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Slab Light"/>
      <p:regular r:id="rId30"/>
      <p:bold r:id="rId31"/>
    </p:embeddedFont>
    <p:embeddedFont>
      <p:font typeface="Ubuntu"/>
      <p:regular r:id="rId32"/>
      <p:bold r:id="rId33"/>
      <p:italic r:id="rId34"/>
      <p:boldItalic r:id="rId35"/>
    </p:embeddedFont>
    <p:embeddedFont>
      <p:font typeface="Catamaran"/>
      <p:regular r:id="rId36"/>
      <p:bold r:id="rId37"/>
    </p:embeddedFont>
    <p:embeddedFont>
      <p:font typeface="Vibur"/>
      <p:regular r:id="rId38"/>
    </p:embeddedFont>
    <p:embeddedFont>
      <p:font typeface="Caveat"/>
      <p:regular r:id="rId39"/>
      <p:bold r:id="rId40"/>
    </p:embeddedFont>
    <p:embeddedFont>
      <p:font typeface="Proxima Nova"/>
      <p:regular r:id="rId41"/>
      <p:bold r:id="rId42"/>
      <p:italic r:id="rId43"/>
      <p:boldItalic r:id="rId44"/>
    </p:embeddedFont>
    <p:embeddedFont>
      <p:font typeface="Fira Sans Extra Condensed Medium"/>
      <p:regular r:id="rId45"/>
      <p:bold r:id="rId46"/>
      <p:italic r:id="rId47"/>
      <p:boldItalic r:id="rId48"/>
    </p:embeddedFont>
    <p:embeddedFont>
      <p:font typeface="Comfortaa Medium"/>
      <p:regular r:id="rId49"/>
      <p:bold r:id="rId50"/>
    </p:embeddedFont>
    <p:embeddedFont>
      <p:font typeface="Comfortaa"/>
      <p:regular r:id="rId51"/>
      <p:bold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 uri="http://customooxmlschemas.google.com/">
      <go:slidesCustomData xmlns:go="http://customooxmlschemas.google.com/" r:id="rId53" roundtripDataSignature="AMtx7mjEDFnXMhbnFxdatv+hyJO3FGXC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aveat-bold.fntdata"/><Relationship Id="rId42" Type="http://schemas.openxmlformats.org/officeDocument/2006/relationships/font" Target="fonts/ProximaNova-bold.fntdata"/><Relationship Id="rId41" Type="http://schemas.openxmlformats.org/officeDocument/2006/relationships/font" Target="fonts/ProximaNova-regular.fntdata"/><Relationship Id="rId44" Type="http://schemas.openxmlformats.org/officeDocument/2006/relationships/font" Target="fonts/ProximaNova-boldItalic.fntdata"/><Relationship Id="rId43" Type="http://schemas.openxmlformats.org/officeDocument/2006/relationships/font" Target="fonts/ProximaNova-italic.fntdata"/><Relationship Id="rId46" Type="http://schemas.openxmlformats.org/officeDocument/2006/relationships/font" Target="fonts/FiraSansExtraCondensedMedium-bold.fntdata"/><Relationship Id="rId45" Type="http://schemas.openxmlformats.org/officeDocument/2006/relationships/font" Target="fonts/FiraSansExtraCondensed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FiraSansExtraCondensedMedium-boldItalic.fntdata"/><Relationship Id="rId47" Type="http://schemas.openxmlformats.org/officeDocument/2006/relationships/font" Target="fonts/FiraSansExtraCondensedMedium-italic.fntdata"/><Relationship Id="rId49" Type="http://schemas.openxmlformats.org/officeDocument/2006/relationships/font" Target="fonts/ComfortaaMedium-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SlabLight-bold.fntdata"/><Relationship Id="rId30" Type="http://schemas.openxmlformats.org/officeDocument/2006/relationships/font" Target="fonts/RobotoSlabLight-regular.fntdata"/><Relationship Id="rId33" Type="http://schemas.openxmlformats.org/officeDocument/2006/relationships/font" Target="fonts/Ubuntu-bold.fntdata"/><Relationship Id="rId32" Type="http://schemas.openxmlformats.org/officeDocument/2006/relationships/font" Target="fonts/Ubuntu-regular.fntdata"/><Relationship Id="rId35" Type="http://schemas.openxmlformats.org/officeDocument/2006/relationships/font" Target="fonts/Ubuntu-boldItalic.fntdata"/><Relationship Id="rId34" Type="http://schemas.openxmlformats.org/officeDocument/2006/relationships/font" Target="fonts/Ubuntu-italic.fntdata"/><Relationship Id="rId37" Type="http://schemas.openxmlformats.org/officeDocument/2006/relationships/font" Target="fonts/Catamaran-bold.fntdata"/><Relationship Id="rId36" Type="http://schemas.openxmlformats.org/officeDocument/2006/relationships/font" Target="fonts/Catamaran-regular.fntdata"/><Relationship Id="rId39" Type="http://schemas.openxmlformats.org/officeDocument/2006/relationships/font" Target="fonts/Caveat-regular.fntdata"/><Relationship Id="rId38" Type="http://schemas.openxmlformats.org/officeDocument/2006/relationships/font" Target="fonts/Vibur-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Comfortaa-regular.fntdata"/><Relationship Id="rId50" Type="http://schemas.openxmlformats.org/officeDocument/2006/relationships/font" Target="fonts/ComfortaaMedium-bold.fntdata"/><Relationship Id="rId53" Type="http://customschemas.google.com/relationships/presentationmetadata" Target="metadata"/><Relationship Id="rId52" Type="http://schemas.openxmlformats.org/officeDocument/2006/relationships/font" Target="fonts/Comforta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png>
</file>

<file path=ppt/media/image29.png>
</file>

<file path=ppt/media/image3.jpg>
</file>

<file path=ppt/media/image30.jpg>
</file>

<file path=ppt/media/image31.jpg>
</file>

<file path=ppt/media/image32.png>
</file>

<file path=ppt/media/image33.jp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jpg>
</file>

<file path=ppt/media/image43.png>
</file>

<file path=ppt/media/image44.jpg>
</file>

<file path=ppt/media/image45.png>
</file>

<file path=ppt/media/image46.png>
</file>

<file path=ppt/media/image47.png>
</file>

<file path=ppt/media/image48.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7" name="Shape 1607"/>
        <p:cNvGrpSpPr/>
        <p:nvPr/>
      </p:nvGrpSpPr>
      <p:grpSpPr>
        <a:xfrm>
          <a:off x="0" y="0"/>
          <a:ext cx="0" cy="0"/>
          <a:chOff x="0" y="0"/>
          <a:chExt cx="0" cy="0"/>
        </a:xfrm>
      </p:grpSpPr>
      <p:sp>
        <p:nvSpPr>
          <p:cNvPr id="1608" name="Google Shape;160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9" name="Google Shape;160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0" name="Shape 1840"/>
        <p:cNvGrpSpPr/>
        <p:nvPr/>
      </p:nvGrpSpPr>
      <p:grpSpPr>
        <a:xfrm>
          <a:off x="0" y="0"/>
          <a:ext cx="0" cy="0"/>
          <a:chOff x="0" y="0"/>
          <a:chExt cx="0" cy="0"/>
        </a:xfrm>
      </p:grpSpPr>
      <p:sp>
        <p:nvSpPr>
          <p:cNvPr id="1841" name="Google Shape;184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2" name="Google Shape;184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10359fd539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10359fd539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10359fd539e_1_1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4" name="Google Shape;1914;g10359fd539e_1_16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1" name="Google Shape;193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0" name="Shape 1940"/>
        <p:cNvGrpSpPr/>
        <p:nvPr/>
      </p:nvGrpSpPr>
      <p:grpSpPr>
        <a:xfrm>
          <a:off x="0" y="0"/>
          <a:ext cx="0" cy="0"/>
          <a:chOff x="0" y="0"/>
          <a:chExt cx="0" cy="0"/>
        </a:xfrm>
      </p:grpSpPr>
      <p:sp>
        <p:nvSpPr>
          <p:cNvPr id="1941" name="Google Shape;1941;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2" name="Google Shape;194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9" name="Shape 2199"/>
        <p:cNvGrpSpPr/>
        <p:nvPr/>
      </p:nvGrpSpPr>
      <p:grpSpPr>
        <a:xfrm>
          <a:off x="0" y="0"/>
          <a:ext cx="0" cy="0"/>
          <a:chOff x="0" y="0"/>
          <a:chExt cx="0" cy="0"/>
        </a:xfrm>
      </p:grpSpPr>
      <p:sp>
        <p:nvSpPr>
          <p:cNvPr id="2200" name="Google Shape;2200;g10294fc5438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1" name="Google Shape;2201;g10294fc5438_1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8" name="Google Shape;222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0" name="Shape 2260"/>
        <p:cNvGrpSpPr/>
        <p:nvPr/>
      </p:nvGrpSpPr>
      <p:grpSpPr>
        <a:xfrm>
          <a:off x="0" y="0"/>
          <a:ext cx="0" cy="0"/>
          <a:chOff x="0" y="0"/>
          <a:chExt cx="0" cy="0"/>
        </a:xfrm>
      </p:grpSpPr>
      <p:sp>
        <p:nvSpPr>
          <p:cNvPr id="2261" name="Google Shape;226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2" name="Google Shape;226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9" name="Shape 2269"/>
        <p:cNvGrpSpPr/>
        <p:nvPr/>
      </p:nvGrpSpPr>
      <p:grpSpPr>
        <a:xfrm>
          <a:off x="0" y="0"/>
          <a:ext cx="0" cy="0"/>
          <a:chOff x="0" y="0"/>
          <a:chExt cx="0" cy="0"/>
        </a:xfrm>
      </p:grpSpPr>
      <p:sp>
        <p:nvSpPr>
          <p:cNvPr id="2270" name="Google Shape;2270;g10294fc5438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1" name="Google Shape;2271;g10294fc5438_1_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0" name="Google Shape;228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6" name="Google Shape;161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4" name="Google Shape;2314;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4" name="Shape 2324"/>
        <p:cNvGrpSpPr/>
        <p:nvPr/>
      </p:nvGrpSpPr>
      <p:grpSpPr>
        <a:xfrm>
          <a:off x="0" y="0"/>
          <a:ext cx="0" cy="0"/>
          <a:chOff x="0" y="0"/>
          <a:chExt cx="0" cy="0"/>
        </a:xfrm>
      </p:grpSpPr>
      <p:sp>
        <p:nvSpPr>
          <p:cNvPr id="2325" name="Google Shape;2325;g103361bedd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6" name="Google Shape;2326;g103361bedd3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5" name="Shape 2335"/>
        <p:cNvGrpSpPr/>
        <p:nvPr/>
      </p:nvGrpSpPr>
      <p:grpSpPr>
        <a:xfrm>
          <a:off x="0" y="0"/>
          <a:ext cx="0" cy="0"/>
          <a:chOff x="0" y="0"/>
          <a:chExt cx="0" cy="0"/>
        </a:xfrm>
      </p:grpSpPr>
      <p:sp>
        <p:nvSpPr>
          <p:cNvPr id="2336" name="Google Shape;2336;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7" name="Google Shape;2337;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4" name="Shape 2414"/>
        <p:cNvGrpSpPr/>
        <p:nvPr/>
      </p:nvGrpSpPr>
      <p:grpSpPr>
        <a:xfrm>
          <a:off x="0" y="0"/>
          <a:ext cx="0" cy="0"/>
          <a:chOff x="0" y="0"/>
          <a:chExt cx="0" cy="0"/>
        </a:xfrm>
      </p:grpSpPr>
      <p:sp>
        <p:nvSpPr>
          <p:cNvPr id="2415" name="Google Shape;2415;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6" name="Google Shape;2416;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7" name="Shape 2447"/>
        <p:cNvGrpSpPr/>
        <p:nvPr/>
      </p:nvGrpSpPr>
      <p:grpSpPr>
        <a:xfrm>
          <a:off x="0" y="0"/>
          <a:ext cx="0" cy="0"/>
          <a:chOff x="0" y="0"/>
          <a:chExt cx="0" cy="0"/>
        </a:xfrm>
      </p:grpSpPr>
      <p:sp>
        <p:nvSpPr>
          <p:cNvPr id="2448" name="Google Shape;2448;gfbed620c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9" name="Google Shape;2449;gfbed620c1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1" name="Shape 1661"/>
        <p:cNvGrpSpPr/>
        <p:nvPr/>
      </p:nvGrpSpPr>
      <p:grpSpPr>
        <a:xfrm>
          <a:off x="0" y="0"/>
          <a:ext cx="0" cy="0"/>
          <a:chOff x="0" y="0"/>
          <a:chExt cx="0" cy="0"/>
        </a:xfrm>
      </p:grpSpPr>
      <p:sp>
        <p:nvSpPr>
          <p:cNvPr id="1662" name="Google Shape;166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3" name="Google Shape;166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3" name="Google Shape;172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1" name="Google Shape;174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0" name="Shape 1750"/>
        <p:cNvGrpSpPr/>
        <p:nvPr/>
      </p:nvGrpSpPr>
      <p:grpSpPr>
        <a:xfrm>
          <a:off x="0" y="0"/>
          <a:ext cx="0" cy="0"/>
          <a:chOff x="0" y="0"/>
          <a:chExt cx="0" cy="0"/>
        </a:xfrm>
      </p:grpSpPr>
      <p:sp>
        <p:nvSpPr>
          <p:cNvPr id="1751" name="Google Shape;175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2" name="Google Shape;175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0" name="Google Shape;178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9" name="Google Shape;178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8" name="Google Shape;180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8.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68"/>
          <p:cNvSpPr txBox="1"/>
          <p:nvPr>
            <p:ph type="title"/>
          </p:nvPr>
        </p:nvSpPr>
        <p:spPr>
          <a:xfrm>
            <a:off x="1780650" y="1329750"/>
            <a:ext cx="5582700" cy="2370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500"/>
              <a:buNone/>
              <a:defRPr sz="65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0" name="Google Shape;10;p68"/>
          <p:cNvSpPr txBox="1"/>
          <p:nvPr>
            <p:ph idx="1" type="subTitle"/>
          </p:nvPr>
        </p:nvSpPr>
        <p:spPr>
          <a:xfrm>
            <a:off x="2322000" y="3717725"/>
            <a:ext cx="4500000" cy="442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Roboto Slab Light"/>
              <a:buNone/>
              <a:defRPr>
                <a:solidFill>
                  <a:schemeClr val="dk1"/>
                </a:solidFill>
                <a:latin typeface="Comfortaa"/>
                <a:ea typeface="Comfortaa"/>
                <a:cs typeface="Comfortaa"/>
                <a:sym typeface="Comfortaa"/>
              </a:defRPr>
            </a:lvl1pPr>
            <a:lvl2pPr lvl="1"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2pPr>
            <a:lvl3pPr lvl="2"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3pPr>
            <a:lvl4pPr lvl="3"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4pPr>
            <a:lvl5pPr lvl="4"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5pPr>
            <a:lvl6pPr lvl="5"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6pPr>
            <a:lvl7pPr lvl="6"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7pPr>
            <a:lvl8pPr lvl="7"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8pPr>
            <a:lvl9pPr lvl="8" algn="l">
              <a:lnSpc>
                <a:spcPct val="100000"/>
              </a:lnSpc>
              <a:spcBef>
                <a:spcPts val="0"/>
              </a:spcBef>
              <a:spcAft>
                <a:spcPts val="0"/>
              </a:spcAft>
              <a:buClr>
                <a:schemeClr val="dk1"/>
              </a:buClr>
              <a:buSzPts val="1400"/>
              <a:buFont typeface="Roboto Slab Light"/>
              <a:buNone/>
              <a:defRPr>
                <a:solidFill>
                  <a:schemeClr val="dk1"/>
                </a:solidFill>
                <a:latin typeface="Roboto Slab Light"/>
                <a:ea typeface="Roboto Slab Light"/>
                <a:cs typeface="Roboto Slab Light"/>
                <a:sym typeface="Roboto Slab Light"/>
              </a:defRPr>
            </a:lvl9pPr>
          </a:lstStyle>
          <a:p/>
        </p:txBody>
      </p:sp>
      <p:grpSp>
        <p:nvGrpSpPr>
          <p:cNvPr id="11" name="Google Shape;11;p68"/>
          <p:cNvGrpSpPr/>
          <p:nvPr/>
        </p:nvGrpSpPr>
        <p:grpSpPr>
          <a:xfrm>
            <a:off x="1804588" y="680830"/>
            <a:ext cx="918671" cy="667251"/>
            <a:chOff x="5211663" y="1358969"/>
            <a:chExt cx="483893" cy="351481"/>
          </a:xfrm>
        </p:grpSpPr>
        <p:sp>
          <p:nvSpPr>
            <p:cNvPr id="12" name="Google Shape;12;p68"/>
            <p:cNvSpPr/>
            <p:nvPr/>
          </p:nvSpPr>
          <p:spPr>
            <a:xfrm>
              <a:off x="5519159" y="1395927"/>
              <a:ext cx="71050" cy="66812"/>
            </a:xfrm>
            <a:custGeom>
              <a:rect b="b" l="l" r="r" t="t"/>
              <a:pathLst>
                <a:path extrusionOk="0" h="978" w="1040">
                  <a:moveTo>
                    <a:pt x="914" y="1"/>
                  </a:moveTo>
                  <a:cubicBezTo>
                    <a:pt x="801" y="1"/>
                    <a:pt x="571" y="36"/>
                    <a:pt x="67" y="176"/>
                  </a:cubicBezTo>
                  <a:cubicBezTo>
                    <a:pt x="0" y="198"/>
                    <a:pt x="16" y="324"/>
                    <a:pt x="95" y="324"/>
                  </a:cubicBezTo>
                  <a:cubicBezTo>
                    <a:pt x="102" y="324"/>
                    <a:pt x="109" y="323"/>
                    <a:pt x="116" y="322"/>
                  </a:cubicBezTo>
                  <a:cubicBezTo>
                    <a:pt x="359" y="249"/>
                    <a:pt x="626" y="200"/>
                    <a:pt x="869" y="152"/>
                  </a:cubicBezTo>
                  <a:lnTo>
                    <a:pt x="869" y="152"/>
                  </a:lnTo>
                  <a:cubicBezTo>
                    <a:pt x="796" y="322"/>
                    <a:pt x="626" y="662"/>
                    <a:pt x="505" y="880"/>
                  </a:cubicBezTo>
                  <a:cubicBezTo>
                    <a:pt x="480" y="905"/>
                    <a:pt x="480" y="953"/>
                    <a:pt x="529" y="977"/>
                  </a:cubicBezTo>
                  <a:lnTo>
                    <a:pt x="553" y="977"/>
                  </a:lnTo>
                  <a:cubicBezTo>
                    <a:pt x="577" y="977"/>
                    <a:pt x="602" y="977"/>
                    <a:pt x="602" y="953"/>
                  </a:cubicBezTo>
                  <a:cubicBezTo>
                    <a:pt x="650" y="880"/>
                    <a:pt x="990" y="249"/>
                    <a:pt x="1039" y="127"/>
                  </a:cubicBezTo>
                  <a:cubicBezTo>
                    <a:pt x="1039" y="103"/>
                    <a:pt x="1039" y="79"/>
                    <a:pt x="1039" y="30"/>
                  </a:cubicBezTo>
                  <a:cubicBezTo>
                    <a:pt x="1018" y="20"/>
                    <a:pt x="998" y="1"/>
                    <a:pt x="91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68"/>
            <p:cNvSpPr/>
            <p:nvPr/>
          </p:nvSpPr>
          <p:spPr>
            <a:xfrm>
              <a:off x="5211663" y="1358969"/>
              <a:ext cx="483893" cy="351481"/>
            </a:xfrm>
            <a:custGeom>
              <a:rect b="b" l="l" r="r" t="t"/>
              <a:pathLst>
                <a:path extrusionOk="0" h="5145" w="7083">
                  <a:moveTo>
                    <a:pt x="3768" y="0"/>
                  </a:moveTo>
                  <a:cubicBezTo>
                    <a:pt x="3734" y="0"/>
                    <a:pt x="3701" y="4"/>
                    <a:pt x="3670" y="12"/>
                  </a:cubicBezTo>
                  <a:cubicBezTo>
                    <a:pt x="3014" y="207"/>
                    <a:pt x="3232" y="1713"/>
                    <a:pt x="3232" y="1713"/>
                  </a:cubicBezTo>
                  <a:cubicBezTo>
                    <a:pt x="3232" y="1713"/>
                    <a:pt x="1357" y="535"/>
                    <a:pt x="891" y="535"/>
                  </a:cubicBezTo>
                  <a:cubicBezTo>
                    <a:pt x="865" y="535"/>
                    <a:pt x="844" y="539"/>
                    <a:pt x="827" y="547"/>
                  </a:cubicBezTo>
                  <a:cubicBezTo>
                    <a:pt x="366" y="814"/>
                    <a:pt x="1483" y="1664"/>
                    <a:pt x="1483" y="1664"/>
                  </a:cubicBezTo>
                  <a:cubicBezTo>
                    <a:pt x="1483" y="1664"/>
                    <a:pt x="832" y="1473"/>
                    <a:pt x="445" y="1473"/>
                  </a:cubicBezTo>
                  <a:cubicBezTo>
                    <a:pt x="263" y="1473"/>
                    <a:pt x="140" y="1516"/>
                    <a:pt x="171" y="1640"/>
                  </a:cubicBezTo>
                  <a:cubicBezTo>
                    <a:pt x="269" y="2029"/>
                    <a:pt x="1022" y="2490"/>
                    <a:pt x="1022" y="2490"/>
                  </a:cubicBezTo>
                  <a:cubicBezTo>
                    <a:pt x="730" y="2490"/>
                    <a:pt x="439" y="2539"/>
                    <a:pt x="147" y="2587"/>
                  </a:cubicBezTo>
                  <a:cubicBezTo>
                    <a:pt x="1" y="2650"/>
                    <a:pt x="594" y="3616"/>
                    <a:pt x="1664" y="3616"/>
                  </a:cubicBezTo>
                  <a:cubicBezTo>
                    <a:pt x="1835" y="3616"/>
                    <a:pt x="2018" y="3592"/>
                    <a:pt x="2212" y="3535"/>
                  </a:cubicBezTo>
                  <a:lnTo>
                    <a:pt x="2212" y="3535"/>
                  </a:lnTo>
                  <a:lnTo>
                    <a:pt x="1095" y="4506"/>
                  </a:lnTo>
                  <a:cubicBezTo>
                    <a:pt x="1095" y="4506"/>
                    <a:pt x="2102" y="5144"/>
                    <a:pt x="3258" y="5144"/>
                  </a:cubicBezTo>
                  <a:cubicBezTo>
                    <a:pt x="3697" y="5144"/>
                    <a:pt x="4158" y="5052"/>
                    <a:pt x="4593" y="4798"/>
                  </a:cubicBezTo>
                  <a:cubicBezTo>
                    <a:pt x="7083" y="3365"/>
                    <a:pt x="4779" y="0"/>
                    <a:pt x="37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68"/>
            <p:cNvSpPr/>
            <p:nvPr/>
          </p:nvSpPr>
          <p:spPr>
            <a:xfrm>
              <a:off x="5467307" y="1398045"/>
              <a:ext cx="48164" cy="44746"/>
            </a:xfrm>
            <a:custGeom>
              <a:rect b="b" l="l" r="r" t="t"/>
              <a:pathLst>
                <a:path extrusionOk="0" h="655" w="705">
                  <a:moveTo>
                    <a:pt x="443" y="1"/>
                  </a:moveTo>
                  <a:cubicBezTo>
                    <a:pt x="395" y="1"/>
                    <a:pt x="349" y="49"/>
                    <a:pt x="365" y="96"/>
                  </a:cubicBezTo>
                  <a:cubicBezTo>
                    <a:pt x="413" y="218"/>
                    <a:pt x="462" y="363"/>
                    <a:pt x="486" y="485"/>
                  </a:cubicBezTo>
                  <a:cubicBezTo>
                    <a:pt x="365" y="388"/>
                    <a:pt x="243" y="291"/>
                    <a:pt x="122" y="169"/>
                  </a:cubicBezTo>
                  <a:cubicBezTo>
                    <a:pt x="110" y="157"/>
                    <a:pt x="92" y="151"/>
                    <a:pt x="73" y="151"/>
                  </a:cubicBezTo>
                  <a:cubicBezTo>
                    <a:pt x="55" y="151"/>
                    <a:pt x="37" y="157"/>
                    <a:pt x="25" y="169"/>
                  </a:cubicBezTo>
                  <a:cubicBezTo>
                    <a:pt x="0" y="218"/>
                    <a:pt x="0" y="266"/>
                    <a:pt x="25" y="291"/>
                  </a:cubicBezTo>
                  <a:cubicBezTo>
                    <a:pt x="340" y="606"/>
                    <a:pt x="462" y="655"/>
                    <a:pt x="535" y="655"/>
                  </a:cubicBezTo>
                  <a:lnTo>
                    <a:pt x="559" y="655"/>
                  </a:lnTo>
                  <a:cubicBezTo>
                    <a:pt x="608" y="631"/>
                    <a:pt x="705" y="582"/>
                    <a:pt x="511" y="48"/>
                  </a:cubicBezTo>
                  <a:cubicBezTo>
                    <a:pt x="494" y="14"/>
                    <a:pt x="468" y="1"/>
                    <a:pt x="44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68"/>
            <p:cNvSpPr/>
            <p:nvPr/>
          </p:nvSpPr>
          <p:spPr>
            <a:xfrm>
              <a:off x="5309630" y="1479885"/>
              <a:ext cx="102954" cy="109167"/>
            </a:xfrm>
            <a:custGeom>
              <a:rect b="b" l="l" r="r" t="t"/>
              <a:pathLst>
                <a:path extrusionOk="0" h="1598" w="1507">
                  <a:moveTo>
                    <a:pt x="479" y="1"/>
                  </a:moveTo>
                  <a:cubicBezTo>
                    <a:pt x="444" y="1"/>
                    <a:pt x="427" y="9"/>
                    <a:pt x="414" y="16"/>
                  </a:cubicBezTo>
                  <a:cubicBezTo>
                    <a:pt x="389" y="40"/>
                    <a:pt x="389" y="64"/>
                    <a:pt x="389" y="113"/>
                  </a:cubicBezTo>
                  <a:cubicBezTo>
                    <a:pt x="389" y="210"/>
                    <a:pt x="535" y="380"/>
                    <a:pt x="657" y="477"/>
                  </a:cubicBezTo>
                  <a:cubicBezTo>
                    <a:pt x="1" y="526"/>
                    <a:pt x="1" y="599"/>
                    <a:pt x="1" y="672"/>
                  </a:cubicBezTo>
                  <a:cubicBezTo>
                    <a:pt x="1" y="744"/>
                    <a:pt x="74" y="793"/>
                    <a:pt x="98" y="817"/>
                  </a:cubicBezTo>
                  <a:cubicBezTo>
                    <a:pt x="219" y="890"/>
                    <a:pt x="316" y="963"/>
                    <a:pt x="438" y="1012"/>
                  </a:cubicBezTo>
                  <a:cubicBezTo>
                    <a:pt x="316" y="1036"/>
                    <a:pt x="195" y="1085"/>
                    <a:pt x="98" y="1157"/>
                  </a:cubicBezTo>
                  <a:cubicBezTo>
                    <a:pt x="49" y="1182"/>
                    <a:pt x="49" y="1255"/>
                    <a:pt x="74" y="1303"/>
                  </a:cubicBezTo>
                  <a:cubicBezTo>
                    <a:pt x="185" y="1481"/>
                    <a:pt x="397" y="1598"/>
                    <a:pt x="619" y="1598"/>
                  </a:cubicBezTo>
                  <a:cubicBezTo>
                    <a:pt x="639" y="1598"/>
                    <a:pt x="660" y="1597"/>
                    <a:pt x="681" y="1595"/>
                  </a:cubicBezTo>
                  <a:cubicBezTo>
                    <a:pt x="778" y="1595"/>
                    <a:pt x="875" y="1570"/>
                    <a:pt x="948" y="1546"/>
                  </a:cubicBezTo>
                  <a:cubicBezTo>
                    <a:pt x="997" y="1546"/>
                    <a:pt x="1021" y="1498"/>
                    <a:pt x="997" y="1473"/>
                  </a:cubicBezTo>
                  <a:cubicBezTo>
                    <a:pt x="997" y="1438"/>
                    <a:pt x="971" y="1415"/>
                    <a:pt x="938" y="1415"/>
                  </a:cubicBezTo>
                  <a:cubicBezTo>
                    <a:pt x="925" y="1415"/>
                    <a:pt x="912" y="1418"/>
                    <a:pt x="899" y="1425"/>
                  </a:cubicBezTo>
                  <a:cubicBezTo>
                    <a:pt x="829" y="1446"/>
                    <a:pt x="756" y="1457"/>
                    <a:pt x="683" y="1457"/>
                  </a:cubicBezTo>
                  <a:cubicBezTo>
                    <a:pt x="507" y="1457"/>
                    <a:pt x="333" y="1392"/>
                    <a:pt x="195" y="1255"/>
                  </a:cubicBezTo>
                  <a:cubicBezTo>
                    <a:pt x="365" y="1157"/>
                    <a:pt x="535" y="1109"/>
                    <a:pt x="705" y="1085"/>
                  </a:cubicBezTo>
                  <a:lnTo>
                    <a:pt x="729" y="1085"/>
                  </a:lnTo>
                  <a:cubicBezTo>
                    <a:pt x="754" y="1060"/>
                    <a:pt x="778" y="1036"/>
                    <a:pt x="778" y="1012"/>
                  </a:cubicBezTo>
                  <a:cubicBezTo>
                    <a:pt x="778" y="987"/>
                    <a:pt x="754" y="963"/>
                    <a:pt x="729" y="939"/>
                  </a:cubicBezTo>
                  <a:lnTo>
                    <a:pt x="705" y="939"/>
                  </a:lnTo>
                  <a:cubicBezTo>
                    <a:pt x="511" y="890"/>
                    <a:pt x="341" y="793"/>
                    <a:pt x="171" y="696"/>
                  </a:cubicBezTo>
                  <a:cubicBezTo>
                    <a:pt x="389" y="647"/>
                    <a:pt x="608" y="623"/>
                    <a:pt x="827" y="623"/>
                  </a:cubicBezTo>
                  <a:cubicBezTo>
                    <a:pt x="851" y="623"/>
                    <a:pt x="875" y="599"/>
                    <a:pt x="899" y="574"/>
                  </a:cubicBezTo>
                  <a:cubicBezTo>
                    <a:pt x="899" y="550"/>
                    <a:pt x="899" y="526"/>
                    <a:pt x="875" y="502"/>
                  </a:cubicBezTo>
                  <a:cubicBezTo>
                    <a:pt x="754" y="404"/>
                    <a:pt x="657" y="283"/>
                    <a:pt x="559" y="161"/>
                  </a:cubicBezTo>
                  <a:lnTo>
                    <a:pt x="559" y="161"/>
                  </a:lnTo>
                  <a:cubicBezTo>
                    <a:pt x="851" y="259"/>
                    <a:pt x="1118" y="380"/>
                    <a:pt x="1385" y="526"/>
                  </a:cubicBezTo>
                  <a:cubicBezTo>
                    <a:pt x="1434" y="526"/>
                    <a:pt x="1482" y="526"/>
                    <a:pt x="1482" y="477"/>
                  </a:cubicBezTo>
                  <a:cubicBezTo>
                    <a:pt x="1507" y="429"/>
                    <a:pt x="1482" y="404"/>
                    <a:pt x="1458" y="380"/>
                  </a:cubicBezTo>
                  <a:cubicBezTo>
                    <a:pt x="803" y="61"/>
                    <a:pt x="574" y="1"/>
                    <a:pt x="479"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68"/>
            <p:cNvSpPr/>
            <p:nvPr/>
          </p:nvSpPr>
          <p:spPr>
            <a:xfrm>
              <a:off x="5442439" y="1508440"/>
              <a:ext cx="151050" cy="201598"/>
            </a:xfrm>
            <a:custGeom>
              <a:rect b="b" l="l" r="r" t="t"/>
              <a:pathLst>
                <a:path extrusionOk="0" h="2951" w="2211">
                  <a:moveTo>
                    <a:pt x="2131" y="1"/>
                  </a:moveTo>
                  <a:cubicBezTo>
                    <a:pt x="2118" y="1"/>
                    <a:pt x="2103" y="4"/>
                    <a:pt x="2089" y="11"/>
                  </a:cubicBezTo>
                  <a:cubicBezTo>
                    <a:pt x="2089" y="11"/>
                    <a:pt x="0" y="982"/>
                    <a:pt x="49" y="2877"/>
                  </a:cubicBezTo>
                  <a:cubicBezTo>
                    <a:pt x="49" y="2901"/>
                    <a:pt x="73" y="2950"/>
                    <a:pt x="121" y="2950"/>
                  </a:cubicBezTo>
                  <a:cubicBezTo>
                    <a:pt x="170" y="2950"/>
                    <a:pt x="194" y="2901"/>
                    <a:pt x="194" y="2877"/>
                  </a:cubicBezTo>
                  <a:cubicBezTo>
                    <a:pt x="170" y="1080"/>
                    <a:pt x="2138" y="132"/>
                    <a:pt x="2162" y="132"/>
                  </a:cubicBezTo>
                  <a:cubicBezTo>
                    <a:pt x="2186" y="108"/>
                    <a:pt x="2211" y="84"/>
                    <a:pt x="2186" y="35"/>
                  </a:cubicBezTo>
                  <a:cubicBezTo>
                    <a:pt x="2186" y="18"/>
                    <a:pt x="2162" y="1"/>
                    <a:pt x="213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 name="Google Shape;17;p68"/>
          <p:cNvGrpSpPr/>
          <p:nvPr/>
        </p:nvGrpSpPr>
        <p:grpSpPr>
          <a:xfrm>
            <a:off x="288687" y="2161953"/>
            <a:ext cx="1217483" cy="962421"/>
            <a:chOff x="855987" y="2204128"/>
            <a:chExt cx="1217483" cy="962421"/>
          </a:xfrm>
        </p:grpSpPr>
        <p:grpSp>
          <p:nvGrpSpPr>
            <p:cNvPr id="18" name="Google Shape;18;p68"/>
            <p:cNvGrpSpPr/>
            <p:nvPr/>
          </p:nvGrpSpPr>
          <p:grpSpPr>
            <a:xfrm>
              <a:off x="855987" y="2204128"/>
              <a:ext cx="1146638" cy="962421"/>
              <a:chOff x="958238" y="2157575"/>
              <a:chExt cx="1115190" cy="936025"/>
            </a:xfrm>
          </p:grpSpPr>
          <p:sp>
            <p:nvSpPr>
              <p:cNvPr id="19" name="Google Shape;19;p68"/>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68"/>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68"/>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68"/>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68"/>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68"/>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68"/>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 name="Google Shape;26;p68"/>
          <p:cNvGrpSpPr/>
          <p:nvPr/>
        </p:nvGrpSpPr>
        <p:grpSpPr>
          <a:xfrm>
            <a:off x="3899728" y="427073"/>
            <a:ext cx="1651683" cy="719972"/>
            <a:chOff x="3965010" y="571479"/>
            <a:chExt cx="1651683" cy="719972"/>
          </a:xfrm>
        </p:grpSpPr>
        <p:grpSp>
          <p:nvGrpSpPr>
            <p:cNvPr id="27" name="Google Shape;27;p68"/>
            <p:cNvGrpSpPr/>
            <p:nvPr/>
          </p:nvGrpSpPr>
          <p:grpSpPr>
            <a:xfrm>
              <a:off x="3965010" y="571479"/>
              <a:ext cx="1446820" cy="719972"/>
              <a:chOff x="3953250" y="571500"/>
              <a:chExt cx="1383325" cy="766825"/>
            </a:xfrm>
          </p:grpSpPr>
          <p:grpSp>
            <p:nvGrpSpPr>
              <p:cNvPr id="28" name="Google Shape;28;p68"/>
              <p:cNvGrpSpPr/>
              <p:nvPr/>
            </p:nvGrpSpPr>
            <p:grpSpPr>
              <a:xfrm>
                <a:off x="3953250" y="571500"/>
                <a:ext cx="1383165" cy="669650"/>
                <a:chOff x="897088" y="2374675"/>
                <a:chExt cx="1383165" cy="669650"/>
              </a:xfrm>
            </p:grpSpPr>
            <p:sp>
              <p:nvSpPr>
                <p:cNvPr id="29" name="Google Shape;29;p68"/>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68"/>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68"/>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68"/>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 name="Google Shape;33;p68"/>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 name="Google Shape;34;p68"/>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 name="Google Shape;35;p68"/>
          <p:cNvGrpSpPr/>
          <p:nvPr/>
        </p:nvGrpSpPr>
        <p:grpSpPr>
          <a:xfrm>
            <a:off x="7251412" y="3717734"/>
            <a:ext cx="1015806" cy="1444636"/>
            <a:chOff x="-1047799" y="3300294"/>
            <a:chExt cx="413467" cy="588040"/>
          </a:xfrm>
        </p:grpSpPr>
        <p:sp>
          <p:nvSpPr>
            <p:cNvPr id="36" name="Google Shape;36;p68"/>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68"/>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68"/>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68"/>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68"/>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68"/>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8"/>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68"/>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8"/>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8"/>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68"/>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68"/>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 name="Google Shape;48;p68"/>
          <p:cNvGrpSpPr/>
          <p:nvPr/>
        </p:nvGrpSpPr>
        <p:grpSpPr>
          <a:xfrm rot="1386123">
            <a:off x="880040" y="3648934"/>
            <a:ext cx="1073209" cy="1808371"/>
            <a:chOff x="-653265" y="1899986"/>
            <a:chExt cx="171302" cy="288619"/>
          </a:xfrm>
        </p:grpSpPr>
        <p:sp>
          <p:nvSpPr>
            <p:cNvPr id="49" name="Google Shape;49;p68"/>
            <p:cNvSpPr/>
            <p:nvPr/>
          </p:nvSpPr>
          <p:spPr>
            <a:xfrm>
              <a:off x="-651356" y="1997166"/>
              <a:ext cx="32212" cy="26798"/>
            </a:xfrm>
            <a:custGeom>
              <a:rect b="b" l="l" r="r" t="t"/>
              <a:pathLst>
                <a:path extrusionOk="0" h="688" w="827">
                  <a:moveTo>
                    <a:pt x="462" y="80"/>
                  </a:moveTo>
                  <a:cubicBezTo>
                    <a:pt x="802" y="80"/>
                    <a:pt x="802" y="591"/>
                    <a:pt x="462" y="591"/>
                  </a:cubicBezTo>
                  <a:cubicBezTo>
                    <a:pt x="122" y="591"/>
                    <a:pt x="122" y="80"/>
                    <a:pt x="462" y="80"/>
                  </a:cubicBezTo>
                  <a:close/>
                  <a:moveTo>
                    <a:pt x="470" y="0"/>
                  </a:moveTo>
                  <a:cubicBezTo>
                    <a:pt x="381" y="0"/>
                    <a:pt x="291" y="33"/>
                    <a:pt x="219" y="105"/>
                  </a:cubicBezTo>
                  <a:cubicBezTo>
                    <a:pt x="0" y="323"/>
                    <a:pt x="146" y="688"/>
                    <a:pt x="462" y="688"/>
                  </a:cubicBezTo>
                  <a:cubicBezTo>
                    <a:pt x="656" y="688"/>
                    <a:pt x="826" y="542"/>
                    <a:pt x="826" y="348"/>
                  </a:cubicBezTo>
                  <a:cubicBezTo>
                    <a:pt x="826" y="136"/>
                    <a:pt x="651" y="0"/>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68"/>
            <p:cNvSpPr/>
            <p:nvPr/>
          </p:nvSpPr>
          <p:spPr>
            <a:xfrm>
              <a:off x="-527106" y="1913930"/>
              <a:ext cx="45143" cy="47052"/>
            </a:xfrm>
            <a:custGeom>
              <a:rect b="b" l="l" r="r" t="t"/>
              <a:pathLst>
                <a:path extrusionOk="0" h="1208" w="1159">
                  <a:moveTo>
                    <a:pt x="626" y="1"/>
                  </a:moveTo>
                  <a:cubicBezTo>
                    <a:pt x="368" y="1"/>
                    <a:pt x="163" y="396"/>
                    <a:pt x="163" y="396"/>
                  </a:cubicBezTo>
                  <a:cubicBezTo>
                    <a:pt x="0" y="997"/>
                    <a:pt x="317" y="1207"/>
                    <a:pt x="551" y="1207"/>
                  </a:cubicBezTo>
                  <a:cubicBezTo>
                    <a:pt x="666" y="1207"/>
                    <a:pt x="762" y="1156"/>
                    <a:pt x="770" y="1076"/>
                  </a:cubicBezTo>
                  <a:cubicBezTo>
                    <a:pt x="794" y="833"/>
                    <a:pt x="479" y="736"/>
                    <a:pt x="479" y="736"/>
                  </a:cubicBezTo>
                  <a:cubicBezTo>
                    <a:pt x="479" y="736"/>
                    <a:pt x="1159" y="396"/>
                    <a:pt x="819" y="80"/>
                  </a:cubicBezTo>
                  <a:cubicBezTo>
                    <a:pt x="753" y="23"/>
                    <a:pt x="688" y="1"/>
                    <a:pt x="62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68"/>
            <p:cNvSpPr/>
            <p:nvPr/>
          </p:nvSpPr>
          <p:spPr>
            <a:xfrm>
              <a:off x="-564303" y="1911944"/>
              <a:ext cx="42728" cy="46273"/>
            </a:xfrm>
            <a:custGeom>
              <a:rect b="b" l="l" r="r" t="t"/>
              <a:pathLst>
                <a:path extrusionOk="0" h="1188" w="1097">
                  <a:moveTo>
                    <a:pt x="548" y="1"/>
                  </a:moveTo>
                  <a:cubicBezTo>
                    <a:pt x="491" y="1"/>
                    <a:pt x="429" y="17"/>
                    <a:pt x="365" y="58"/>
                  </a:cubicBezTo>
                  <a:cubicBezTo>
                    <a:pt x="0" y="301"/>
                    <a:pt x="680" y="738"/>
                    <a:pt x="680" y="738"/>
                  </a:cubicBezTo>
                  <a:cubicBezTo>
                    <a:pt x="680" y="738"/>
                    <a:pt x="340" y="811"/>
                    <a:pt x="340" y="1030"/>
                  </a:cubicBezTo>
                  <a:cubicBezTo>
                    <a:pt x="349" y="1120"/>
                    <a:pt x="464" y="1188"/>
                    <a:pt x="597" y="1188"/>
                  </a:cubicBezTo>
                  <a:cubicBezTo>
                    <a:pt x="821" y="1188"/>
                    <a:pt x="1097" y="1000"/>
                    <a:pt x="1021" y="422"/>
                  </a:cubicBezTo>
                  <a:cubicBezTo>
                    <a:pt x="1021" y="422"/>
                    <a:pt x="835" y="1"/>
                    <a:pt x="54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68"/>
            <p:cNvSpPr/>
            <p:nvPr/>
          </p:nvSpPr>
          <p:spPr>
            <a:xfrm>
              <a:off x="-525509" y="1900921"/>
              <a:ext cx="20838" cy="20877"/>
            </a:xfrm>
            <a:custGeom>
              <a:rect b="b" l="l" r="r" t="t"/>
              <a:pathLst>
                <a:path extrusionOk="0" h="536" w="535">
                  <a:moveTo>
                    <a:pt x="462" y="1"/>
                  </a:moveTo>
                  <a:cubicBezTo>
                    <a:pt x="292" y="25"/>
                    <a:pt x="0" y="195"/>
                    <a:pt x="49" y="487"/>
                  </a:cubicBezTo>
                  <a:cubicBezTo>
                    <a:pt x="49" y="511"/>
                    <a:pt x="73" y="535"/>
                    <a:pt x="97" y="535"/>
                  </a:cubicBezTo>
                  <a:lnTo>
                    <a:pt x="122" y="535"/>
                  </a:lnTo>
                  <a:cubicBezTo>
                    <a:pt x="146" y="535"/>
                    <a:pt x="146" y="511"/>
                    <a:pt x="146" y="487"/>
                  </a:cubicBezTo>
                  <a:cubicBezTo>
                    <a:pt x="97" y="171"/>
                    <a:pt x="462" y="98"/>
                    <a:pt x="486" y="98"/>
                  </a:cubicBezTo>
                  <a:cubicBezTo>
                    <a:pt x="510" y="74"/>
                    <a:pt x="535" y="49"/>
                    <a:pt x="510" y="25"/>
                  </a:cubicBezTo>
                  <a:cubicBezTo>
                    <a:pt x="510" y="1"/>
                    <a:pt x="486"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8"/>
            <p:cNvSpPr/>
            <p:nvPr/>
          </p:nvSpPr>
          <p:spPr>
            <a:xfrm>
              <a:off x="-540660" y="1899986"/>
              <a:ext cx="17060" cy="20838"/>
            </a:xfrm>
            <a:custGeom>
              <a:rect b="b" l="l" r="r" t="t"/>
              <a:pathLst>
                <a:path extrusionOk="0" h="535" w="438">
                  <a:moveTo>
                    <a:pt x="49" y="1"/>
                  </a:moveTo>
                  <a:cubicBezTo>
                    <a:pt x="1" y="1"/>
                    <a:pt x="1" y="25"/>
                    <a:pt x="1" y="49"/>
                  </a:cubicBezTo>
                  <a:cubicBezTo>
                    <a:pt x="1" y="98"/>
                    <a:pt x="25" y="98"/>
                    <a:pt x="49" y="98"/>
                  </a:cubicBezTo>
                  <a:cubicBezTo>
                    <a:pt x="98" y="98"/>
                    <a:pt x="146" y="122"/>
                    <a:pt x="195" y="146"/>
                  </a:cubicBezTo>
                  <a:cubicBezTo>
                    <a:pt x="292" y="243"/>
                    <a:pt x="341" y="365"/>
                    <a:pt x="341" y="511"/>
                  </a:cubicBezTo>
                  <a:cubicBezTo>
                    <a:pt x="341" y="535"/>
                    <a:pt x="365" y="535"/>
                    <a:pt x="389" y="535"/>
                  </a:cubicBezTo>
                  <a:cubicBezTo>
                    <a:pt x="414" y="535"/>
                    <a:pt x="438" y="511"/>
                    <a:pt x="438" y="486"/>
                  </a:cubicBezTo>
                  <a:cubicBezTo>
                    <a:pt x="438" y="341"/>
                    <a:pt x="365" y="171"/>
                    <a:pt x="243" y="73"/>
                  </a:cubicBezTo>
                  <a:cubicBezTo>
                    <a:pt x="195" y="25"/>
                    <a:pt x="12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8"/>
            <p:cNvSpPr/>
            <p:nvPr/>
          </p:nvSpPr>
          <p:spPr>
            <a:xfrm>
              <a:off x="-653265" y="1974731"/>
              <a:ext cx="137260" cy="213874"/>
            </a:xfrm>
            <a:custGeom>
              <a:rect b="b" l="l" r="r" t="t"/>
              <a:pathLst>
                <a:path extrusionOk="0" h="5491" w="3524">
                  <a:moveTo>
                    <a:pt x="3353" y="1"/>
                  </a:moveTo>
                  <a:cubicBezTo>
                    <a:pt x="3329" y="25"/>
                    <a:pt x="3329" y="49"/>
                    <a:pt x="3329" y="73"/>
                  </a:cubicBezTo>
                  <a:cubicBezTo>
                    <a:pt x="3353" y="122"/>
                    <a:pt x="3377" y="171"/>
                    <a:pt x="3377" y="244"/>
                  </a:cubicBezTo>
                  <a:cubicBezTo>
                    <a:pt x="3377" y="268"/>
                    <a:pt x="3402" y="268"/>
                    <a:pt x="3426" y="268"/>
                  </a:cubicBezTo>
                  <a:cubicBezTo>
                    <a:pt x="3450" y="268"/>
                    <a:pt x="3475" y="244"/>
                    <a:pt x="3475" y="219"/>
                  </a:cubicBezTo>
                  <a:cubicBezTo>
                    <a:pt x="3450" y="98"/>
                    <a:pt x="3426" y="25"/>
                    <a:pt x="3426" y="25"/>
                  </a:cubicBezTo>
                  <a:cubicBezTo>
                    <a:pt x="3402" y="1"/>
                    <a:pt x="3377" y="1"/>
                    <a:pt x="3353" y="1"/>
                  </a:cubicBezTo>
                  <a:close/>
                  <a:moveTo>
                    <a:pt x="3465" y="377"/>
                  </a:moveTo>
                  <a:cubicBezTo>
                    <a:pt x="3438" y="377"/>
                    <a:pt x="3414" y="389"/>
                    <a:pt x="3426" y="414"/>
                  </a:cubicBezTo>
                  <a:cubicBezTo>
                    <a:pt x="3426" y="462"/>
                    <a:pt x="3426" y="535"/>
                    <a:pt x="3426" y="584"/>
                  </a:cubicBezTo>
                  <a:lnTo>
                    <a:pt x="3426" y="608"/>
                  </a:lnTo>
                  <a:cubicBezTo>
                    <a:pt x="3426" y="632"/>
                    <a:pt x="3450" y="656"/>
                    <a:pt x="3475" y="656"/>
                  </a:cubicBezTo>
                  <a:cubicBezTo>
                    <a:pt x="3499" y="656"/>
                    <a:pt x="3499" y="632"/>
                    <a:pt x="3523" y="632"/>
                  </a:cubicBezTo>
                  <a:lnTo>
                    <a:pt x="3523" y="584"/>
                  </a:lnTo>
                  <a:cubicBezTo>
                    <a:pt x="3523" y="535"/>
                    <a:pt x="3523" y="486"/>
                    <a:pt x="3523" y="414"/>
                  </a:cubicBezTo>
                  <a:cubicBezTo>
                    <a:pt x="3523" y="389"/>
                    <a:pt x="3493" y="377"/>
                    <a:pt x="3465" y="377"/>
                  </a:cubicBezTo>
                  <a:close/>
                  <a:moveTo>
                    <a:pt x="3450" y="754"/>
                  </a:moveTo>
                  <a:cubicBezTo>
                    <a:pt x="3426" y="754"/>
                    <a:pt x="3402" y="754"/>
                    <a:pt x="3402" y="778"/>
                  </a:cubicBezTo>
                  <a:cubicBezTo>
                    <a:pt x="3402" y="851"/>
                    <a:pt x="3377" y="899"/>
                    <a:pt x="3353" y="948"/>
                  </a:cubicBezTo>
                  <a:cubicBezTo>
                    <a:pt x="3329" y="972"/>
                    <a:pt x="3353" y="997"/>
                    <a:pt x="3377" y="1021"/>
                  </a:cubicBezTo>
                  <a:lnTo>
                    <a:pt x="3402" y="1021"/>
                  </a:lnTo>
                  <a:cubicBezTo>
                    <a:pt x="3426" y="1021"/>
                    <a:pt x="3426" y="997"/>
                    <a:pt x="3426" y="997"/>
                  </a:cubicBezTo>
                  <a:cubicBezTo>
                    <a:pt x="3450" y="924"/>
                    <a:pt x="3475" y="875"/>
                    <a:pt x="3499" y="802"/>
                  </a:cubicBezTo>
                  <a:cubicBezTo>
                    <a:pt x="3499" y="778"/>
                    <a:pt x="3475" y="754"/>
                    <a:pt x="3450" y="754"/>
                  </a:cubicBezTo>
                  <a:close/>
                  <a:moveTo>
                    <a:pt x="2576" y="899"/>
                  </a:moveTo>
                  <a:cubicBezTo>
                    <a:pt x="2503" y="924"/>
                    <a:pt x="2430" y="997"/>
                    <a:pt x="2406" y="1045"/>
                  </a:cubicBezTo>
                  <a:cubicBezTo>
                    <a:pt x="2406" y="1069"/>
                    <a:pt x="2406" y="1118"/>
                    <a:pt x="2430" y="1118"/>
                  </a:cubicBezTo>
                  <a:lnTo>
                    <a:pt x="2454" y="1118"/>
                  </a:lnTo>
                  <a:cubicBezTo>
                    <a:pt x="2479" y="1118"/>
                    <a:pt x="2479" y="1118"/>
                    <a:pt x="2503" y="1094"/>
                  </a:cubicBezTo>
                  <a:cubicBezTo>
                    <a:pt x="2503" y="1045"/>
                    <a:pt x="2551" y="1021"/>
                    <a:pt x="2600" y="997"/>
                  </a:cubicBezTo>
                  <a:cubicBezTo>
                    <a:pt x="2649" y="972"/>
                    <a:pt x="2624" y="899"/>
                    <a:pt x="2576" y="899"/>
                  </a:cubicBezTo>
                  <a:close/>
                  <a:moveTo>
                    <a:pt x="2722" y="948"/>
                  </a:moveTo>
                  <a:cubicBezTo>
                    <a:pt x="2697" y="972"/>
                    <a:pt x="2697" y="997"/>
                    <a:pt x="2722" y="1021"/>
                  </a:cubicBezTo>
                  <a:cubicBezTo>
                    <a:pt x="2770" y="1045"/>
                    <a:pt x="2794" y="1094"/>
                    <a:pt x="2819" y="1142"/>
                  </a:cubicBezTo>
                  <a:cubicBezTo>
                    <a:pt x="2843" y="1167"/>
                    <a:pt x="2843" y="1167"/>
                    <a:pt x="2867" y="1167"/>
                  </a:cubicBezTo>
                  <a:lnTo>
                    <a:pt x="2916" y="1191"/>
                  </a:lnTo>
                  <a:cubicBezTo>
                    <a:pt x="2916" y="1167"/>
                    <a:pt x="2940" y="1142"/>
                    <a:pt x="2916" y="1118"/>
                  </a:cubicBezTo>
                  <a:cubicBezTo>
                    <a:pt x="2892" y="1045"/>
                    <a:pt x="2843" y="997"/>
                    <a:pt x="2794" y="948"/>
                  </a:cubicBezTo>
                  <a:close/>
                  <a:moveTo>
                    <a:pt x="3268" y="1078"/>
                  </a:moveTo>
                  <a:cubicBezTo>
                    <a:pt x="3256" y="1078"/>
                    <a:pt x="3243" y="1082"/>
                    <a:pt x="3232" y="1094"/>
                  </a:cubicBezTo>
                  <a:cubicBezTo>
                    <a:pt x="3207" y="1142"/>
                    <a:pt x="3159" y="1167"/>
                    <a:pt x="3110" y="1215"/>
                  </a:cubicBezTo>
                  <a:cubicBezTo>
                    <a:pt x="3086" y="1215"/>
                    <a:pt x="3086" y="1239"/>
                    <a:pt x="3110" y="1264"/>
                  </a:cubicBezTo>
                  <a:cubicBezTo>
                    <a:pt x="3110" y="1288"/>
                    <a:pt x="3134" y="1288"/>
                    <a:pt x="3159" y="1288"/>
                  </a:cubicBezTo>
                  <a:cubicBezTo>
                    <a:pt x="3207" y="1264"/>
                    <a:pt x="3256" y="1215"/>
                    <a:pt x="3305" y="1167"/>
                  </a:cubicBezTo>
                  <a:cubicBezTo>
                    <a:pt x="3342" y="1129"/>
                    <a:pt x="3308" y="1078"/>
                    <a:pt x="3268" y="1078"/>
                  </a:cubicBezTo>
                  <a:close/>
                  <a:moveTo>
                    <a:pt x="2469" y="1197"/>
                  </a:moveTo>
                  <a:cubicBezTo>
                    <a:pt x="2460" y="1197"/>
                    <a:pt x="2454" y="1203"/>
                    <a:pt x="2454" y="1215"/>
                  </a:cubicBezTo>
                  <a:cubicBezTo>
                    <a:pt x="2430" y="1215"/>
                    <a:pt x="2406" y="1264"/>
                    <a:pt x="2430" y="1264"/>
                  </a:cubicBezTo>
                  <a:cubicBezTo>
                    <a:pt x="2479" y="1337"/>
                    <a:pt x="2527" y="1385"/>
                    <a:pt x="2600" y="1385"/>
                  </a:cubicBezTo>
                  <a:lnTo>
                    <a:pt x="2624" y="1410"/>
                  </a:lnTo>
                  <a:cubicBezTo>
                    <a:pt x="2649" y="1410"/>
                    <a:pt x="2673" y="1385"/>
                    <a:pt x="2673" y="1361"/>
                  </a:cubicBezTo>
                  <a:cubicBezTo>
                    <a:pt x="2673" y="1337"/>
                    <a:pt x="2649" y="1288"/>
                    <a:pt x="2624" y="1288"/>
                  </a:cubicBezTo>
                  <a:cubicBezTo>
                    <a:pt x="2576" y="1288"/>
                    <a:pt x="2527" y="1264"/>
                    <a:pt x="2503" y="1215"/>
                  </a:cubicBezTo>
                  <a:cubicBezTo>
                    <a:pt x="2491" y="1203"/>
                    <a:pt x="2479" y="1197"/>
                    <a:pt x="2469" y="1197"/>
                  </a:cubicBezTo>
                  <a:close/>
                  <a:moveTo>
                    <a:pt x="2958" y="1253"/>
                  </a:moveTo>
                  <a:cubicBezTo>
                    <a:pt x="2954" y="1253"/>
                    <a:pt x="2948" y="1256"/>
                    <a:pt x="2940" y="1264"/>
                  </a:cubicBezTo>
                  <a:cubicBezTo>
                    <a:pt x="2916" y="1264"/>
                    <a:pt x="2892" y="1264"/>
                    <a:pt x="2892" y="1288"/>
                  </a:cubicBezTo>
                  <a:lnTo>
                    <a:pt x="2794" y="1312"/>
                  </a:lnTo>
                  <a:cubicBezTo>
                    <a:pt x="2790" y="1310"/>
                    <a:pt x="2786" y="1309"/>
                    <a:pt x="2782" y="1309"/>
                  </a:cubicBezTo>
                  <a:cubicBezTo>
                    <a:pt x="2746" y="1309"/>
                    <a:pt x="2750" y="1410"/>
                    <a:pt x="2794" y="1410"/>
                  </a:cubicBezTo>
                  <a:cubicBezTo>
                    <a:pt x="2843" y="1410"/>
                    <a:pt x="2867" y="1385"/>
                    <a:pt x="2916" y="1385"/>
                  </a:cubicBezTo>
                  <a:cubicBezTo>
                    <a:pt x="2916" y="1410"/>
                    <a:pt x="2916" y="1458"/>
                    <a:pt x="2916" y="1482"/>
                  </a:cubicBezTo>
                  <a:cubicBezTo>
                    <a:pt x="2916" y="1507"/>
                    <a:pt x="2940" y="1531"/>
                    <a:pt x="2964" y="1531"/>
                  </a:cubicBezTo>
                  <a:lnTo>
                    <a:pt x="2989" y="1531"/>
                  </a:lnTo>
                  <a:cubicBezTo>
                    <a:pt x="3013" y="1531"/>
                    <a:pt x="3037" y="1507"/>
                    <a:pt x="3037" y="1482"/>
                  </a:cubicBezTo>
                  <a:cubicBezTo>
                    <a:pt x="3013" y="1434"/>
                    <a:pt x="3013" y="1410"/>
                    <a:pt x="3013" y="1361"/>
                  </a:cubicBezTo>
                  <a:cubicBezTo>
                    <a:pt x="3037" y="1361"/>
                    <a:pt x="3037" y="1337"/>
                    <a:pt x="3037" y="1312"/>
                  </a:cubicBezTo>
                  <a:cubicBezTo>
                    <a:pt x="3013" y="1288"/>
                    <a:pt x="3013" y="1264"/>
                    <a:pt x="2989" y="1264"/>
                  </a:cubicBezTo>
                  <a:cubicBezTo>
                    <a:pt x="2973" y="1264"/>
                    <a:pt x="2967" y="1253"/>
                    <a:pt x="2958" y="1253"/>
                  </a:cubicBezTo>
                  <a:close/>
                  <a:moveTo>
                    <a:pt x="2989" y="1628"/>
                  </a:moveTo>
                  <a:cubicBezTo>
                    <a:pt x="2964" y="1628"/>
                    <a:pt x="2940" y="1652"/>
                    <a:pt x="2940" y="1677"/>
                  </a:cubicBezTo>
                  <a:cubicBezTo>
                    <a:pt x="2916" y="1725"/>
                    <a:pt x="2916" y="1798"/>
                    <a:pt x="2892" y="1847"/>
                  </a:cubicBezTo>
                  <a:cubicBezTo>
                    <a:pt x="2892" y="1871"/>
                    <a:pt x="2916" y="1895"/>
                    <a:pt x="2940" y="1895"/>
                  </a:cubicBezTo>
                  <a:cubicBezTo>
                    <a:pt x="2964" y="1895"/>
                    <a:pt x="2989" y="1895"/>
                    <a:pt x="2989" y="1871"/>
                  </a:cubicBezTo>
                  <a:cubicBezTo>
                    <a:pt x="3013" y="1798"/>
                    <a:pt x="3013" y="1750"/>
                    <a:pt x="3037" y="1677"/>
                  </a:cubicBezTo>
                  <a:cubicBezTo>
                    <a:pt x="3037" y="1652"/>
                    <a:pt x="3013" y="1628"/>
                    <a:pt x="2989" y="1628"/>
                  </a:cubicBezTo>
                  <a:close/>
                  <a:moveTo>
                    <a:pt x="1628" y="1993"/>
                  </a:moveTo>
                  <a:cubicBezTo>
                    <a:pt x="1604" y="1993"/>
                    <a:pt x="1580" y="2017"/>
                    <a:pt x="1580" y="2041"/>
                  </a:cubicBezTo>
                  <a:cubicBezTo>
                    <a:pt x="1580" y="2065"/>
                    <a:pt x="1604" y="2090"/>
                    <a:pt x="1628" y="2090"/>
                  </a:cubicBezTo>
                  <a:cubicBezTo>
                    <a:pt x="1677" y="2090"/>
                    <a:pt x="1726" y="2090"/>
                    <a:pt x="1750" y="2114"/>
                  </a:cubicBezTo>
                  <a:lnTo>
                    <a:pt x="1823" y="2114"/>
                  </a:lnTo>
                  <a:cubicBezTo>
                    <a:pt x="1823" y="2114"/>
                    <a:pt x="1847" y="2114"/>
                    <a:pt x="1847" y="2090"/>
                  </a:cubicBezTo>
                  <a:cubicBezTo>
                    <a:pt x="1847" y="2065"/>
                    <a:pt x="1847" y="2041"/>
                    <a:pt x="1823" y="2017"/>
                  </a:cubicBezTo>
                  <a:lnTo>
                    <a:pt x="1798" y="2017"/>
                  </a:lnTo>
                  <a:cubicBezTo>
                    <a:pt x="1750" y="1993"/>
                    <a:pt x="1677" y="1993"/>
                    <a:pt x="1628" y="1993"/>
                  </a:cubicBezTo>
                  <a:close/>
                  <a:moveTo>
                    <a:pt x="2892" y="1993"/>
                  </a:moveTo>
                  <a:cubicBezTo>
                    <a:pt x="2867" y="1993"/>
                    <a:pt x="2843" y="1993"/>
                    <a:pt x="2819" y="2017"/>
                  </a:cubicBezTo>
                  <a:cubicBezTo>
                    <a:pt x="2794" y="2065"/>
                    <a:pt x="2770" y="2114"/>
                    <a:pt x="2722" y="2163"/>
                  </a:cubicBezTo>
                  <a:cubicBezTo>
                    <a:pt x="2722" y="2187"/>
                    <a:pt x="2722" y="2211"/>
                    <a:pt x="2722" y="2235"/>
                  </a:cubicBezTo>
                  <a:lnTo>
                    <a:pt x="2794" y="2235"/>
                  </a:lnTo>
                  <a:cubicBezTo>
                    <a:pt x="2843" y="2187"/>
                    <a:pt x="2867" y="2114"/>
                    <a:pt x="2916" y="2065"/>
                  </a:cubicBezTo>
                  <a:cubicBezTo>
                    <a:pt x="2916" y="2041"/>
                    <a:pt x="2916" y="2017"/>
                    <a:pt x="2892" y="1993"/>
                  </a:cubicBezTo>
                  <a:close/>
                  <a:moveTo>
                    <a:pt x="1968" y="2144"/>
                  </a:moveTo>
                  <a:cubicBezTo>
                    <a:pt x="1956" y="2144"/>
                    <a:pt x="1944" y="2150"/>
                    <a:pt x="1944" y="2163"/>
                  </a:cubicBezTo>
                  <a:cubicBezTo>
                    <a:pt x="1920" y="2163"/>
                    <a:pt x="1920" y="2211"/>
                    <a:pt x="1944" y="2211"/>
                  </a:cubicBezTo>
                  <a:cubicBezTo>
                    <a:pt x="1993" y="2260"/>
                    <a:pt x="2017" y="2284"/>
                    <a:pt x="2066" y="2333"/>
                  </a:cubicBezTo>
                  <a:lnTo>
                    <a:pt x="2114" y="2333"/>
                  </a:lnTo>
                  <a:cubicBezTo>
                    <a:pt x="2114" y="2357"/>
                    <a:pt x="2139" y="2357"/>
                    <a:pt x="2139" y="2357"/>
                  </a:cubicBezTo>
                  <a:cubicBezTo>
                    <a:pt x="2163" y="2333"/>
                    <a:pt x="2163" y="2308"/>
                    <a:pt x="2139" y="2284"/>
                  </a:cubicBezTo>
                  <a:cubicBezTo>
                    <a:pt x="2114" y="2235"/>
                    <a:pt x="2066" y="2187"/>
                    <a:pt x="1993" y="2163"/>
                  </a:cubicBezTo>
                  <a:cubicBezTo>
                    <a:pt x="1993" y="2150"/>
                    <a:pt x="1981" y="2144"/>
                    <a:pt x="1968" y="2144"/>
                  </a:cubicBezTo>
                  <a:close/>
                  <a:moveTo>
                    <a:pt x="1531" y="2114"/>
                  </a:moveTo>
                  <a:cubicBezTo>
                    <a:pt x="1507" y="2114"/>
                    <a:pt x="1483" y="2138"/>
                    <a:pt x="1483" y="2163"/>
                  </a:cubicBezTo>
                  <a:cubicBezTo>
                    <a:pt x="1483" y="2235"/>
                    <a:pt x="1507" y="2308"/>
                    <a:pt x="1555" y="2357"/>
                  </a:cubicBezTo>
                  <a:cubicBezTo>
                    <a:pt x="1555" y="2357"/>
                    <a:pt x="1580" y="2381"/>
                    <a:pt x="1604" y="2381"/>
                  </a:cubicBezTo>
                  <a:cubicBezTo>
                    <a:pt x="1604" y="2381"/>
                    <a:pt x="1628" y="2381"/>
                    <a:pt x="1628" y="2357"/>
                  </a:cubicBezTo>
                  <a:cubicBezTo>
                    <a:pt x="1653" y="2357"/>
                    <a:pt x="1653" y="2308"/>
                    <a:pt x="1628" y="2308"/>
                  </a:cubicBezTo>
                  <a:cubicBezTo>
                    <a:pt x="1580" y="2260"/>
                    <a:pt x="1580" y="2211"/>
                    <a:pt x="1555" y="2163"/>
                  </a:cubicBezTo>
                  <a:cubicBezTo>
                    <a:pt x="1580" y="2138"/>
                    <a:pt x="1555" y="2114"/>
                    <a:pt x="1531" y="2114"/>
                  </a:cubicBezTo>
                  <a:close/>
                  <a:moveTo>
                    <a:pt x="2637" y="2266"/>
                  </a:moveTo>
                  <a:cubicBezTo>
                    <a:pt x="2624" y="2266"/>
                    <a:pt x="2612" y="2272"/>
                    <a:pt x="2600" y="2284"/>
                  </a:cubicBezTo>
                  <a:cubicBezTo>
                    <a:pt x="2551" y="2308"/>
                    <a:pt x="2503" y="2333"/>
                    <a:pt x="2454" y="2357"/>
                  </a:cubicBezTo>
                  <a:cubicBezTo>
                    <a:pt x="2406" y="2381"/>
                    <a:pt x="2406" y="2406"/>
                    <a:pt x="2430" y="2430"/>
                  </a:cubicBezTo>
                  <a:cubicBezTo>
                    <a:pt x="2430" y="2454"/>
                    <a:pt x="2430" y="2454"/>
                    <a:pt x="2454" y="2454"/>
                  </a:cubicBezTo>
                  <a:lnTo>
                    <a:pt x="2503" y="2430"/>
                  </a:lnTo>
                  <a:cubicBezTo>
                    <a:pt x="2551" y="2406"/>
                    <a:pt x="2600" y="2381"/>
                    <a:pt x="2673" y="2333"/>
                  </a:cubicBezTo>
                  <a:cubicBezTo>
                    <a:pt x="2673" y="2333"/>
                    <a:pt x="2673" y="2284"/>
                    <a:pt x="2673" y="2284"/>
                  </a:cubicBezTo>
                  <a:cubicBezTo>
                    <a:pt x="2661" y="2272"/>
                    <a:pt x="2649" y="2266"/>
                    <a:pt x="2637" y="2266"/>
                  </a:cubicBezTo>
                  <a:close/>
                  <a:moveTo>
                    <a:pt x="1748" y="2395"/>
                  </a:moveTo>
                  <a:cubicBezTo>
                    <a:pt x="1726" y="2395"/>
                    <a:pt x="1701" y="2413"/>
                    <a:pt x="1701" y="2430"/>
                  </a:cubicBezTo>
                  <a:cubicBezTo>
                    <a:pt x="1677" y="2454"/>
                    <a:pt x="1701" y="2478"/>
                    <a:pt x="1726" y="2478"/>
                  </a:cubicBezTo>
                  <a:cubicBezTo>
                    <a:pt x="1774" y="2527"/>
                    <a:pt x="1847" y="2527"/>
                    <a:pt x="1920" y="2551"/>
                  </a:cubicBezTo>
                  <a:cubicBezTo>
                    <a:pt x="1968" y="2527"/>
                    <a:pt x="1968" y="2478"/>
                    <a:pt x="1920" y="2454"/>
                  </a:cubicBezTo>
                  <a:cubicBezTo>
                    <a:pt x="1871" y="2454"/>
                    <a:pt x="1823" y="2430"/>
                    <a:pt x="1774" y="2406"/>
                  </a:cubicBezTo>
                  <a:cubicBezTo>
                    <a:pt x="1767" y="2398"/>
                    <a:pt x="1758" y="2395"/>
                    <a:pt x="1748" y="2395"/>
                  </a:cubicBezTo>
                  <a:close/>
                  <a:moveTo>
                    <a:pt x="2208" y="2395"/>
                  </a:moveTo>
                  <a:cubicBezTo>
                    <a:pt x="2201" y="2395"/>
                    <a:pt x="2194" y="2398"/>
                    <a:pt x="2187" y="2406"/>
                  </a:cubicBezTo>
                  <a:cubicBezTo>
                    <a:pt x="2163" y="2406"/>
                    <a:pt x="2139" y="2430"/>
                    <a:pt x="2139" y="2454"/>
                  </a:cubicBezTo>
                  <a:lnTo>
                    <a:pt x="2090" y="2454"/>
                  </a:lnTo>
                  <a:cubicBezTo>
                    <a:pt x="2066" y="2454"/>
                    <a:pt x="2041" y="2478"/>
                    <a:pt x="2041" y="2503"/>
                  </a:cubicBezTo>
                  <a:cubicBezTo>
                    <a:pt x="2041" y="2527"/>
                    <a:pt x="2066" y="2551"/>
                    <a:pt x="2090" y="2551"/>
                  </a:cubicBezTo>
                  <a:lnTo>
                    <a:pt x="2187" y="2551"/>
                  </a:lnTo>
                  <a:cubicBezTo>
                    <a:pt x="2187" y="2551"/>
                    <a:pt x="2187" y="2576"/>
                    <a:pt x="2187" y="2600"/>
                  </a:cubicBezTo>
                  <a:lnTo>
                    <a:pt x="2187" y="2624"/>
                  </a:lnTo>
                  <a:cubicBezTo>
                    <a:pt x="2163" y="2648"/>
                    <a:pt x="2187" y="2673"/>
                    <a:pt x="2211" y="2673"/>
                  </a:cubicBezTo>
                  <a:lnTo>
                    <a:pt x="2236" y="2673"/>
                  </a:lnTo>
                  <a:cubicBezTo>
                    <a:pt x="2260" y="2673"/>
                    <a:pt x="2260" y="2648"/>
                    <a:pt x="2260" y="2624"/>
                  </a:cubicBezTo>
                  <a:lnTo>
                    <a:pt x="2260" y="2600"/>
                  </a:lnTo>
                  <a:cubicBezTo>
                    <a:pt x="2260" y="2576"/>
                    <a:pt x="2260" y="2551"/>
                    <a:pt x="2260" y="2527"/>
                  </a:cubicBezTo>
                  <a:lnTo>
                    <a:pt x="2284" y="2527"/>
                  </a:lnTo>
                  <a:cubicBezTo>
                    <a:pt x="2333" y="2478"/>
                    <a:pt x="2309" y="2430"/>
                    <a:pt x="2260" y="2430"/>
                  </a:cubicBezTo>
                  <a:lnTo>
                    <a:pt x="2236" y="2430"/>
                  </a:lnTo>
                  <a:cubicBezTo>
                    <a:pt x="2236" y="2413"/>
                    <a:pt x="2224" y="2395"/>
                    <a:pt x="2208" y="2395"/>
                  </a:cubicBezTo>
                  <a:close/>
                  <a:moveTo>
                    <a:pt x="2158" y="2774"/>
                  </a:moveTo>
                  <a:cubicBezTo>
                    <a:pt x="2147" y="2774"/>
                    <a:pt x="2139" y="2780"/>
                    <a:pt x="2139" y="2794"/>
                  </a:cubicBezTo>
                  <a:cubicBezTo>
                    <a:pt x="2090" y="2843"/>
                    <a:pt x="2066" y="2891"/>
                    <a:pt x="2041" y="2940"/>
                  </a:cubicBezTo>
                  <a:cubicBezTo>
                    <a:pt x="2017" y="2964"/>
                    <a:pt x="2017" y="2989"/>
                    <a:pt x="2041" y="3013"/>
                  </a:cubicBezTo>
                  <a:lnTo>
                    <a:pt x="2090" y="3013"/>
                  </a:lnTo>
                  <a:cubicBezTo>
                    <a:pt x="2139" y="2964"/>
                    <a:pt x="2187" y="2916"/>
                    <a:pt x="2211" y="2843"/>
                  </a:cubicBezTo>
                  <a:cubicBezTo>
                    <a:pt x="2229" y="2808"/>
                    <a:pt x="2185" y="2774"/>
                    <a:pt x="2158" y="2774"/>
                  </a:cubicBezTo>
                  <a:close/>
                  <a:moveTo>
                    <a:pt x="1943" y="3045"/>
                  </a:moveTo>
                  <a:cubicBezTo>
                    <a:pt x="1934" y="3045"/>
                    <a:pt x="1926" y="3050"/>
                    <a:pt x="1920" y="3061"/>
                  </a:cubicBezTo>
                  <a:cubicBezTo>
                    <a:pt x="1871" y="3086"/>
                    <a:pt x="1798" y="3134"/>
                    <a:pt x="1750" y="3183"/>
                  </a:cubicBezTo>
                  <a:cubicBezTo>
                    <a:pt x="1701" y="3207"/>
                    <a:pt x="1726" y="3256"/>
                    <a:pt x="1774" y="3256"/>
                  </a:cubicBezTo>
                  <a:lnTo>
                    <a:pt x="1798" y="3256"/>
                  </a:lnTo>
                  <a:cubicBezTo>
                    <a:pt x="1798" y="3256"/>
                    <a:pt x="1823" y="3256"/>
                    <a:pt x="1823" y="3231"/>
                  </a:cubicBezTo>
                  <a:cubicBezTo>
                    <a:pt x="1871" y="3207"/>
                    <a:pt x="1920" y="3159"/>
                    <a:pt x="1968" y="3134"/>
                  </a:cubicBezTo>
                  <a:cubicBezTo>
                    <a:pt x="2006" y="3097"/>
                    <a:pt x="1971" y="3045"/>
                    <a:pt x="1943" y="3045"/>
                  </a:cubicBezTo>
                  <a:close/>
                  <a:moveTo>
                    <a:pt x="1634" y="3269"/>
                  </a:moveTo>
                  <a:cubicBezTo>
                    <a:pt x="1623" y="3269"/>
                    <a:pt x="1612" y="3272"/>
                    <a:pt x="1604" y="3280"/>
                  </a:cubicBezTo>
                  <a:lnTo>
                    <a:pt x="1580" y="3304"/>
                  </a:lnTo>
                  <a:lnTo>
                    <a:pt x="1458" y="3377"/>
                  </a:lnTo>
                  <a:cubicBezTo>
                    <a:pt x="1434" y="3377"/>
                    <a:pt x="1434" y="3402"/>
                    <a:pt x="1434" y="3426"/>
                  </a:cubicBezTo>
                  <a:cubicBezTo>
                    <a:pt x="1434" y="3450"/>
                    <a:pt x="1458" y="3450"/>
                    <a:pt x="1483" y="3450"/>
                  </a:cubicBezTo>
                  <a:lnTo>
                    <a:pt x="1507" y="3450"/>
                  </a:lnTo>
                  <a:lnTo>
                    <a:pt x="1653" y="3377"/>
                  </a:lnTo>
                  <a:lnTo>
                    <a:pt x="1677" y="3353"/>
                  </a:lnTo>
                  <a:cubicBezTo>
                    <a:pt x="1701" y="3329"/>
                    <a:pt x="1701" y="3304"/>
                    <a:pt x="1677" y="3280"/>
                  </a:cubicBezTo>
                  <a:cubicBezTo>
                    <a:pt x="1677" y="3280"/>
                    <a:pt x="1655" y="3269"/>
                    <a:pt x="1634" y="3269"/>
                  </a:cubicBezTo>
                  <a:close/>
                  <a:moveTo>
                    <a:pt x="1303" y="3461"/>
                  </a:moveTo>
                  <a:cubicBezTo>
                    <a:pt x="1292" y="3461"/>
                    <a:pt x="1278" y="3465"/>
                    <a:pt x="1264" y="3474"/>
                  </a:cubicBezTo>
                  <a:lnTo>
                    <a:pt x="1118" y="3572"/>
                  </a:lnTo>
                  <a:cubicBezTo>
                    <a:pt x="1094" y="3572"/>
                    <a:pt x="1094" y="3620"/>
                    <a:pt x="1118" y="3620"/>
                  </a:cubicBezTo>
                  <a:cubicBezTo>
                    <a:pt x="1118" y="3644"/>
                    <a:pt x="1143" y="3644"/>
                    <a:pt x="1167" y="3644"/>
                  </a:cubicBezTo>
                  <a:lnTo>
                    <a:pt x="1337" y="3547"/>
                  </a:lnTo>
                  <a:cubicBezTo>
                    <a:pt x="1376" y="3528"/>
                    <a:pt x="1352" y="3461"/>
                    <a:pt x="1303" y="3461"/>
                  </a:cubicBezTo>
                  <a:close/>
                  <a:moveTo>
                    <a:pt x="1006" y="3651"/>
                  </a:moveTo>
                  <a:cubicBezTo>
                    <a:pt x="997" y="3651"/>
                    <a:pt x="985" y="3657"/>
                    <a:pt x="972" y="3669"/>
                  </a:cubicBezTo>
                  <a:lnTo>
                    <a:pt x="802" y="3766"/>
                  </a:lnTo>
                  <a:cubicBezTo>
                    <a:pt x="778" y="3766"/>
                    <a:pt x="778" y="3814"/>
                    <a:pt x="802" y="3839"/>
                  </a:cubicBezTo>
                  <a:lnTo>
                    <a:pt x="851" y="3839"/>
                  </a:lnTo>
                  <a:cubicBezTo>
                    <a:pt x="900" y="3814"/>
                    <a:pt x="972" y="3766"/>
                    <a:pt x="1021" y="3742"/>
                  </a:cubicBezTo>
                  <a:cubicBezTo>
                    <a:pt x="1045" y="3717"/>
                    <a:pt x="1045" y="3693"/>
                    <a:pt x="1021" y="3669"/>
                  </a:cubicBezTo>
                  <a:cubicBezTo>
                    <a:pt x="1021" y="3657"/>
                    <a:pt x="1015" y="3651"/>
                    <a:pt x="1006" y="3651"/>
                  </a:cubicBezTo>
                  <a:close/>
                  <a:moveTo>
                    <a:pt x="657" y="3863"/>
                  </a:moveTo>
                  <a:lnTo>
                    <a:pt x="487" y="3985"/>
                  </a:lnTo>
                  <a:cubicBezTo>
                    <a:pt x="487" y="4009"/>
                    <a:pt x="487" y="4033"/>
                    <a:pt x="487" y="4057"/>
                  </a:cubicBezTo>
                  <a:lnTo>
                    <a:pt x="560" y="4057"/>
                  </a:lnTo>
                  <a:lnTo>
                    <a:pt x="705" y="3936"/>
                  </a:lnTo>
                  <a:cubicBezTo>
                    <a:pt x="730" y="3912"/>
                    <a:pt x="730" y="3887"/>
                    <a:pt x="705" y="3863"/>
                  </a:cubicBezTo>
                  <a:close/>
                  <a:moveTo>
                    <a:pt x="385" y="4101"/>
                  </a:moveTo>
                  <a:cubicBezTo>
                    <a:pt x="379" y="4101"/>
                    <a:pt x="372" y="4103"/>
                    <a:pt x="365" y="4106"/>
                  </a:cubicBezTo>
                  <a:cubicBezTo>
                    <a:pt x="317" y="4155"/>
                    <a:pt x="268" y="4203"/>
                    <a:pt x="219" y="4252"/>
                  </a:cubicBezTo>
                  <a:cubicBezTo>
                    <a:pt x="219" y="4276"/>
                    <a:pt x="219" y="4300"/>
                    <a:pt x="219" y="4325"/>
                  </a:cubicBezTo>
                  <a:lnTo>
                    <a:pt x="292" y="4325"/>
                  </a:lnTo>
                  <a:cubicBezTo>
                    <a:pt x="341" y="4276"/>
                    <a:pt x="389" y="4227"/>
                    <a:pt x="438" y="4179"/>
                  </a:cubicBezTo>
                  <a:cubicBezTo>
                    <a:pt x="459" y="4158"/>
                    <a:pt x="426" y="4101"/>
                    <a:pt x="385" y="4101"/>
                  </a:cubicBezTo>
                  <a:close/>
                  <a:moveTo>
                    <a:pt x="137" y="4379"/>
                  </a:moveTo>
                  <a:cubicBezTo>
                    <a:pt x="128" y="4379"/>
                    <a:pt x="122" y="4385"/>
                    <a:pt x="122" y="4397"/>
                  </a:cubicBezTo>
                  <a:cubicBezTo>
                    <a:pt x="74" y="4470"/>
                    <a:pt x="49" y="4519"/>
                    <a:pt x="25" y="4592"/>
                  </a:cubicBezTo>
                  <a:cubicBezTo>
                    <a:pt x="25" y="4616"/>
                    <a:pt x="25" y="4640"/>
                    <a:pt x="49" y="4640"/>
                  </a:cubicBezTo>
                  <a:lnTo>
                    <a:pt x="98" y="4640"/>
                  </a:lnTo>
                  <a:cubicBezTo>
                    <a:pt x="98" y="4640"/>
                    <a:pt x="122" y="4640"/>
                    <a:pt x="122" y="4616"/>
                  </a:cubicBezTo>
                  <a:cubicBezTo>
                    <a:pt x="147" y="4568"/>
                    <a:pt x="171" y="4495"/>
                    <a:pt x="195" y="4446"/>
                  </a:cubicBezTo>
                  <a:cubicBezTo>
                    <a:pt x="195" y="4422"/>
                    <a:pt x="195" y="4397"/>
                    <a:pt x="171" y="4397"/>
                  </a:cubicBezTo>
                  <a:cubicBezTo>
                    <a:pt x="159" y="4385"/>
                    <a:pt x="147" y="4379"/>
                    <a:pt x="137" y="4379"/>
                  </a:cubicBezTo>
                  <a:close/>
                  <a:moveTo>
                    <a:pt x="49" y="4738"/>
                  </a:moveTo>
                  <a:cubicBezTo>
                    <a:pt x="25" y="4738"/>
                    <a:pt x="1" y="4762"/>
                    <a:pt x="1" y="4786"/>
                  </a:cubicBezTo>
                  <a:cubicBezTo>
                    <a:pt x="1" y="4859"/>
                    <a:pt x="25" y="4908"/>
                    <a:pt x="25" y="4981"/>
                  </a:cubicBezTo>
                  <a:cubicBezTo>
                    <a:pt x="49" y="5005"/>
                    <a:pt x="49" y="5005"/>
                    <a:pt x="74" y="5005"/>
                  </a:cubicBezTo>
                  <a:lnTo>
                    <a:pt x="98" y="5005"/>
                  </a:lnTo>
                  <a:cubicBezTo>
                    <a:pt x="122" y="5005"/>
                    <a:pt x="122" y="4981"/>
                    <a:pt x="122" y="4956"/>
                  </a:cubicBezTo>
                  <a:cubicBezTo>
                    <a:pt x="98" y="4908"/>
                    <a:pt x="98" y="4835"/>
                    <a:pt x="98" y="4786"/>
                  </a:cubicBezTo>
                  <a:cubicBezTo>
                    <a:pt x="98" y="4762"/>
                    <a:pt x="74" y="4738"/>
                    <a:pt x="49" y="4738"/>
                  </a:cubicBezTo>
                  <a:close/>
                  <a:moveTo>
                    <a:pt x="144" y="5092"/>
                  </a:moveTo>
                  <a:cubicBezTo>
                    <a:pt x="136" y="5092"/>
                    <a:pt x="129" y="5095"/>
                    <a:pt x="122" y="5102"/>
                  </a:cubicBezTo>
                  <a:cubicBezTo>
                    <a:pt x="98" y="5102"/>
                    <a:pt x="98" y="5151"/>
                    <a:pt x="98" y="5175"/>
                  </a:cubicBezTo>
                  <a:cubicBezTo>
                    <a:pt x="147" y="5223"/>
                    <a:pt x="171" y="5272"/>
                    <a:pt x="219" y="5321"/>
                  </a:cubicBezTo>
                  <a:cubicBezTo>
                    <a:pt x="219" y="5345"/>
                    <a:pt x="244" y="5345"/>
                    <a:pt x="244" y="5345"/>
                  </a:cubicBezTo>
                  <a:lnTo>
                    <a:pt x="292" y="5345"/>
                  </a:lnTo>
                  <a:cubicBezTo>
                    <a:pt x="292" y="5321"/>
                    <a:pt x="292" y="5296"/>
                    <a:pt x="292" y="5272"/>
                  </a:cubicBezTo>
                  <a:cubicBezTo>
                    <a:pt x="244" y="5223"/>
                    <a:pt x="219" y="5175"/>
                    <a:pt x="195" y="5126"/>
                  </a:cubicBezTo>
                  <a:cubicBezTo>
                    <a:pt x="178" y="5109"/>
                    <a:pt x="161" y="5092"/>
                    <a:pt x="144" y="5092"/>
                  </a:cubicBezTo>
                  <a:close/>
                  <a:moveTo>
                    <a:pt x="365" y="5400"/>
                  </a:moveTo>
                  <a:cubicBezTo>
                    <a:pt x="353" y="5400"/>
                    <a:pt x="341" y="5406"/>
                    <a:pt x="341" y="5418"/>
                  </a:cubicBezTo>
                  <a:cubicBezTo>
                    <a:pt x="317" y="5442"/>
                    <a:pt x="317" y="5466"/>
                    <a:pt x="341" y="5491"/>
                  </a:cubicBezTo>
                  <a:lnTo>
                    <a:pt x="389" y="5491"/>
                  </a:lnTo>
                  <a:cubicBezTo>
                    <a:pt x="414" y="5466"/>
                    <a:pt x="414" y="5442"/>
                    <a:pt x="389" y="5418"/>
                  </a:cubicBezTo>
                  <a:cubicBezTo>
                    <a:pt x="389" y="5406"/>
                    <a:pt x="377" y="5400"/>
                    <a:pt x="365" y="540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 name="Google Shape;55;p68"/>
          <p:cNvGrpSpPr/>
          <p:nvPr/>
        </p:nvGrpSpPr>
        <p:grpSpPr>
          <a:xfrm rot="8903269">
            <a:off x="-62368" y="122447"/>
            <a:ext cx="1100970" cy="787624"/>
            <a:chOff x="1202177" y="4613417"/>
            <a:chExt cx="528376" cy="377939"/>
          </a:xfrm>
        </p:grpSpPr>
        <p:sp>
          <p:nvSpPr>
            <p:cNvPr id="56" name="Google Shape;56;p68"/>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68"/>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68"/>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68"/>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68"/>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68"/>
            <p:cNvSpPr/>
            <p:nvPr/>
          </p:nvSpPr>
          <p:spPr>
            <a:xfrm>
              <a:off x="1419143" y="4894566"/>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 name="Google Shape;62;p68"/>
          <p:cNvGrpSpPr/>
          <p:nvPr/>
        </p:nvGrpSpPr>
        <p:grpSpPr>
          <a:xfrm>
            <a:off x="7532342" y="1264400"/>
            <a:ext cx="2525880" cy="1610799"/>
            <a:chOff x="7239867" y="1514550"/>
            <a:chExt cx="2525880" cy="1610799"/>
          </a:xfrm>
        </p:grpSpPr>
        <p:grpSp>
          <p:nvGrpSpPr>
            <p:cNvPr id="63" name="Google Shape;63;p68"/>
            <p:cNvGrpSpPr/>
            <p:nvPr/>
          </p:nvGrpSpPr>
          <p:grpSpPr>
            <a:xfrm>
              <a:off x="7346663" y="1514550"/>
              <a:ext cx="2419084" cy="1551618"/>
              <a:chOff x="7410211" y="1555307"/>
              <a:chExt cx="2355486" cy="1510826"/>
            </a:xfrm>
          </p:grpSpPr>
          <p:grpSp>
            <p:nvGrpSpPr>
              <p:cNvPr id="64" name="Google Shape;64;p68"/>
              <p:cNvGrpSpPr/>
              <p:nvPr/>
            </p:nvGrpSpPr>
            <p:grpSpPr>
              <a:xfrm>
                <a:off x="7410211" y="1555307"/>
                <a:ext cx="2355486" cy="1510826"/>
                <a:chOff x="761258" y="2062484"/>
                <a:chExt cx="1646502" cy="1056078"/>
              </a:xfrm>
            </p:grpSpPr>
            <p:sp>
              <p:nvSpPr>
                <p:cNvPr id="65" name="Google Shape;65;p68"/>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8"/>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68"/>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8"/>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8"/>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8"/>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 name="Google Shape;71;p68"/>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8"/>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 name="Google Shape;73;p68"/>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 name="Google Shape;74;p68"/>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8"/>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8"/>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8"/>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8"/>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8"/>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8"/>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54">
    <p:bg>
      <p:bgPr>
        <a:blipFill>
          <a:blip r:embed="rId2">
            <a:alphaModFix/>
          </a:blip>
          <a:stretch>
            <a:fillRect/>
          </a:stretch>
        </a:blipFill>
      </p:bgPr>
    </p:bg>
    <p:spTree>
      <p:nvGrpSpPr>
        <p:cNvPr id="442" name="Shape 442"/>
        <p:cNvGrpSpPr/>
        <p:nvPr/>
      </p:nvGrpSpPr>
      <p:grpSpPr>
        <a:xfrm>
          <a:off x="0" y="0"/>
          <a:ext cx="0" cy="0"/>
          <a:chOff x="0" y="0"/>
          <a:chExt cx="0" cy="0"/>
        </a:xfrm>
      </p:grpSpPr>
      <p:sp>
        <p:nvSpPr>
          <p:cNvPr id="443" name="Google Shape;443;p77"/>
          <p:cNvSpPr txBox="1"/>
          <p:nvPr>
            <p:ph type="title"/>
          </p:nvPr>
        </p:nvSpPr>
        <p:spPr>
          <a:xfrm>
            <a:off x="5345250" y="2532650"/>
            <a:ext cx="2587500" cy="627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4200"/>
              <a:buNone/>
              <a:defRPr/>
            </a:lvl1pPr>
            <a:lvl2pPr lvl="1" algn="r">
              <a:lnSpc>
                <a:spcPct val="100000"/>
              </a:lnSpc>
              <a:spcBef>
                <a:spcPts val="0"/>
              </a:spcBef>
              <a:spcAft>
                <a:spcPts val="0"/>
              </a:spcAft>
              <a:buSzPts val="4200"/>
              <a:buNone/>
              <a:defRPr sz="4200"/>
            </a:lvl2pPr>
            <a:lvl3pPr lvl="2" algn="r">
              <a:lnSpc>
                <a:spcPct val="100000"/>
              </a:lnSpc>
              <a:spcBef>
                <a:spcPts val="0"/>
              </a:spcBef>
              <a:spcAft>
                <a:spcPts val="0"/>
              </a:spcAft>
              <a:buSzPts val="4200"/>
              <a:buNone/>
              <a:defRPr sz="4200"/>
            </a:lvl3pPr>
            <a:lvl4pPr lvl="3" algn="r">
              <a:lnSpc>
                <a:spcPct val="100000"/>
              </a:lnSpc>
              <a:spcBef>
                <a:spcPts val="0"/>
              </a:spcBef>
              <a:spcAft>
                <a:spcPts val="0"/>
              </a:spcAft>
              <a:buSzPts val="4200"/>
              <a:buNone/>
              <a:defRPr sz="4200"/>
            </a:lvl4pPr>
            <a:lvl5pPr lvl="4" algn="r">
              <a:lnSpc>
                <a:spcPct val="100000"/>
              </a:lnSpc>
              <a:spcBef>
                <a:spcPts val="0"/>
              </a:spcBef>
              <a:spcAft>
                <a:spcPts val="0"/>
              </a:spcAft>
              <a:buSzPts val="4200"/>
              <a:buNone/>
              <a:defRPr sz="4200"/>
            </a:lvl5pPr>
            <a:lvl6pPr lvl="5" algn="r">
              <a:lnSpc>
                <a:spcPct val="100000"/>
              </a:lnSpc>
              <a:spcBef>
                <a:spcPts val="0"/>
              </a:spcBef>
              <a:spcAft>
                <a:spcPts val="0"/>
              </a:spcAft>
              <a:buSzPts val="4200"/>
              <a:buNone/>
              <a:defRPr sz="4200"/>
            </a:lvl6pPr>
            <a:lvl7pPr lvl="6" algn="r">
              <a:lnSpc>
                <a:spcPct val="100000"/>
              </a:lnSpc>
              <a:spcBef>
                <a:spcPts val="0"/>
              </a:spcBef>
              <a:spcAft>
                <a:spcPts val="0"/>
              </a:spcAft>
              <a:buSzPts val="4200"/>
              <a:buNone/>
              <a:defRPr sz="4200"/>
            </a:lvl7pPr>
            <a:lvl8pPr lvl="7" algn="r">
              <a:lnSpc>
                <a:spcPct val="100000"/>
              </a:lnSpc>
              <a:spcBef>
                <a:spcPts val="0"/>
              </a:spcBef>
              <a:spcAft>
                <a:spcPts val="0"/>
              </a:spcAft>
              <a:buSzPts val="4200"/>
              <a:buNone/>
              <a:defRPr sz="4200"/>
            </a:lvl8pPr>
            <a:lvl9pPr lvl="8" algn="r">
              <a:lnSpc>
                <a:spcPct val="100000"/>
              </a:lnSpc>
              <a:spcBef>
                <a:spcPts val="0"/>
              </a:spcBef>
              <a:spcAft>
                <a:spcPts val="0"/>
              </a:spcAft>
              <a:buSzPts val="4200"/>
              <a:buNone/>
              <a:defRPr sz="4200"/>
            </a:lvl9pPr>
          </a:lstStyle>
          <a:p/>
        </p:txBody>
      </p:sp>
      <p:sp>
        <p:nvSpPr>
          <p:cNvPr id="444" name="Google Shape;444;p77"/>
          <p:cNvSpPr txBox="1"/>
          <p:nvPr>
            <p:ph idx="1" type="subTitle"/>
          </p:nvPr>
        </p:nvSpPr>
        <p:spPr>
          <a:xfrm>
            <a:off x="5173650" y="3213963"/>
            <a:ext cx="2759100" cy="505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100"/>
              <a:buFont typeface="Roboto Slab Light"/>
              <a:buNone/>
              <a:defRPr sz="1400">
                <a:solidFill>
                  <a:schemeClr val="dk1"/>
                </a:solidFill>
                <a:latin typeface="Comfortaa"/>
                <a:ea typeface="Comfortaa"/>
                <a:cs typeface="Comfortaa"/>
                <a:sym typeface="Comfortaa"/>
              </a:defRPr>
            </a:lvl1pPr>
            <a:lvl2pPr lvl="1"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2pPr>
            <a:lvl3pPr lvl="2"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3pPr>
            <a:lvl4pPr lvl="3"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4pPr>
            <a:lvl5pPr lvl="4"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5pPr>
            <a:lvl6pPr lvl="5"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6pPr>
            <a:lvl7pPr lvl="6"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7pPr>
            <a:lvl8pPr lvl="7"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8pPr>
            <a:lvl9pPr lvl="8" algn="r">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9pPr>
          </a:lstStyle>
          <a:p/>
        </p:txBody>
      </p:sp>
      <p:sp>
        <p:nvSpPr>
          <p:cNvPr id="445" name="Google Shape;445;p77"/>
          <p:cNvSpPr txBox="1"/>
          <p:nvPr>
            <p:ph idx="2" type="title"/>
          </p:nvPr>
        </p:nvSpPr>
        <p:spPr>
          <a:xfrm>
            <a:off x="5803650" y="1220213"/>
            <a:ext cx="2129100" cy="1379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0"/>
              <a:buNone/>
              <a:defRPr sz="10000">
                <a:latin typeface="Comfortaa"/>
                <a:ea typeface="Comfortaa"/>
                <a:cs typeface="Comfortaa"/>
                <a:sym typeface="Comfortaa"/>
              </a:defRPr>
            </a:lvl1pPr>
            <a:lvl2pPr lvl="1" algn="r">
              <a:lnSpc>
                <a:spcPct val="100000"/>
              </a:lnSpc>
              <a:spcBef>
                <a:spcPts val="0"/>
              </a:spcBef>
              <a:spcAft>
                <a:spcPts val="0"/>
              </a:spcAft>
              <a:buSzPts val="12000"/>
              <a:buNone/>
              <a:defRPr sz="12000"/>
            </a:lvl2pPr>
            <a:lvl3pPr lvl="2" algn="r">
              <a:lnSpc>
                <a:spcPct val="100000"/>
              </a:lnSpc>
              <a:spcBef>
                <a:spcPts val="0"/>
              </a:spcBef>
              <a:spcAft>
                <a:spcPts val="0"/>
              </a:spcAft>
              <a:buSzPts val="12000"/>
              <a:buNone/>
              <a:defRPr sz="12000"/>
            </a:lvl3pPr>
            <a:lvl4pPr lvl="3" algn="r">
              <a:lnSpc>
                <a:spcPct val="100000"/>
              </a:lnSpc>
              <a:spcBef>
                <a:spcPts val="0"/>
              </a:spcBef>
              <a:spcAft>
                <a:spcPts val="0"/>
              </a:spcAft>
              <a:buSzPts val="12000"/>
              <a:buNone/>
              <a:defRPr sz="12000"/>
            </a:lvl4pPr>
            <a:lvl5pPr lvl="4" algn="r">
              <a:lnSpc>
                <a:spcPct val="100000"/>
              </a:lnSpc>
              <a:spcBef>
                <a:spcPts val="0"/>
              </a:spcBef>
              <a:spcAft>
                <a:spcPts val="0"/>
              </a:spcAft>
              <a:buSzPts val="12000"/>
              <a:buNone/>
              <a:defRPr sz="12000"/>
            </a:lvl5pPr>
            <a:lvl6pPr lvl="5" algn="r">
              <a:lnSpc>
                <a:spcPct val="100000"/>
              </a:lnSpc>
              <a:spcBef>
                <a:spcPts val="0"/>
              </a:spcBef>
              <a:spcAft>
                <a:spcPts val="0"/>
              </a:spcAft>
              <a:buSzPts val="12000"/>
              <a:buNone/>
              <a:defRPr sz="12000"/>
            </a:lvl6pPr>
            <a:lvl7pPr lvl="6" algn="r">
              <a:lnSpc>
                <a:spcPct val="100000"/>
              </a:lnSpc>
              <a:spcBef>
                <a:spcPts val="0"/>
              </a:spcBef>
              <a:spcAft>
                <a:spcPts val="0"/>
              </a:spcAft>
              <a:buSzPts val="12000"/>
              <a:buNone/>
              <a:defRPr sz="12000"/>
            </a:lvl7pPr>
            <a:lvl8pPr lvl="7" algn="r">
              <a:lnSpc>
                <a:spcPct val="100000"/>
              </a:lnSpc>
              <a:spcBef>
                <a:spcPts val="0"/>
              </a:spcBef>
              <a:spcAft>
                <a:spcPts val="0"/>
              </a:spcAft>
              <a:buSzPts val="12000"/>
              <a:buNone/>
              <a:defRPr sz="12000"/>
            </a:lvl8pPr>
            <a:lvl9pPr lvl="8" algn="r">
              <a:lnSpc>
                <a:spcPct val="100000"/>
              </a:lnSpc>
              <a:spcBef>
                <a:spcPts val="0"/>
              </a:spcBef>
              <a:spcAft>
                <a:spcPts val="0"/>
              </a:spcAft>
              <a:buSzPts val="12000"/>
              <a:buNone/>
              <a:defRPr sz="12000"/>
            </a:lvl9pPr>
          </a:lstStyle>
          <a:p/>
        </p:txBody>
      </p:sp>
      <p:grpSp>
        <p:nvGrpSpPr>
          <p:cNvPr id="446" name="Google Shape;446;p77"/>
          <p:cNvGrpSpPr/>
          <p:nvPr/>
        </p:nvGrpSpPr>
        <p:grpSpPr>
          <a:xfrm flipH="1">
            <a:off x="79591" y="1384107"/>
            <a:ext cx="2037701" cy="1610804"/>
            <a:chOff x="855987" y="2204128"/>
            <a:chExt cx="1217483" cy="962421"/>
          </a:xfrm>
        </p:grpSpPr>
        <p:grpSp>
          <p:nvGrpSpPr>
            <p:cNvPr id="447" name="Google Shape;447;p77"/>
            <p:cNvGrpSpPr/>
            <p:nvPr/>
          </p:nvGrpSpPr>
          <p:grpSpPr>
            <a:xfrm>
              <a:off x="855987" y="2204128"/>
              <a:ext cx="1146638" cy="962421"/>
              <a:chOff x="958238" y="2157575"/>
              <a:chExt cx="1115190" cy="936025"/>
            </a:xfrm>
          </p:grpSpPr>
          <p:sp>
            <p:nvSpPr>
              <p:cNvPr id="448" name="Google Shape;448;p77"/>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77"/>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77"/>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77"/>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77"/>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77"/>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4" name="Google Shape;454;p77"/>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5" name="Google Shape;455;p77"/>
          <p:cNvGrpSpPr/>
          <p:nvPr/>
        </p:nvGrpSpPr>
        <p:grpSpPr>
          <a:xfrm flipH="1">
            <a:off x="3038809" y="103512"/>
            <a:ext cx="2525880" cy="1610799"/>
            <a:chOff x="7239867" y="1514550"/>
            <a:chExt cx="2525880" cy="1610799"/>
          </a:xfrm>
        </p:grpSpPr>
        <p:grpSp>
          <p:nvGrpSpPr>
            <p:cNvPr id="456" name="Google Shape;456;p77"/>
            <p:cNvGrpSpPr/>
            <p:nvPr/>
          </p:nvGrpSpPr>
          <p:grpSpPr>
            <a:xfrm>
              <a:off x="7346663" y="1514550"/>
              <a:ext cx="2419084" cy="1551618"/>
              <a:chOff x="7410211" y="1555307"/>
              <a:chExt cx="2355486" cy="1510826"/>
            </a:xfrm>
          </p:grpSpPr>
          <p:grpSp>
            <p:nvGrpSpPr>
              <p:cNvPr id="457" name="Google Shape;457;p77"/>
              <p:cNvGrpSpPr/>
              <p:nvPr/>
            </p:nvGrpSpPr>
            <p:grpSpPr>
              <a:xfrm>
                <a:off x="7410211" y="1555307"/>
                <a:ext cx="2355486" cy="1510826"/>
                <a:chOff x="761258" y="2062484"/>
                <a:chExt cx="1646502" cy="1056078"/>
              </a:xfrm>
            </p:grpSpPr>
            <p:sp>
              <p:nvSpPr>
                <p:cNvPr id="458" name="Google Shape;458;p77"/>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77"/>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77"/>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77"/>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77"/>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77"/>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4" name="Google Shape;464;p77"/>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77"/>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6" name="Google Shape;466;p77"/>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7" name="Google Shape;467;p77"/>
          <p:cNvGrpSpPr/>
          <p:nvPr/>
        </p:nvGrpSpPr>
        <p:grpSpPr>
          <a:xfrm>
            <a:off x="722807" y="3470549"/>
            <a:ext cx="1020386" cy="1732392"/>
            <a:chOff x="-1056319" y="1385262"/>
            <a:chExt cx="212940" cy="361495"/>
          </a:xfrm>
        </p:grpSpPr>
        <p:sp>
          <p:nvSpPr>
            <p:cNvPr id="468" name="Google Shape;468;p77"/>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77"/>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77"/>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77"/>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77"/>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77"/>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4" name="Google Shape;474;p77"/>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77"/>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77"/>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77"/>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77"/>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77"/>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77"/>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1" name="Google Shape;481;p77"/>
          <p:cNvGrpSpPr/>
          <p:nvPr/>
        </p:nvGrpSpPr>
        <p:grpSpPr>
          <a:xfrm flipH="1">
            <a:off x="7839534" y="12"/>
            <a:ext cx="2525880" cy="1610799"/>
            <a:chOff x="7239867" y="1514550"/>
            <a:chExt cx="2525880" cy="1610799"/>
          </a:xfrm>
        </p:grpSpPr>
        <p:grpSp>
          <p:nvGrpSpPr>
            <p:cNvPr id="482" name="Google Shape;482;p77"/>
            <p:cNvGrpSpPr/>
            <p:nvPr/>
          </p:nvGrpSpPr>
          <p:grpSpPr>
            <a:xfrm>
              <a:off x="7346663" y="1514550"/>
              <a:ext cx="2419084" cy="1551618"/>
              <a:chOff x="7410211" y="1555307"/>
              <a:chExt cx="2355486" cy="1510826"/>
            </a:xfrm>
          </p:grpSpPr>
          <p:grpSp>
            <p:nvGrpSpPr>
              <p:cNvPr id="483" name="Google Shape;483;p77"/>
              <p:cNvGrpSpPr/>
              <p:nvPr/>
            </p:nvGrpSpPr>
            <p:grpSpPr>
              <a:xfrm>
                <a:off x="7410211" y="1555307"/>
                <a:ext cx="2355486" cy="1510826"/>
                <a:chOff x="761258" y="2062484"/>
                <a:chExt cx="1646502" cy="1056078"/>
              </a:xfrm>
            </p:grpSpPr>
            <p:sp>
              <p:nvSpPr>
                <p:cNvPr id="484" name="Google Shape;484;p77"/>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77"/>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77"/>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77"/>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77"/>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77"/>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0" name="Google Shape;490;p77"/>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77"/>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2" name="Google Shape;492;p77"/>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493" name="Shape 493"/>
        <p:cNvGrpSpPr/>
        <p:nvPr/>
      </p:nvGrpSpPr>
      <p:grpSpPr>
        <a:xfrm>
          <a:off x="0" y="0"/>
          <a:ext cx="0" cy="0"/>
          <a:chOff x="0" y="0"/>
          <a:chExt cx="0" cy="0"/>
        </a:xfrm>
      </p:grpSpPr>
      <p:sp>
        <p:nvSpPr>
          <p:cNvPr id="494" name="Google Shape;494;p78"/>
          <p:cNvSpPr txBox="1"/>
          <p:nvPr>
            <p:ph type="title"/>
          </p:nvPr>
        </p:nvSpPr>
        <p:spPr>
          <a:xfrm>
            <a:off x="875200" y="1803200"/>
            <a:ext cx="3141600" cy="5106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2200"/>
              <a:buNone/>
              <a:defRPr i="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495" name="Google Shape;495;p78"/>
          <p:cNvSpPr txBox="1"/>
          <p:nvPr>
            <p:ph idx="1" type="subTitle"/>
          </p:nvPr>
        </p:nvSpPr>
        <p:spPr>
          <a:xfrm>
            <a:off x="875200" y="2376050"/>
            <a:ext cx="3194400" cy="1326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1pPr>
            <a:lvl2pPr lvl="1"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2pPr>
            <a:lvl3pPr lvl="2"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3pPr>
            <a:lvl4pPr lvl="3"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4pPr>
            <a:lvl5pPr lvl="4"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5pPr>
            <a:lvl6pPr lvl="5"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6pPr>
            <a:lvl7pPr lvl="6"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7pPr>
            <a:lvl8pPr lvl="7"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8pPr>
            <a:lvl9pPr lvl="8"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9pPr>
          </a:lstStyle>
          <a:p/>
        </p:txBody>
      </p:sp>
      <p:grpSp>
        <p:nvGrpSpPr>
          <p:cNvPr id="496" name="Google Shape;496;p78"/>
          <p:cNvGrpSpPr/>
          <p:nvPr/>
        </p:nvGrpSpPr>
        <p:grpSpPr>
          <a:xfrm flipH="1" rot="-1253449">
            <a:off x="7915353" y="3816776"/>
            <a:ext cx="1024639" cy="1333069"/>
            <a:chOff x="4318023" y="4113296"/>
            <a:chExt cx="716421" cy="932073"/>
          </a:xfrm>
        </p:grpSpPr>
        <p:sp>
          <p:nvSpPr>
            <p:cNvPr id="497" name="Google Shape;497;p78"/>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78"/>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78"/>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78"/>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 name="Google Shape;501;p78"/>
          <p:cNvGrpSpPr/>
          <p:nvPr/>
        </p:nvGrpSpPr>
        <p:grpSpPr>
          <a:xfrm>
            <a:off x="2478341" y="3819093"/>
            <a:ext cx="1563979" cy="1236326"/>
            <a:chOff x="855987" y="2204128"/>
            <a:chExt cx="1217483" cy="962421"/>
          </a:xfrm>
        </p:grpSpPr>
        <p:grpSp>
          <p:nvGrpSpPr>
            <p:cNvPr id="502" name="Google Shape;502;p78"/>
            <p:cNvGrpSpPr/>
            <p:nvPr/>
          </p:nvGrpSpPr>
          <p:grpSpPr>
            <a:xfrm>
              <a:off x="855987" y="2204128"/>
              <a:ext cx="1146638" cy="962421"/>
              <a:chOff x="958238" y="2157575"/>
              <a:chExt cx="1115190" cy="936025"/>
            </a:xfrm>
          </p:grpSpPr>
          <p:sp>
            <p:nvSpPr>
              <p:cNvPr id="503" name="Google Shape;503;p78"/>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78"/>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78"/>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78"/>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78"/>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78"/>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9" name="Google Shape;509;p78"/>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0" name="Google Shape;510;p78"/>
          <p:cNvGrpSpPr/>
          <p:nvPr/>
        </p:nvGrpSpPr>
        <p:grpSpPr>
          <a:xfrm>
            <a:off x="-567483" y="-118238"/>
            <a:ext cx="2525880" cy="1610799"/>
            <a:chOff x="7239867" y="1514550"/>
            <a:chExt cx="2525880" cy="1610799"/>
          </a:xfrm>
        </p:grpSpPr>
        <p:grpSp>
          <p:nvGrpSpPr>
            <p:cNvPr id="511" name="Google Shape;511;p78"/>
            <p:cNvGrpSpPr/>
            <p:nvPr/>
          </p:nvGrpSpPr>
          <p:grpSpPr>
            <a:xfrm>
              <a:off x="7346663" y="1514550"/>
              <a:ext cx="2419084" cy="1551618"/>
              <a:chOff x="7410211" y="1555307"/>
              <a:chExt cx="2355486" cy="1510826"/>
            </a:xfrm>
          </p:grpSpPr>
          <p:grpSp>
            <p:nvGrpSpPr>
              <p:cNvPr id="512" name="Google Shape;512;p78"/>
              <p:cNvGrpSpPr/>
              <p:nvPr/>
            </p:nvGrpSpPr>
            <p:grpSpPr>
              <a:xfrm>
                <a:off x="7410211" y="1555307"/>
                <a:ext cx="2355486" cy="1510826"/>
                <a:chOff x="761258" y="2062484"/>
                <a:chExt cx="1646502" cy="1056078"/>
              </a:xfrm>
            </p:grpSpPr>
            <p:sp>
              <p:nvSpPr>
                <p:cNvPr id="513" name="Google Shape;513;p78"/>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78"/>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78"/>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78"/>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78"/>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78"/>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9" name="Google Shape;519;p78"/>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78"/>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1" name="Google Shape;521;p78"/>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 name="Google Shape;522;p78"/>
          <p:cNvGrpSpPr/>
          <p:nvPr/>
        </p:nvGrpSpPr>
        <p:grpSpPr>
          <a:xfrm>
            <a:off x="234768" y="3911212"/>
            <a:ext cx="699557" cy="1144221"/>
            <a:chOff x="6168935" y="2859503"/>
            <a:chExt cx="1408977" cy="2304573"/>
          </a:xfrm>
        </p:grpSpPr>
        <p:grpSp>
          <p:nvGrpSpPr>
            <p:cNvPr id="523" name="Google Shape;523;p78"/>
            <p:cNvGrpSpPr/>
            <p:nvPr/>
          </p:nvGrpSpPr>
          <p:grpSpPr>
            <a:xfrm>
              <a:off x="6168935" y="2859503"/>
              <a:ext cx="1408977" cy="2304573"/>
              <a:chOff x="-714598" y="3684851"/>
              <a:chExt cx="341454" cy="558441"/>
            </a:xfrm>
          </p:grpSpPr>
          <p:sp>
            <p:nvSpPr>
              <p:cNvPr id="524" name="Google Shape;524;p78"/>
              <p:cNvSpPr/>
              <p:nvPr/>
            </p:nvSpPr>
            <p:spPr>
              <a:xfrm>
                <a:off x="-636793" y="3777865"/>
                <a:ext cx="110261" cy="353121"/>
              </a:xfrm>
              <a:custGeom>
                <a:rect b="b" l="l" r="r" t="t"/>
                <a:pathLst>
                  <a:path extrusionOk="0" h="3971" w="1240">
                    <a:moveTo>
                      <a:pt x="70" y="1"/>
                    </a:moveTo>
                    <a:cubicBezTo>
                      <a:pt x="63" y="1"/>
                      <a:pt x="56" y="3"/>
                      <a:pt x="49" y="11"/>
                    </a:cubicBezTo>
                    <a:cubicBezTo>
                      <a:pt x="25" y="11"/>
                      <a:pt x="0" y="35"/>
                      <a:pt x="25" y="59"/>
                    </a:cubicBezTo>
                    <a:cubicBezTo>
                      <a:pt x="25" y="83"/>
                      <a:pt x="1142" y="2756"/>
                      <a:pt x="996" y="3897"/>
                    </a:cubicBezTo>
                    <a:cubicBezTo>
                      <a:pt x="996" y="3922"/>
                      <a:pt x="1021" y="3946"/>
                      <a:pt x="1045" y="3970"/>
                    </a:cubicBezTo>
                    <a:cubicBezTo>
                      <a:pt x="1069" y="3970"/>
                      <a:pt x="1094" y="3946"/>
                      <a:pt x="1094" y="3922"/>
                    </a:cubicBezTo>
                    <a:cubicBezTo>
                      <a:pt x="1239" y="2756"/>
                      <a:pt x="146" y="132"/>
                      <a:pt x="98" y="35"/>
                    </a:cubicBezTo>
                    <a:cubicBezTo>
                      <a:pt x="98" y="18"/>
                      <a:pt x="85" y="1"/>
                      <a:pt x="70"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78"/>
              <p:cNvSpPr/>
              <p:nvPr/>
            </p:nvSpPr>
            <p:spPr>
              <a:xfrm>
                <a:off x="-548228" y="3839221"/>
                <a:ext cx="92921" cy="328489"/>
              </a:xfrm>
              <a:custGeom>
                <a:rect b="b" l="l" r="r" t="t"/>
                <a:pathLst>
                  <a:path extrusionOk="0" h="3694" w="1045">
                    <a:moveTo>
                      <a:pt x="996" y="1"/>
                    </a:moveTo>
                    <a:cubicBezTo>
                      <a:pt x="972" y="1"/>
                      <a:pt x="948" y="1"/>
                      <a:pt x="948" y="25"/>
                    </a:cubicBezTo>
                    <a:cubicBezTo>
                      <a:pt x="899" y="147"/>
                      <a:pt x="0" y="2794"/>
                      <a:pt x="219" y="3645"/>
                    </a:cubicBezTo>
                    <a:cubicBezTo>
                      <a:pt x="243" y="3669"/>
                      <a:pt x="243" y="3693"/>
                      <a:pt x="268" y="3693"/>
                    </a:cubicBezTo>
                    <a:lnTo>
                      <a:pt x="292" y="3693"/>
                    </a:lnTo>
                    <a:cubicBezTo>
                      <a:pt x="316" y="3693"/>
                      <a:pt x="316" y="3669"/>
                      <a:pt x="316" y="3645"/>
                    </a:cubicBezTo>
                    <a:cubicBezTo>
                      <a:pt x="98" y="2794"/>
                      <a:pt x="1045" y="98"/>
                      <a:pt x="1045" y="49"/>
                    </a:cubicBezTo>
                    <a:cubicBezTo>
                      <a:pt x="1045" y="25"/>
                      <a:pt x="1021" y="1"/>
                      <a:pt x="996"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78"/>
              <p:cNvSpPr/>
              <p:nvPr/>
            </p:nvSpPr>
            <p:spPr>
              <a:xfrm>
                <a:off x="-714598" y="3684851"/>
                <a:ext cx="166369" cy="171981"/>
              </a:xfrm>
              <a:custGeom>
                <a:rect b="b" l="l" r="r" t="t"/>
                <a:pathLst>
                  <a:path extrusionOk="0" h="1934" w="1871">
                    <a:moveTo>
                      <a:pt x="921" y="1"/>
                    </a:moveTo>
                    <a:cubicBezTo>
                      <a:pt x="906" y="1"/>
                      <a:pt x="891" y="4"/>
                      <a:pt x="875" y="12"/>
                    </a:cubicBezTo>
                    <a:cubicBezTo>
                      <a:pt x="681" y="133"/>
                      <a:pt x="608" y="619"/>
                      <a:pt x="608" y="619"/>
                    </a:cubicBezTo>
                    <a:cubicBezTo>
                      <a:pt x="608" y="619"/>
                      <a:pt x="368" y="227"/>
                      <a:pt x="198" y="227"/>
                    </a:cubicBezTo>
                    <a:cubicBezTo>
                      <a:pt x="189" y="227"/>
                      <a:pt x="180" y="228"/>
                      <a:pt x="171" y="231"/>
                    </a:cubicBezTo>
                    <a:cubicBezTo>
                      <a:pt x="1" y="304"/>
                      <a:pt x="98" y="838"/>
                      <a:pt x="98" y="838"/>
                    </a:cubicBezTo>
                    <a:cubicBezTo>
                      <a:pt x="98" y="838"/>
                      <a:pt x="292" y="1883"/>
                      <a:pt x="1070" y="1931"/>
                    </a:cubicBezTo>
                    <a:cubicBezTo>
                      <a:pt x="1086" y="1933"/>
                      <a:pt x="1103" y="1933"/>
                      <a:pt x="1119" y="1933"/>
                    </a:cubicBezTo>
                    <a:cubicBezTo>
                      <a:pt x="1870" y="1933"/>
                      <a:pt x="1840" y="298"/>
                      <a:pt x="1507" y="36"/>
                    </a:cubicBezTo>
                    <a:cubicBezTo>
                      <a:pt x="1493" y="24"/>
                      <a:pt x="1478" y="19"/>
                      <a:pt x="1464" y="19"/>
                    </a:cubicBezTo>
                    <a:cubicBezTo>
                      <a:pt x="1334" y="19"/>
                      <a:pt x="1215" y="474"/>
                      <a:pt x="1215" y="474"/>
                    </a:cubicBezTo>
                    <a:cubicBezTo>
                      <a:pt x="1215" y="474"/>
                      <a:pt x="1092" y="1"/>
                      <a:pt x="9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78"/>
              <p:cNvSpPr/>
              <p:nvPr/>
            </p:nvSpPr>
            <p:spPr>
              <a:xfrm>
                <a:off x="-561210" y="3750565"/>
                <a:ext cx="188066" cy="177850"/>
              </a:xfrm>
              <a:custGeom>
                <a:rect b="b" l="l" r="r" t="t"/>
                <a:pathLst>
                  <a:path extrusionOk="0" h="2000" w="2115">
                    <a:moveTo>
                      <a:pt x="645" y="1"/>
                    </a:moveTo>
                    <a:cubicBezTo>
                      <a:pt x="479" y="1"/>
                      <a:pt x="316" y="488"/>
                      <a:pt x="316" y="488"/>
                    </a:cubicBezTo>
                    <a:cubicBezTo>
                      <a:pt x="316" y="488"/>
                      <a:pt x="1" y="1508"/>
                      <a:pt x="656" y="1921"/>
                    </a:cubicBezTo>
                    <a:cubicBezTo>
                      <a:pt x="741" y="1975"/>
                      <a:pt x="828" y="2000"/>
                      <a:pt x="914" y="2000"/>
                    </a:cubicBezTo>
                    <a:cubicBezTo>
                      <a:pt x="1521" y="2000"/>
                      <a:pt x="2114" y="801"/>
                      <a:pt x="1944" y="439"/>
                    </a:cubicBezTo>
                    <a:cubicBezTo>
                      <a:pt x="1932" y="416"/>
                      <a:pt x="1912" y="406"/>
                      <a:pt x="1887" y="406"/>
                    </a:cubicBezTo>
                    <a:cubicBezTo>
                      <a:pt x="1751" y="406"/>
                      <a:pt x="1458" y="682"/>
                      <a:pt x="1458" y="682"/>
                    </a:cubicBezTo>
                    <a:cubicBezTo>
                      <a:pt x="1458" y="682"/>
                      <a:pt x="1621" y="147"/>
                      <a:pt x="1423" y="147"/>
                    </a:cubicBezTo>
                    <a:cubicBezTo>
                      <a:pt x="1419" y="147"/>
                      <a:pt x="1414" y="147"/>
                      <a:pt x="1410" y="148"/>
                    </a:cubicBezTo>
                    <a:cubicBezTo>
                      <a:pt x="1167" y="148"/>
                      <a:pt x="875" y="536"/>
                      <a:pt x="875" y="536"/>
                    </a:cubicBezTo>
                    <a:cubicBezTo>
                      <a:pt x="875" y="536"/>
                      <a:pt x="851" y="26"/>
                      <a:pt x="656" y="2"/>
                    </a:cubicBezTo>
                    <a:cubicBezTo>
                      <a:pt x="653" y="1"/>
                      <a:pt x="649" y="1"/>
                      <a:pt x="64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78"/>
              <p:cNvSpPr/>
              <p:nvPr/>
            </p:nvSpPr>
            <p:spPr>
              <a:xfrm>
                <a:off x="-686499" y="3891063"/>
                <a:ext cx="121020" cy="108400"/>
              </a:xfrm>
              <a:custGeom>
                <a:rect b="b" l="l" r="r" t="t"/>
                <a:pathLst>
                  <a:path extrusionOk="0" h="1219" w="1361">
                    <a:moveTo>
                      <a:pt x="1" y="1"/>
                    </a:moveTo>
                    <a:lnTo>
                      <a:pt x="1" y="1"/>
                    </a:lnTo>
                    <a:cubicBezTo>
                      <a:pt x="1" y="1"/>
                      <a:pt x="155" y="1218"/>
                      <a:pt x="882" y="1218"/>
                    </a:cubicBezTo>
                    <a:cubicBezTo>
                      <a:pt x="1020" y="1218"/>
                      <a:pt x="1179" y="1174"/>
                      <a:pt x="1361" y="1070"/>
                    </a:cubicBezTo>
                    <a:cubicBezTo>
                      <a:pt x="1118" y="511"/>
                      <a:pt x="608" y="12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78"/>
              <p:cNvSpPr/>
              <p:nvPr/>
            </p:nvSpPr>
            <p:spPr>
              <a:xfrm>
                <a:off x="-505013" y="3906180"/>
                <a:ext cx="121020" cy="108400"/>
              </a:xfrm>
              <a:custGeom>
                <a:rect b="b" l="l" r="r" t="t"/>
                <a:pathLst>
                  <a:path extrusionOk="0" h="1219" w="1361">
                    <a:moveTo>
                      <a:pt x="1361" y="1"/>
                    </a:moveTo>
                    <a:cubicBezTo>
                      <a:pt x="753" y="122"/>
                      <a:pt x="267" y="511"/>
                      <a:pt x="0" y="1070"/>
                    </a:cubicBezTo>
                    <a:cubicBezTo>
                      <a:pt x="183" y="1174"/>
                      <a:pt x="341" y="1218"/>
                      <a:pt x="480" y="1218"/>
                    </a:cubicBezTo>
                    <a:cubicBezTo>
                      <a:pt x="1206" y="1218"/>
                      <a:pt x="1361" y="1"/>
                      <a:pt x="13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78"/>
              <p:cNvSpPr/>
              <p:nvPr/>
            </p:nvSpPr>
            <p:spPr>
              <a:xfrm>
                <a:off x="-643284" y="3930545"/>
                <a:ext cx="75671" cy="60024"/>
              </a:xfrm>
              <a:custGeom>
                <a:rect b="b" l="l" r="r" t="t"/>
                <a:pathLst>
                  <a:path extrusionOk="0" h="675" w="851">
                    <a:moveTo>
                      <a:pt x="61" y="0"/>
                    </a:moveTo>
                    <a:cubicBezTo>
                      <a:pt x="49" y="0"/>
                      <a:pt x="37" y="6"/>
                      <a:pt x="25" y="18"/>
                    </a:cubicBezTo>
                    <a:cubicBezTo>
                      <a:pt x="0" y="43"/>
                      <a:pt x="25" y="67"/>
                      <a:pt x="49" y="91"/>
                    </a:cubicBezTo>
                    <a:cubicBezTo>
                      <a:pt x="316" y="237"/>
                      <a:pt x="559" y="407"/>
                      <a:pt x="754" y="626"/>
                    </a:cubicBezTo>
                    <a:cubicBezTo>
                      <a:pt x="754" y="650"/>
                      <a:pt x="778" y="650"/>
                      <a:pt x="802" y="650"/>
                    </a:cubicBezTo>
                    <a:lnTo>
                      <a:pt x="826" y="674"/>
                    </a:lnTo>
                    <a:cubicBezTo>
                      <a:pt x="851" y="650"/>
                      <a:pt x="851" y="626"/>
                      <a:pt x="851" y="601"/>
                    </a:cubicBezTo>
                    <a:cubicBezTo>
                      <a:pt x="632" y="358"/>
                      <a:pt x="365" y="164"/>
                      <a:pt x="98" y="18"/>
                    </a:cubicBezTo>
                    <a:cubicBezTo>
                      <a:pt x="86" y="6"/>
                      <a:pt x="73" y="0"/>
                      <a:pt x="61"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78"/>
              <p:cNvSpPr/>
              <p:nvPr/>
            </p:nvSpPr>
            <p:spPr>
              <a:xfrm>
                <a:off x="-509370" y="3949397"/>
                <a:ext cx="80028" cy="56290"/>
              </a:xfrm>
              <a:custGeom>
                <a:rect b="b" l="l" r="r" t="t"/>
                <a:pathLst>
                  <a:path extrusionOk="0" h="633" w="900">
                    <a:moveTo>
                      <a:pt x="827" y="1"/>
                    </a:moveTo>
                    <a:cubicBezTo>
                      <a:pt x="705" y="74"/>
                      <a:pt x="73" y="389"/>
                      <a:pt x="1" y="559"/>
                    </a:cubicBezTo>
                    <a:cubicBezTo>
                      <a:pt x="1" y="584"/>
                      <a:pt x="1" y="608"/>
                      <a:pt x="25" y="632"/>
                    </a:cubicBezTo>
                    <a:lnTo>
                      <a:pt x="49" y="632"/>
                    </a:lnTo>
                    <a:cubicBezTo>
                      <a:pt x="73" y="632"/>
                      <a:pt x="73" y="608"/>
                      <a:pt x="98" y="608"/>
                    </a:cubicBezTo>
                    <a:cubicBezTo>
                      <a:pt x="316" y="389"/>
                      <a:pt x="584" y="219"/>
                      <a:pt x="875" y="98"/>
                    </a:cubicBezTo>
                    <a:cubicBezTo>
                      <a:pt x="875" y="74"/>
                      <a:pt x="899" y="49"/>
                      <a:pt x="875" y="25"/>
                    </a:cubicBezTo>
                    <a:cubicBezTo>
                      <a:pt x="875" y="1"/>
                      <a:pt x="851" y="1"/>
                      <a:pt x="827"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78"/>
              <p:cNvSpPr/>
              <p:nvPr/>
            </p:nvSpPr>
            <p:spPr>
              <a:xfrm>
                <a:off x="-539603" y="3817613"/>
                <a:ext cx="118886" cy="75764"/>
              </a:xfrm>
              <a:custGeom>
                <a:rect b="b" l="l" r="r" t="t"/>
                <a:pathLst>
                  <a:path extrusionOk="0" h="852" w="1337">
                    <a:moveTo>
                      <a:pt x="584" y="171"/>
                    </a:moveTo>
                    <a:cubicBezTo>
                      <a:pt x="584" y="219"/>
                      <a:pt x="535" y="268"/>
                      <a:pt x="511" y="292"/>
                    </a:cubicBezTo>
                    <a:cubicBezTo>
                      <a:pt x="511" y="268"/>
                      <a:pt x="511" y="171"/>
                      <a:pt x="584" y="171"/>
                    </a:cubicBezTo>
                    <a:close/>
                    <a:moveTo>
                      <a:pt x="1142" y="414"/>
                    </a:moveTo>
                    <a:cubicBezTo>
                      <a:pt x="1142" y="438"/>
                      <a:pt x="1118" y="462"/>
                      <a:pt x="1118" y="487"/>
                    </a:cubicBezTo>
                    <a:cubicBezTo>
                      <a:pt x="1094" y="511"/>
                      <a:pt x="1094" y="511"/>
                      <a:pt x="1069" y="535"/>
                    </a:cubicBezTo>
                    <a:cubicBezTo>
                      <a:pt x="1094" y="462"/>
                      <a:pt x="1142" y="414"/>
                      <a:pt x="1142" y="414"/>
                    </a:cubicBezTo>
                    <a:close/>
                    <a:moveTo>
                      <a:pt x="98" y="1"/>
                    </a:moveTo>
                    <a:cubicBezTo>
                      <a:pt x="73" y="1"/>
                      <a:pt x="49" y="25"/>
                      <a:pt x="49" y="49"/>
                    </a:cubicBezTo>
                    <a:cubicBezTo>
                      <a:pt x="1" y="219"/>
                      <a:pt x="98" y="390"/>
                      <a:pt x="243" y="462"/>
                    </a:cubicBezTo>
                    <a:cubicBezTo>
                      <a:pt x="268" y="475"/>
                      <a:pt x="298" y="481"/>
                      <a:pt x="331" y="481"/>
                    </a:cubicBezTo>
                    <a:cubicBezTo>
                      <a:pt x="365" y="481"/>
                      <a:pt x="401" y="475"/>
                      <a:pt x="438" y="462"/>
                    </a:cubicBezTo>
                    <a:cubicBezTo>
                      <a:pt x="486" y="608"/>
                      <a:pt x="632" y="705"/>
                      <a:pt x="802" y="705"/>
                    </a:cubicBezTo>
                    <a:cubicBezTo>
                      <a:pt x="875" y="705"/>
                      <a:pt x="924" y="705"/>
                      <a:pt x="996" y="681"/>
                    </a:cubicBezTo>
                    <a:cubicBezTo>
                      <a:pt x="1045" y="778"/>
                      <a:pt x="1142" y="851"/>
                      <a:pt x="1264" y="851"/>
                    </a:cubicBezTo>
                    <a:lnTo>
                      <a:pt x="1288" y="851"/>
                    </a:lnTo>
                    <a:cubicBezTo>
                      <a:pt x="1337" y="851"/>
                      <a:pt x="1337" y="778"/>
                      <a:pt x="1288" y="754"/>
                    </a:cubicBezTo>
                    <a:cubicBezTo>
                      <a:pt x="1275" y="757"/>
                      <a:pt x="1262" y="759"/>
                      <a:pt x="1250" y="759"/>
                    </a:cubicBezTo>
                    <a:cubicBezTo>
                      <a:pt x="1172" y="759"/>
                      <a:pt x="1115" y="696"/>
                      <a:pt x="1094" y="632"/>
                    </a:cubicBezTo>
                    <a:cubicBezTo>
                      <a:pt x="1142" y="608"/>
                      <a:pt x="1167" y="584"/>
                      <a:pt x="1191" y="535"/>
                    </a:cubicBezTo>
                    <a:cubicBezTo>
                      <a:pt x="1239" y="487"/>
                      <a:pt x="1239" y="414"/>
                      <a:pt x="1215" y="365"/>
                    </a:cubicBezTo>
                    <a:cubicBezTo>
                      <a:pt x="1198" y="348"/>
                      <a:pt x="1181" y="331"/>
                      <a:pt x="1164" y="331"/>
                    </a:cubicBezTo>
                    <a:cubicBezTo>
                      <a:pt x="1156" y="331"/>
                      <a:pt x="1149" y="334"/>
                      <a:pt x="1142" y="341"/>
                    </a:cubicBezTo>
                    <a:cubicBezTo>
                      <a:pt x="1045" y="341"/>
                      <a:pt x="996" y="438"/>
                      <a:pt x="996" y="560"/>
                    </a:cubicBezTo>
                    <a:cubicBezTo>
                      <a:pt x="972" y="560"/>
                      <a:pt x="972" y="584"/>
                      <a:pt x="996" y="584"/>
                    </a:cubicBezTo>
                    <a:cubicBezTo>
                      <a:pt x="924" y="608"/>
                      <a:pt x="875" y="608"/>
                      <a:pt x="802" y="608"/>
                    </a:cubicBezTo>
                    <a:cubicBezTo>
                      <a:pt x="681" y="608"/>
                      <a:pt x="559" y="535"/>
                      <a:pt x="535" y="414"/>
                    </a:cubicBezTo>
                    <a:cubicBezTo>
                      <a:pt x="559" y="390"/>
                      <a:pt x="584" y="365"/>
                      <a:pt x="608" y="341"/>
                    </a:cubicBezTo>
                    <a:cubicBezTo>
                      <a:pt x="632" y="317"/>
                      <a:pt x="729" y="219"/>
                      <a:pt x="681" y="122"/>
                    </a:cubicBezTo>
                    <a:cubicBezTo>
                      <a:pt x="681" y="122"/>
                      <a:pt x="656" y="74"/>
                      <a:pt x="559" y="74"/>
                    </a:cubicBezTo>
                    <a:cubicBezTo>
                      <a:pt x="462" y="98"/>
                      <a:pt x="413" y="171"/>
                      <a:pt x="413" y="317"/>
                    </a:cubicBezTo>
                    <a:cubicBezTo>
                      <a:pt x="413" y="317"/>
                      <a:pt x="413" y="341"/>
                      <a:pt x="413" y="365"/>
                    </a:cubicBezTo>
                    <a:cubicBezTo>
                      <a:pt x="389" y="377"/>
                      <a:pt x="365" y="383"/>
                      <a:pt x="341" y="383"/>
                    </a:cubicBezTo>
                    <a:cubicBezTo>
                      <a:pt x="316" y="383"/>
                      <a:pt x="292" y="377"/>
                      <a:pt x="268" y="365"/>
                    </a:cubicBezTo>
                    <a:cubicBezTo>
                      <a:pt x="171" y="292"/>
                      <a:pt x="122" y="171"/>
                      <a:pt x="122" y="49"/>
                    </a:cubicBezTo>
                    <a:cubicBezTo>
                      <a:pt x="122" y="25"/>
                      <a:pt x="122" y="1"/>
                      <a:pt x="98"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78"/>
              <p:cNvSpPr/>
              <p:nvPr/>
            </p:nvSpPr>
            <p:spPr>
              <a:xfrm>
                <a:off x="-692990" y="3761503"/>
                <a:ext cx="131868" cy="58424"/>
              </a:xfrm>
              <a:custGeom>
                <a:rect b="b" l="l" r="r" t="t"/>
                <a:pathLst>
                  <a:path extrusionOk="0" h="657" w="1483">
                    <a:moveTo>
                      <a:pt x="1021" y="97"/>
                    </a:moveTo>
                    <a:cubicBezTo>
                      <a:pt x="1045" y="97"/>
                      <a:pt x="1045" y="97"/>
                      <a:pt x="1045" y="146"/>
                    </a:cubicBezTo>
                    <a:cubicBezTo>
                      <a:pt x="1045" y="195"/>
                      <a:pt x="1021" y="219"/>
                      <a:pt x="1021" y="243"/>
                    </a:cubicBezTo>
                    <a:cubicBezTo>
                      <a:pt x="997" y="195"/>
                      <a:pt x="997" y="146"/>
                      <a:pt x="1021" y="97"/>
                    </a:cubicBezTo>
                    <a:close/>
                    <a:moveTo>
                      <a:pt x="608" y="219"/>
                    </a:moveTo>
                    <a:cubicBezTo>
                      <a:pt x="632" y="267"/>
                      <a:pt x="657" y="340"/>
                      <a:pt x="632" y="413"/>
                    </a:cubicBezTo>
                    <a:cubicBezTo>
                      <a:pt x="608" y="389"/>
                      <a:pt x="584" y="365"/>
                      <a:pt x="559" y="316"/>
                    </a:cubicBezTo>
                    <a:cubicBezTo>
                      <a:pt x="559" y="292"/>
                      <a:pt x="584" y="243"/>
                      <a:pt x="608" y="219"/>
                    </a:cubicBezTo>
                    <a:close/>
                    <a:moveTo>
                      <a:pt x="1021" y="0"/>
                    </a:moveTo>
                    <a:cubicBezTo>
                      <a:pt x="972" y="0"/>
                      <a:pt x="924" y="25"/>
                      <a:pt x="924" y="73"/>
                    </a:cubicBezTo>
                    <a:cubicBezTo>
                      <a:pt x="875" y="146"/>
                      <a:pt x="900" y="267"/>
                      <a:pt x="924" y="340"/>
                    </a:cubicBezTo>
                    <a:cubicBezTo>
                      <a:pt x="875" y="389"/>
                      <a:pt x="827" y="413"/>
                      <a:pt x="754" y="438"/>
                    </a:cubicBezTo>
                    <a:lnTo>
                      <a:pt x="705" y="438"/>
                    </a:lnTo>
                    <a:cubicBezTo>
                      <a:pt x="730" y="340"/>
                      <a:pt x="730" y="243"/>
                      <a:pt x="681" y="170"/>
                    </a:cubicBezTo>
                    <a:cubicBezTo>
                      <a:pt x="664" y="153"/>
                      <a:pt x="634" y="136"/>
                      <a:pt x="602" y="136"/>
                    </a:cubicBezTo>
                    <a:cubicBezTo>
                      <a:pt x="588" y="136"/>
                      <a:pt x="574" y="139"/>
                      <a:pt x="559" y="146"/>
                    </a:cubicBezTo>
                    <a:cubicBezTo>
                      <a:pt x="487" y="170"/>
                      <a:pt x="438" y="267"/>
                      <a:pt x="462" y="340"/>
                    </a:cubicBezTo>
                    <a:cubicBezTo>
                      <a:pt x="487" y="413"/>
                      <a:pt x="511" y="462"/>
                      <a:pt x="584" y="486"/>
                    </a:cubicBezTo>
                    <a:cubicBezTo>
                      <a:pt x="547" y="541"/>
                      <a:pt x="497" y="568"/>
                      <a:pt x="444" y="568"/>
                    </a:cubicBezTo>
                    <a:cubicBezTo>
                      <a:pt x="426" y="568"/>
                      <a:pt x="408" y="565"/>
                      <a:pt x="389" y="559"/>
                    </a:cubicBezTo>
                    <a:cubicBezTo>
                      <a:pt x="98" y="535"/>
                      <a:pt x="98" y="389"/>
                      <a:pt x="98" y="389"/>
                    </a:cubicBezTo>
                    <a:cubicBezTo>
                      <a:pt x="98" y="365"/>
                      <a:pt x="74" y="340"/>
                      <a:pt x="49" y="340"/>
                    </a:cubicBezTo>
                    <a:cubicBezTo>
                      <a:pt x="25" y="340"/>
                      <a:pt x="1" y="365"/>
                      <a:pt x="1" y="389"/>
                    </a:cubicBezTo>
                    <a:cubicBezTo>
                      <a:pt x="1" y="413"/>
                      <a:pt x="1" y="608"/>
                      <a:pt x="389" y="656"/>
                    </a:cubicBezTo>
                    <a:lnTo>
                      <a:pt x="438" y="656"/>
                    </a:lnTo>
                    <a:cubicBezTo>
                      <a:pt x="535" y="656"/>
                      <a:pt x="632" y="608"/>
                      <a:pt x="681" y="510"/>
                    </a:cubicBezTo>
                    <a:lnTo>
                      <a:pt x="754" y="510"/>
                    </a:lnTo>
                    <a:cubicBezTo>
                      <a:pt x="851" y="486"/>
                      <a:pt x="924" y="462"/>
                      <a:pt x="972" y="413"/>
                    </a:cubicBezTo>
                    <a:cubicBezTo>
                      <a:pt x="997" y="438"/>
                      <a:pt x="1021" y="438"/>
                      <a:pt x="1045" y="462"/>
                    </a:cubicBezTo>
                    <a:cubicBezTo>
                      <a:pt x="1071" y="487"/>
                      <a:pt x="1123" y="520"/>
                      <a:pt x="1203" y="520"/>
                    </a:cubicBezTo>
                    <a:cubicBezTo>
                      <a:pt x="1274" y="520"/>
                      <a:pt x="1368" y="494"/>
                      <a:pt x="1483" y="413"/>
                    </a:cubicBezTo>
                    <a:cubicBezTo>
                      <a:pt x="1483" y="413"/>
                      <a:pt x="1483" y="365"/>
                      <a:pt x="1483" y="365"/>
                    </a:cubicBezTo>
                    <a:cubicBezTo>
                      <a:pt x="1470" y="352"/>
                      <a:pt x="1458" y="346"/>
                      <a:pt x="1446" y="346"/>
                    </a:cubicBezTo>
                    <a:cubicBezTo>
                      <a:pt x="1434" y="346"/>
                      <a:pt x="1422" y="352"/>
                      <a:pt x="1410" y="365"/>
                    </a:cubicBezTo>
                    <a:cubicBezTo>
                      <a:pt x="1355" y="405"/>
                      <a:pt x="1278" y="439"/>
                      <a:pt x="1204" y="439"/>
                    </a:cubicBezTo>
                    <a:cubicBezTo>
                      <a:pt x="1145" y="439"/>
                      <a:pt x="1088" y="418"/>
                      <a:pt x="1045" y="365"/>
                    </a:cubicBezTo>
                    <a:cubicBezTo>
                      <a:pt x="1094" y="292"/>
                      <a:pt x="1118" y="243"/>
                      <a:pt x="1118" y="170"/>
                    </a:cubicBezTo>
                    <a:cubicBezTo>
                      <a:pt x="1142" y="97"/>
                      <a:pt x="1094" y="25"/>
                      <a:pt x="1021"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78"/>
              <p:cNvSpPr/>
              <p:nvPr/>
            </p:nvSpPr>
            <p:spPr>
              <a:xfrm>
                <a:off x="-664891" y="4027204"/>
                <a:ext cx="267916" cy="216088"/>
              </a:xfrm>
              <a:custGeom>
                <a:rect b="b" l="l" r="r" t="t"/>
                <a:pathLst>
                  <a:path extrusionOk="0" h="2430" w="3013">
                    <a:moveTo>
                      <a:pt x="1" y="0"/>
                    </a:moveTo>
                    <a:lnTo>
                      <a:pt x="316" y="2381"/>
                    </a:lnTo>
                    <a:lnTo>
                      <a:pt x="2746" y="2429"/>
                    </a:lnTo>
                    <a:lnTo>
                      <a:pt x="301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5" name="Google Shape;535;p78"/>
            <p:cNvSpPr/>
            <p:nvPr/>
          </p:nvSpPr>
          <p:spPr>
            <a:xfrm>
              <a:off x="6350500" y="4521609"/>
              <a:ext cx="1179950" cy="287650"/>
            </a:xfrm>
            <a:custGeom>
              <a:rect b="b" l="l" r="r" t="t"/>
              <a:pathLst>
                <a:path extrusionOk="0" h="11506" w="47198">
                  <a:moveTo>
                    <a:pt x="0" y="11475"/>
                  </a:moveTo>
                  <a:cubicBezTo>
                    <a:pt x="3687" y="11722"/>
                    <a:pt x="7906" y="9164"/>
                    <a:pt x="9558" y="5859"/>
                  </a:cubicBezTo>
                  <a:cubicBezTo>
                    <a:pt x="10235" y="4505"/>
                    <a:pt x="10709" y="880"/>
                    <a:pt x="9262" y="1326"/>
                  </a:cubicBezTo>
                  <a:cubicBezTo>
                    <a:pt x="6671" y="2125"/>
                    <a:pt x="4685" y="7095"/>
                    <a:pt x="6602" y="9012"/>
                  </a:cubicBezTo>
                  <a:cubicBezTo>
                    <a:pt x="11006" y="13416"/>
                    <a:pt x="27053" y="5473"/>
                    <a:pt x="23254" y="538"/>
                  </a:cubicBezTo>
                  <a:cubicBezTo>
                    <a:pt x="21191" y="-2143"/>
                    <a:pt x="15077" y="6118"/>
                    <a:pt x="17244" y="8716"/>
                  </a:cubicBezTo>
                  <a:cubicBezTo>
                    <a:pt x="20758" y="12929"/>
                    <a:pt x="29582" y="8272"/>
                    <a:pt x="33009" y="3987"/>
                  </a:cubicBezTo>
                  <a:cubicBezTo>
                    <a:pt x="33816" y="2978"/>
                    <a:pt x="33765" y="-185"/>
                    <a:pt x="32516" y="144"/>
                  </a:cubicBezTo>
                  <a:cubicBezTo>
                    <a:pt x="29513" y="935"/>
                    <a:pt x="27980" y="6399"/>
                    <a:pt x="29659" y="9012"/>
                  </a:cubicBezTo>
                  <a:cubicBezTo>
                    <a:pt x="32449" y="13352"/>
                    <a:pt x="45289" y="5485"/>
                    <a:pt x="42862" y="932"/>
                  </a:cubicBezTo>
                  <a:cubicBezTo>
                    <a:pt x="42417" y="98"/>
                    <a:pt x="40902" y="1282"/>
                    <a:pt x="40202" y="1918"/>
                  </a:cubicBezTo>
                  <a:cubicBezTo>
                    <a:pt x="38237" y="3706"/>
                    <a:pt x="39117" y="8414"/>
                    <a:pt x="41384" y="9800"/>
                  </a:cubicBezTo>
                  <a:cubicBezTo>
                    <a:pt x="43191" y="10905"/>
                    <a:pt x="46739" y="9305"/>
                    <a:pt x="47198" y="7238"/>
                  </a:cubicBezTo>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78"/>
          <p:cNvGrpSpPr/>
          <p:nvPr/>
        </p:nvGrpSpPr>
        <p:grpSpPr>
          <a:xfrm>
            <a:off x="7711343" y="146406"/>
            <a:ext cx="2075516" cy="1081490"/>
            <a:chOff x="7239867" y="1514550"/>
            <a:chExt cx="2525880" cy="1610799"/>
          </a:xfrm>
        </p:grpSpPr>
        <p:grpSp>
          <p:nvGrpSpPr>
            <p:cNvPr id="537" name="Google Shape;537;p78"/>
            <p:cNvGrpSpPr/>
            <p:nvPr/>
          </p:nvGrpSpPr>
          <p:grpSpPr>
            <a:xfrm>
              <a:off x="7346663" y="1514550"/>
              <a:ext cx="2419084" cy="1551618"/>
              <a:chOff x="7410211" y="1555307"/>
              <a:chExt cx="2355486" cy="1510826"/>
            </a:xfrm>
          </p:grpSpPr>
          <p:grpSp>
            <p:nvGrpSpPr>
              <p:cNvPr id="538" name="Google Shape;538;p78"/>
              <p:cNvGrpSpPr/>
              <p:nvPr/>
            </p:nvGrpSpPr>
            <p:grpSpPr>
              <a:xfrm>
                <a:off x="7410211" y="1555307"/>
                <a:ext cx="2355486" cy="1510826"/>
                <a:chOff x="761258" y="2062484"/>
                <a:chExt cx="1646502" cy="1056078"/>
              </a:xfrm>
            </p:grpSpPr>
            <p:sp>
              <p:nvSpPr>
                <p:cNvPr id="539" name="Google Shape;539;p78"/>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78"/>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78"/>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78"/>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78"/>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78"/>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5" name="Google Shape;545;p78"/>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78"/>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7" name="Google Shape;547;p78"/>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18_2">
    <p:bg>
      <p:bgPr>
        <a:blipFill>
          <a:blip r:embed="rId2">
            <a:alphaModFix/>
          </a:blip>
          <a:stretch>
            <a:fillRect/>
          </a:stretch>
        </a:blipFill>
      </p:bgPr>
    </p:bg>
    <p:spTree>
      <p:nvGrpSpPr>
        <p:cNvPr id="548" name="Shape 548"/>
        <p:cNvGrpSpPr/>
        <p:nvPr/>
      </p:nvGrpSpPr>
      <p:grpSpPr>
        <a:xfrm>
          <a:off x="0" y="0"/>
          <a:ext cx="0" cy="0"/>
          <a:chOff x="0" y="0"/>
          <a:chExt cx="0" cy="0"/>
        </a:xfrm>
      </p:grpSpPr>
      <p:sp>
        <p:nvSpPr>
          <p:cNvPr id="549" name="Google Shape;549;p79"/>
          <p:cNvSpPr txBox="1"/>
          <p:nvPr>
            <p:ph idx="1" type="subTitle"/>
          </p:nvPr>
        </p:nvSpPr>
        <p:spPr>
          <a:xfrm>
            <a:off x="5652113" y="4055575"/>
            <a:ext cx="2730000" cy="762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550" name="Google Shape;550;p79"/>
          <p:cNvSpPr txBox="1"/>
          <p:nvPr>
            <p:ph idx="2" type="subTitle"/>
          </p:nvPr>
        </p:nvSpPr>
        <p:spPr>
          <a:xfrm>
            <a:off x="761888" y="4055575"/>
            <a:ext cx="2730000" cy="762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551" name="Google Shape;551;p79"/>
          <p:cNvSpPr txBox="1"/>
          <p:nvPr>
            <p:ph idx="3" type="subTitle"/>
          </p:nvPr>
        </p:nvSpPr>
        <p:spPr>
          <a:xfrm>
            <a:off x="3207000" y="3284300"/>
            <a:ext cx="2730000" cy="762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552" name="Google Shape;552;p79"/>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553" name="Google Shape;553;p79"/>
          <p:cNvGrpSpPr/>
          <p:nvPr/>
        </p:nvGrpSpPr>
        <p:grpSpPr>
          <a:xfrm flipH="1">
            <a:off x="6927918" y="8"/>
            <a:ext cx="2010096" cy="1281874"/>
            <a:chOff x="7239867" y="1514550"/>
            <a:chExt cx="2525880" cy="1610799"/>
          </a:xfrm>
        </p:grpSpPr>
        <p:grpSp>
          <p:nvGrpSpPr>
            <p:cNvPr id="554" name="Google Shape;554;p79"/>
            <p:cNvGrpSpPr/>
            <p:nvPr/>
          </p:nvGrpSpPr>
          <p:grpSpPr>
            <a:xfrm>
              <a:off x="7346663" y="1514550"/>
              <a:ext cx="2419084" cy="1551618"/>
              <a:chOff x="7410211" y="1555307"/>
              <a:chExt cx="2355486" cy="1510826"/>
            </a:xfrm>
          </p:grpSpPr>
          <p:grpSp>
            <p:nvGrpSpPr>
              <p:cNvPr id="555" name="Google Shape;555;p79"/>
              <p:cNvGrpSpPr/>
              <p:nvPr/>
            </p:nvGrpSpPr>
            <p:grpSpPr>
              <a:xfrm>
                <a:off x="7410211" y="1555307"/>
                <a:ext cx="2355486" cy="1510826"/>
                <a:chOff x="761258" y="2062484"/>
                <a:chExt cx="1646502" cy="1056078"/>
              </a:xfrm>
            </p:grpSpPr>
            <p:sp>
              <p:nvSpPr>
                <p:cNvPr id="556" name="Google Shape;556;p79"/>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79"/>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79"/>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79"/>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79"/>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79"/>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2" name="Google Shape;562;p79"/>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79"/>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4" name="Google Shape;564;p79"/>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5" name="Google Shape;565;p79"/>
          <p:cNvGrpSpPr/>
          <p:nvPr/>
        </p:nvGrpSpPr>
        <p:grpSpPr>
          <a:xfrm rot="2398771">
            <a:off x="-128571" y="4514541"/>
            <a:ext cx="1016105" cy="607226"/>
            <a:chOff x="1202177" y="4613417"/>
            <a:chExt cx="528376" cy="315758"/>
          </a:xfrm>
        </p:grpSpPr>
        <p:sp>
          <p:nvSpPr>
            <p:cNvPr id="566" name="Google Shape;566;p79"/>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79"/>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79"/>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79"/>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79"/>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79"/>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2" name="Google Shape;572;p79"/>
          <p:cNvGrpSpPr/>
          <p:nvPr/>
        </p:nvGrpSpPr>
        <p:grpSpPr>
          <a:xfrm flipH="1">
            <a:off x="186991" y="158430"/>
            <a:ext cx="495544" cy="469263"/>
            <a:chOff x="2736573" y="4286656"/>
            <a:chExt cx="316076" cy="299294"/>
          </a:xfrm>
        </p:grpSpPr>
        <p:sp>
          <p:nvSpPr>
            <p:cNvPr id="573" name="Google Shape;573;p79"/>
            <p:cNvSpPr/>
            <p:nvPr/>
          </p:nvSpPr>
          <p:spPr>
            <a:xfrm>
              <a:off x="2867907" y="4291145"/>
              <a:ext cx="173578" cy="177388"/>
            </a:xfrm>
            <a:custGeom>
              <a:rect b="b" l="l" r="r" t="t"/>
              <a:pathLst>
                <a:path extrusionOk="0" h="1541" w="1508">
                  <a:moveTo>
                    <a:pt x="900" y="132"/>
                  </a:moveTo>
                  <a:lnTo>
                    <a:pt x="900" y="132"/>
                  </a:lnTo>
                  <a:cubicBezTo>
                    <a:pt x="778" y="472"/>
                    <a:pt x="608" y="812"/>
                    <a:pt x="390" y="1103"/>
                  </a:cubicBezTo>
                  <a:cubicBezTo>
                    <a:pt x="365" y="1128"/>
                    <a:pt x="365" y="1152"/>
                    <a:pt x="390" y="1176"/>
                  </a:cubicBezTo>
                  <a:cubicBezTo>
                    <a:pt x="402" y="1188"/>
                    <a:pt x="420" y="1194"/>
                    <a:pt x="435" y="1194"/>
                  </a:cubicBezTo>
                  <a:cubicBezTo>
                    <a:pt x="450" y="1194"/>
                    <a:pt x="463" y="1188"/>
                    <a:pt x="463" y="1176"/>
                  </a:cubicBezTo>
                  <a:cubicBezTo>
                    <a:pt x="705" y="1006"/>
                    <a:pt x="973" y="885"/>
                    <a:pt x="1264" y="812"/>
                  </a:cubicBezTo>
                  <a:cubicBezTo>
                    <a:pt x="1337" y="812"/>
                    <a:pt x="1361" y="860"/>
                    <a:pt x="1361" y="860"/>
                  </a:cubicBezTo>
                  <a:cubicBezTo>
                    <a:pt x="1361" y="860"/>
                    <a:pt x="1361" y="885"/>
                    <a:pt x="1361" y="885"/>
                  </a:cubicBezTo>
                  <a:cubicBezTo>
                    <a:pt x="1313" y="1030"/>
                    <a:pt x="875" y="1273"/>
                    <a:pt x="584" y="1395"/>
                  </a:cubicBezTo>
                  <a:lnTo>
                    <a:pt x="147" y="1055"/>
                  </a:lnTo>
                  <a:cubicBezTo>
                    <a:pt x="365" y="666"/>
                    <a:pt x="730" y="156"/>
                    <a:pt x="900" y="132"/>
                  </a:cubicBezTo>
                  <a:close/>
                  <a:moveTo>
                    <a:pt x="958" y="1"/>
                  </a:moveTo>
                  <a:cubicBezTo>
                    <a:pt x="948" y="1"/>
                    <a:pt x="937" y="4"/>
                    <a:pt x="924" y="10"/>
                  </a:cubicBezTo>
                  <a:cubicBezTo>
                    <a:pt x="608" y="10"/>
                    <a:pt x="122" y="860"/>
                    <a:pt x="25" y="1055"/>
                  </a:cubicBezTo>
                  <a:cubicBezTo>
                    <a:pt x="1" y="1079"/>
                    <a:pt x="1" y="1103"/>
                    <a:pt x="25" y="1128"/>
                  </a:cubicBezTo>
                  <a:lnTo>
                    <a:pt x="511" y="1516"/>
                  </a:lnTo>
                  <a:cubicBezTo>
                    <a:pt x="535" y="1516"/>
                    <a:pt x="535" y="1516"/>
                    <a:pt x="560" y="1540"/>
                  </a:cubicBezTo>
                  <a:lnTo>
                    <a:pt x="608" y="1540"/>
                  </a:lnTo>
                  <a:cubicBezTo>
                    <a:pt x="730" y="1468"/>
                    <a:pt x="1410" y="1200"/>
                    <a:pt x="1483" y="933"/>
                  </a:cubicBezTo>
                  <a:cubicBezTo>
                    <a:pt x="1507" y="885"/>
                    <a:pt x="1507" y="836"/>
                    <a:pt x="1483" y="787"/>
                  </a:cubicBezTo>
                  <a:cubicBezTo>
                    <a:pt x="1434" y="715"/>
                    <a:pt x="1361" y="690"/>
                    <a:pt x="1264" y="690"/>
                  </a:cubicBezTo>
                  <a:cubicBezTo>
                    <a:pt x="1046" y="715"/>
                    <a:pt x="851" y="787"/>
                    <a:pt x="657" y="909"/>
                  </a:cubicBezTo>
                  <a:cubicBezTo>
                    <a:pt x="851" y="617"/>
                    <a:pt x="1094" y="204"/>
                    <a:pt x="1021" y="59"/>
                  </a:cubicBezTo>
                  <a:cubicBezTo>
                    <a:pt x="1003" y="23"/>
                    <a:pt x="986" y="1"/>
                    <a:pt x="9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79"/>
            <p:cNvSpPr/>
            <p:nvPr/>
          </p:nvSpPr>
          <p:spPr>
            <a:xfrm>
              <a:off x="2775708" y="4407871"/>
              <a:ext cx="166672" cy="178079"/>
            </a:xfrm>
            <a:custGeom>
              <a:rect b="b" l="l" r="r" t="t"/>
              <a:pathLst>
                <a:path extrusionOk="0" h="1547" w="1448">
                  <a:moveTo>
                    <a:pt x="876" y="0"/>
                  </a:moveTo>
                  <a:cubicBezTo>
                    <a:pt x="862" y="0"/>
                    <a:pt x="846" y="6"/>
                    <a:pt x="826" y="16"/>
                  </a:cubicBezTo>
                  <a:cubicBezTo>
                    <a:pt x="802" y="41"/>
                    <a:pt x="73" y="551"/>
                    <a:pt x="25" y="1061"/>
                  </a:cubicBezTo>
                  <a:cubicBezTo>
                    <a:pt x="0" y="1207"/>
                    <a:pt x="73" y="1255"/>
                    <a:pt x="97" y="1255"/>
                  </a:cubicBezTo>
                  <a:cubicBezTo>
                    <a:pt x="104" y="1256"/>
                    <a:pt x="111" y="1257"/>
                    <a:pt x="118" y="1257"/>
                  </a:cubicBezTo>
                  <a:cubicBezTo>
                    <a:pt x="292" y="1257"/>
                    <a:pt x="593" y="978"/>
                    <a:pt x="826" y="745"/>
                  </a:cubicBezTo>
                  <a:lnTo>
                    <a:pt x="826" y="745"/>
                  </a:lnTo>
                  <a:cubicBezTo>
                    <a:pt x="705" y="964"/>
                    <a:pt x="681" y="1207"/>
                    <a:pt x="681" y="1450"/>
                  </a:cubicBezTo>
                  <a:cubicBezTo>
                    <a:pt x="705" y="1498"/>
                    <a:pt x="753" y="1547"/>
                    <a:pt x="826" y="1547"/>
                  </a:cubicBezTo>
                  <a:lnTo>
                    <a:pt x="851" y="1547"/>
                  </a:lnTo>
                  <a:cubicBezTo>
                    <a:pt x="1191" y="1547"/>
                    <a:pt x="1385" y="648"/>
                    <a:pt x="1434" y="478"/>
                  </a:cubicBezTo>
                  <a:cubicBezTo>
                    <a:pt x="1447" y="423"/>
                    <a:pt x="1415" y="392"/>
                    <a:pt x="1380" y="392"/>
                  </a:cubicBezTo>
                  <a:cubicBezTo>
                    <a:pt x="1352" y="392"/>
                    <a:pt x="1323" y="411"/>
                    <a:pt x="1312" y="454"/>
                  </a:cubicBezTo>
                  <a:cubicBezTo>
                    <a:pt x="1215" y="939"/>
                    <a:pt x="996" y="1425"/>
                    <a:pt x="851" y="1425"/>
                  </a:cubicBezTo>
                  <a:lnTo>
                    <a:pt x="826" y="1425"/>
                  </a:lnTo>
                  <a:cubicBezTo>
                    <a:pt x="753" y="1255"/>
                    <a:pt x="1069" y="551"/>
                    <a:pt x="1093" y="478"/>
                  </a:cubicBezTo>
                  <a:lnTo>
                    <a:pt x="1093" y="454"/>
                  </a:lnTo>
                  <a:cubicBezTo>
                    <a:pt x="1118" y="429"/>
                    <a:pt x="1093" y="405"/>
                    <a:pt x="1069" y="381"/>
                  </a:cubicBezTo>
                  <a:cubicBezTo>
                    <a:pt x="1057" y="369"/>
                    <a:pt x="1045" y="363"/>
                    <a:pt x="1033" y="363"/>
                  </a:cubicBezTo>
                  <a:cubicBezTo>
                    <a:pt x="1021" y="363"/>
                    <a:pt x="1008" y="369"/>
                    <a:pt x="996" y="381"/>
                  </a:cubicBezTo>
                  <a:cubicBezTo>
                    <a:pt x="759" y="642"/>
                    <a:pt x="267" y="1135"/>
                    <a:pt x="153" y="1135"/>
                  </a:cubicBezTo>
                  <a:cubicBezTo>
                    <a:pt x="151" y="1135"/>
                    <a:pt x="148" y="1134"/>
                    <a:pt x="146" y="1134"/>
                  </a:cubicBezTo>
                  <a:lnTo>
                    <a:pt x="146" y="1061"/>
                  </a:lnTo>
                  <a:cubicBezTo>
                    <a:pt x="195" y="624"/>
                    <a:pt x="899" y="114"/>
                    <a:pt x="899" y="114"/>
                  </a:cubicBezTo>
                  <a:cubicBezTo>
                    <a:pt x="948" y="89"/>
                    <a:pt x="948" y="65"/>
                    <a:pt x="923" y="41"/>
                  </a:cubicBezTo>
                  <a:cubicBezTo>
                    <a:pt x="909" y="12"/>
                    <a:pt x="895"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79"/>
            <p:cNvSpPr/>
            <p:nvPr/>
          </p:nvSpPr>
          <p:spPr>
            <a:xfrm>
              <a:off x="2736573" y="4286656"/>
              <a:ext cx="137090" cy="122480"/>
            </a:xfrm>
            <a:custGeom>
              <a:rect b="b" l="l" r="r" t="t"/>
              <a:pathLst>
                <a:path extrusionOk="0" h="1064" w="1191">
                  <a:moveTo>
                    <a:pt x="923" y="0"/>
                  </a:moveTo>
                  <a:cubicBezTo>
                    <a:pt x="875" y="0"/>
                    <a:pt x="850" y="25"/>
                    <a:pt x="826" y="49"/>
                  </a:cubicBezTo>
                  <a:cubicBezTo>
                    <a:pt x="729" y="268"/>
                    <a:pt x="729" y="511"/>
                    <a:pt x="802" y="754"/>
                  </a:cubicBezTo>
                  <a:cubicBezTo>
                    <a:pt x="691" y="743"/>
                    <a:pt x="585" y="738"/>
                    <a:pt x="481" y="738"/>
                  </a:cubicBezTo>
                  <a:cubicBezTo>
                    <a:pt x="333" y="738"/>
                    <a:pt x="191" y="749"/>
                    <a:pt x="49" y="778"/>
                  </a:cubicBezTo>
                  <a:cubicBezTo>
                    <a:pt x="25" y="778"/>
                    <a:pt x="0" y="826"/>
                    <a:pt x="0" y="851"/>
                  </a:cubicBezTo>
                  <a:cubicBezTo>
                    <a:pt x="25" y="875"/>
                    <a:pt x="49" y="899"/>
                    <a:pt x="97" y="899"/>
                  </a:cubicBezTo>
                  <a:cubicBezTo>
                    <a:pt x="219" y="863"/>
                    <a:pt x="346" y="845"/>
                    <a:pt x="477" y="845"/>
                  </a:cubicBezTo>
                  <a:cubicBezTo>
                    <a:pt x="608" y="845"/>
                    <a:pt x="741" y="863"/>
                    <a:pt x="875" y="899"/>
                  </a:cubicBezTo>
                  <a:cubicBezTo>
                    <a:pt x="923" y="972"/>
                    <a:pt x="1021" y="1021"/>
                    <a:pt x="1093" y="1045"/>
                  </a:cubicBezTo>
                  <a:cubicBezTo>
                    <a:pt x="1106" y="1057"/>
                    <a:pt x="1118" y="1063"/>
                    <a:pt x="1130" y="1063"/>
                  </a:cubicBezTo>
                  <a:cubicBezTo>
                    <a:pt x="1142" y="1063"/>
                    <a:pt x="1154" y="1057"/>
                    <a:pt x="1166" y="1045"/>
                  </a:cubicBezTo>
                  <a:cubicBezTo>
                    <a:pt x="1191" y="1021"/>
                    <a:pt x="1191" y="996"/>
                    <a:pt x="1166" y="972"/>
                  </a:cubicBezTo>
                  <a:cubicBezTo>
                    <a:pt x="1118" y="899"/>
                    <a:pt x="1045" y="851"/>
                    <a:pt x="972" y="802"/>
                  </a:cubicBezTo>
                  <a:cubicBezTo>
                    <a:pt x="948" y="802"/>
                    <a:pt x="948" y="778"/>
                    <a:pt x="923" y="754"/>
                  </a:cubicBezTo>
                  <a:cubicBezTo>
                    <a:pt x="850" y="535"/>
                    <a:pt x="850" y="292"/>
                    <a:pt x="948" y="98"/>
                  </a:cubicBezTo>
                  <a:cubicBezTo>
                    <a:pt x="972" y="49"/>
                    <a:pt x="948" y="25"/>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79"/>
            <p:cNvSpPr/>
            <p:nvPr/>
          </p:nvSpPr>
          <p:spPr>
            <a:xfrm>
              <a:off x="2921890" y="4453916"/>
              <a:ext cx="130759" cy="109702"/>
            </a:xfrm>
            <a:custGeom>
              <a:rect b="b" l="l" r="r" t="t"/>
              <a:pathLst>
                <a:path extrusionOk="0" h="953" w="1136">
                  <a:moveTo>
                    <a:pt x="110" y="0"/>
                  </a:moveTo>
                  <a:cubicBezTo>
                    <a:pt x="49" y="0"/>
                    <a:pt x="0" y="63"/>
                    <a:pt x="42" y="126"/>
                  </a:cubicBezTo>
                  <a:lnTo>
                    <a:pt x="1038" y="928"/>
                  </a:lnTo>
                  <a:cubicBezTo>
                    <a:pt x="1038" y="952"/>
                    <a:pt x="1062" y="952"/>
                    <a:pt x="1062" y="952"/>
                  </a:cubicBezTo>
                  <a:cubicBezTo>
                    <a:pt x="1087" y="952"/>
                    <a:pt x="1111" y="952"/>
                    <a:pt x="1111" y="928"/>
                  </a:cubicBezTo>
                  <a:cubicBezTo>
                    <a:pt x="1135" y="904"/>
                    <a:pt x="1135" y="855"/>
                    <a:pt x="1111" y="831"/>
                  </a:cubicBezTo>
                  <a:lnTo>
                    <a:pt x="139" y="5"/>
                  </a:lnTo>
                  <a:cubicBezTo>
                    <a:pt x="130" y="2"/>
                    <a:pt x="120"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7" name="Google Shape;577;p79"/>
          <p:cNvGrpSpPr/>
          <p:nvPr/>
        </p:nvGrpSpPr>
        <p:grpSpPr>
          <a:xfrm rot="3680024">
            <a:off x="8423761" y="4492529"/>
            <a:ext cx="761917" cy="546733"/>
            <a:chOff x="6102329" y="3283426"/>
            <a:chExt cx="654777" cy="469888"/>
          </a:xfrm>
        </p:grpSpPr>
        <p:sp>
          <p:nvSpPr>
            <p:cNvPr id="578" name="Google Shape;578;p79"/>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79"/>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79"/>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79"/>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79"/>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79"/>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79"/>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79"/>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79"/>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79"/>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79"/>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589" name="Shape 589"/>
        <p:cNvGrpSpPr/>
        <p:nvPr/>
      </p:nvGrpSpPr>
      <p:grpSpPr>
        <a:xfrm>
          <a:off x="0" y="0"/>
          <a:ext cx="0" cy="0"/>
          <a:chOff x="0" y="0"/>
          <a:chExt cx="0" cy="0"/>
        </a:xfrm>
      </p:grpSpPr>
      <p:sp>
        <p:nvSpPr>
          <p:cNvPr id="590" name="Google Shape;590;p80"/>
          <p:cNvSpPr txBox="1"/>
          <p:nvPr>
            <p:ph type="title"/>
          </p:nvPr>
        </p:nvSpPr>
        <p:spPr>
          <a:xfrm>
            <a:off x="1779150" y="1042825"/>
            <a:ext cx="5585700" cy="3180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800"/>
              <a:buNone/>
              <a:defRPr sz="10000"/>
            </a:lvl1pPr>
            <a:lvl2pPr lvl="1" algn="ctr">
              <a:lnSpc>
                <a:spcPct val="100000"/>
              </a:lnSpc>
              <a:spcBef>
                <a:spcPts val="0"/>
              </a:spcBef>
              <a:spcAft>
                <a:spcPts val="0"/>
              </a:spcAft>
              <a:buSzPts val="4800"/>
              <a:buNone/>
              <a:defRPr b="0" sz="4800"/>
            </a:lvl2pPr>
            <a:lvl3pPr lvl="2" algn="ctr">
              <a:lnSpc>
                <a:spcPct val="100000"/>
              </a:lnSpc>
              <a:spcBef>
                <a:spcPts val="0"/>
              </a:spcBef>
              <a:spcAft>
                <a:spcPts val="0"/>
              </a:spcAft>
              <a:buSzPts val="4800"/>
              <a:buNone/>
              <a:defRPr b="0" sz="4800"/>
            </a:lvl3pPr>
            <a:lvl4pPr lvl="3" algn="ctr">
              <a:lnSpc>
                <a:spcPct val="100000"/>
              </a:lnSpc>
              <a:spcBef>
                <a:spcPts val="0"/>
              </a:spcBef>
              <a:spcAft>
                <a:spcPts val="0"/>
              </a:spcAft>
              <a:buSzPts val="4800"/>
              <a:buNone/>
              <a:defRPr b="0" sz="4800"/>
            </a:lvl4pPr>
            <a:lvl5pPr lvl="4" algn="ctr">
              <a:lnSpc>
                <a:spcPct val="100000"/>
              </a:lnSpc>
              <a:spcBef>
                <a:spcPts val="0"/>
              </a:spcBef>
              <a:spcAft>
                <a:spcPts val="0"/>
              </a:spcAft>
              <a:buSzPts val="4800"/>
              <a:buNone/>
              <a:defRPr b="0" sz="4800"/>
            </a:lvl5pPr>
            <a:lvl6pPr lvl="5" algn="ctr">
              <a:lnSpc>
                <a:spcPct val="100000"/>
              </a:lnSpc>
              <a:spcBef>
                <a:spcPts val="0"/>
              </a:spcBef>
              <a:spcAft>
                <a:spcPts val="0"/>
              </a:spcAft>
              <a:buSzPts val="4800"/>
              <a:buNone/>
              <a:defRPr b="0" sz="4800"/>
            </a:lvl6pPr>
            <a:lvl7pPr lvl="6" algn="ctr">
              <a:lnSpc>
                <a:spcPct val="100000"/>
              </a:lnSpc>
              <a:spcBef>
                <a:spcPts val="0"/>
              </a:spcBef>
              <a:spcAft>
                <a:spcPts val="0"/>
              </a:spcAft>
              <a:buSzPts val="4800"/>
              <a:buNone/>
              <a:defRPr b="0" sz="4800"/>
            </a:lvl7pPr>
            <a:lvl8pPr lvl="7" algn="ctr">
              <a:lnSpc>
                <a:spcPct val="100000"/>
              </a:lnSpc>
              <a:spcBef>
                <a:spcPts val="0"/>
              </a:spcBef>
              <a:spcAft>
                <a:spcPts val="0"/>
              </a:spcAft>
              <a:buSzPts val="4800"/>
              <a:buNone/>
              <a:defRPr b="0" sz="4800"/>
            </a:lvl8pPr>
            <a:lvl9pPr lvl="8" algn="ctr">
              <a:lnSpc>
                <a:spcPct val="100000"/>
              </a:lnSpc>
              <a:spcBef>
                <a:spcPts val="0"/>
              </a:spcBef>
              <a:spcAft>
                <a:spcPts val="0"/>
              </a:spcAft>
              <a:buSzPts val="4800"/>
              <a:buNone/>
              <a:defRPr b="0" sz="4800"/>
            </a:lvl9pPr>
          </a:lstStyle>
          <a:p/>
        </p:txBody>
      </p:sp>
      <p:grpSp>
        <p:nvGrpSpPr>
          <p:cNvPr id="591" name="Google Shape;591;p80"/>
          <p:cNvGrpSpPr/>
          <p:nvPr/>
        </p:nvGrpSpPr>
        <p:grpSpPr>
          <a:xfrm>
            <a:off x="-187098" y="2289785"/>
            <a:ext cx="2037701" cy="1610804"/>
            <a:chOff x="855987" y="2204128"/>
            <a:chExt cx="1217483" cy="962421"/>
          </a:xfrm>
        </p:grpSpPr>
        <p:grpSp>
          <p:nvGrpSpPr>
            <p:cNvPr id="592" name="Google Shape;592;p80"/>
            <p:cNvGrpSpPr/>
            <p:nvPr/>
          </p:nvGrpSpPr>
          <p:grpSpPr>
            <a:xfrm>
              <a:off x="855987" y="2204128"/>
              <a:ext cx="1146638" cy="962421"/>
              <a:chOff x="958238" y="2157575"/>
              <a:chExt cx="1115190" cy="936025"/>
            </a:xfrm>
          </p:grpSpPr>
          <p:sp>
            <p:nvSpPr>
              <p:cNvPr id="593" name="Google Shape;593;p80"/>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80"/>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80"/>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80"/>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80"/>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80"/>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9" name="Google Shape;599;p80"/>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0" name="Google Shape;600;p80"/>
          <p:cNvGrpSpPr/>
          <p:nvPr/>
        </p:nvGrpSpPr>
        <p:grpSpPr>
          <a:xfrm>
            <a:off x="5520628" y="156273"/>
            <a:ext cx="1651683" cy="719972"/>
            <a:chOff x="3965010" y="571479"/>
            <a:chExt cx="1651683" cy="719972"/>
          </a:xfrm>
        </p:grpSpPr>
        <p:grpSp>
          <p:nvGrpSpPr>
            <p:cNvPr id="601" name="Google Shape;601;p80"/>
            <p:cNvGrpSpPr/>
            <p:nvPr/>
          </p:nvGrpSpPr>
          <p:grpSpPr>
            <a:xfrm>
              <a:off x="3965010" y="571479"/>
              <a:ext cx="1446820" cy="719972"/>
              <a:chOff x="3953250" y="571500"/>
              <a:chExt cx="1383325" cy="766825"/>
            </a:xfrm>
          </p:grpSpPr>
          <p:grpSp>
            <p:nvGrpSpPr>
              <p:cNvPr id="602" name="Google Shape;602;p80"/>
              <p:cNvGrpSpPr/>
              <p:nvPr/>
            </p:nvGrpSpPr>
            <p:grpSpPr>
              <a:xfrm>
                <a:off x="3953250" y="571500"/>
                <a:ext cx="1383165" cy="669650"/>
                <a:chOff x="897088" y="2374675"/>
                <a:chExt cx="1383165" cy="669650"/>
              </a:xfrm>
            </p:grpSpPr>
            <p:sp>
              <p:nvSpPr>
                <p:cNvPr id="603" name="Google Shape;603;p80"/>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80"/>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80"/>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80"/>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7" name="Google Shape;607;p80"/>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8" name="Google Shape;608;p80"/>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9" name="Google Shape;609;p80"/>
          <p:cNvGrpSpPr/>
          <p:nvPr/>
        </p:nvGrpSpPr>
        <p:grpSpPr>
          <a:xfrm rot="8903269">
            <a:off x="-62368" y="122447"/>
            <a:ext cx="1100970" cy="787624"/>
            <a:chOff x="1202177" y="4613417"/>
            <a:chExt cx="528376" cy="377939"/>
          </a:xfrm>
        </p:grpSpPr>
        <p:sp>
          <p:nvSpPr>
            <p:cNvPr id="610" name="Google Shape;610;p80"/>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80"/>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80"/>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80"/>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80"/>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80"/>
            <p:cNvSpPr/>
            <p:nvPr/>
          </p:nvSpPr>
          <p:spPr>
            <a:xfrm>
              <a:off x="1419143" y="4894566"/>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6" name="Google Shape;616;p80"/>
          <p:cNvGrpSpPr/>
          <p:nvPr/>
        </p:nvGrpSpPr>
        <p:grpSpPr>
          <a:xfrm>
            <a:off x="7224067" y="2171125"/>
            <a:ext cx="2525880" cy="1610799"/>
            <a:chOff x="7239867" y="1514550"/>
            <a:chExt cx="2525880" cy="1610799"/>
          </a:xfrm>
        </p:grpSpPr>
        <p:grpSp>
          <p:nvGrpSpPr>
            <p:cNvPr id="617" name="Google Shape;617;p80"/>
            <p:cNvGrpSpPr/>
            <p:nvPr/>
          </p:nvGrpSpPr>
          <p:grpSpPr>
            <a:xfrm>
              <a:off x="7346663" y="1514550"/>
              <a:ext cx="2419084" cy="1551618"/>
              <a:chOff x="7410211" y="1555307"/>
              <a:chExt cx="2355486" cy="1510826"/>
            </a:xfrm>
          </p:grpSpPr>
          <p:grpSp>
            <p:nvGrpSpPr>
              <p:cNvPr id="618" name="Google Shape;618;p80"/>
              <p:cNvGrpSpPr/>
              <p:nvPr/>
            </p:nvGrpSpPr>
            <p:grpSpPr>
              <a:xfrm>
                <a:off x="7410211" y="1555307"/>
                <a:ext cx="2355486" cy="1510826"/>
                <a:chOff x="761258" y="2062484"/>
                <a:chExt cx="1646502" cy="1056078"/>
              </a:xfrm>
            </p:grpSpPr>
            <p:sp>
              <p:nvSpPr>
                <p:cNvPr id="619" name="Google Shape;619;p80"/>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80"/>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80"/>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80"/>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80"/>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80"/>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5" name="Google Shape;625;p80"/>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80"/>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7" name="Google Shape;627;p80"/>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8" name="Google Shape;628;p80"/>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80"/>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80"/>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80"/>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80"/>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80"/>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80"/>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5" name="Google Shape;635;p80"/>
          <p:cNvGrpSpPr/>
          <p:nvPr/>
        </p:nvGrpSpPr>
        <p:grpSpPr>
          <a:xfrm flipH="1" rot="615299">
            <a:off x="1158723" y="284141"/>
            <a:ext cx="1651645" cy="1499648"/>
            <a:chOff x="7844079" y="226727"/>
            <a:chExt cx="1373382" cy="1246993"/>
          </a:xfrm>
        </p:grpSpPr>
        <p:sp>
          <p:nvSpPr>
            <p:cNvPr id="636" name="Google Shape;636;p80"/>
            <p:cNvSpPr/>
            <p:nvPr/>
          </p:nvSpPr>
          <p:spPr>
            <a:xfrm rot="-1688081">
              <a:off x="8295818" y="1015024"/>
              <a:ext cx="222185" cy="222398"/>
            </a:xfrm>
            <a:custGeom>
              <a:rect b="b" l="l" r="r" t="t"/>
              <a:pathLst>
                <a:path extrusionOk="0" h="1119" w="1118">
                  <a:moveTo>
                    <a:pt x="607" y="98"/>
                  </a:moveTo>
                  <a:cubicBezTo>
                    <a:pt x="607" y="147"/>
                    <a:pt x="632" y="219"/>
                    <a:pt x="632" y="268"/>
                  </a:cubicBezTo>
                  <a:cubicBezTo>
                    <a:pt x="656" y="317"/>
                    <a:pt x="656" y="389"/>
                    <a:pt x="680" y="438"/>
                  </a:cubicBezTo>
                  <a:cubicBezTo>
                    <a:pt x="705" y="438"/>
                    <a:pt x="729" y="462"/>
                    <a:pt x="826" y="487"/>
                  </a:cubicBezTo>
                  <a:lnTo>
                    <a:pt x="972" y="560"/>
                  </a:lnTo>
                  <a:cubicBezTo>
                    <a:pt x="899" y="584"/>
                    <a:pt x="802" y="632"/>
                    <a:pt x="705" y="657"/>
                  </a:cubicBezTo>
                  <a:cubicBezTo>
                    <a:pt x="705" y="657"/>
                    <a:pt x="705" y="657"/>
                    <a:pt x="680" y="681"/>
                  </a:cubicBezTo>
                  <a:cubicBezTo>
                    <a:pt x="656" y="802"/>
                    <a:pt x="583" y="924"/>
                    <a:pt x="559" y="972"/>
                  </a:cubicBezTo>
                  <a:cubicBezTo>
                    <a:pt x="535" y="924"/>
                    <a:pt x="486" y="802"/>
                    <a:pt x="462" y="681"/>
                  </a:cubicBezTo>
                  <a:cubicBezTo>
                    <a:pt x="462" y="657"/>
                    <a:pt x="437" y="657"/>
                    <a:pt x="413" y="632"/>
                  </a:cubicBezTo>
                  <a:cubicBezTo>
                    <a:pt x="316" y="632"/>
                    <a:pt x="194" y="584"/>
                    <a:pt x="122" y="584"/>
                  </a:cubicBezTo>
                  <a:cubicBezTo>
                    <a:pt x="219" y="511"/>
                    <a:pt x="340" y="462"/>
                    <a:pt x="462" y="414"/>
                  </a:cubicBezTo>
                  <a:cubicBezTo>
                    <a:pt x="462" y="414"/>
                    <a:pt x="462" y="389"/>
                    <a:pt x="486" y="389"/>
                  </a:cubicBezTo>
                  <a:cubicBezTo>
                    <a:pt x="510" y="292"/>
                    <a:pt x="559" y="195"/>
                    <a:pt x="607" y="98"/>
                  </a:cubicBezTo>
                  <a:close/>
                  <a:moveTo>
                    <a:pt x="607" y="1"/>
                  </a:moveTo>
                  <a:cubicBezTo>
                    <a:pt x="583" y="1"/>
                    <a:pt x="535" y="1"/>
                    <a:pt x="389" y="341"/>
                  </a:cubicBezTo>
                  <a:cubicBezTo>
                    <a:pt x="24" y="487"/>
                    <a:pt x="0" y="560"/>
                    <a:pt x="0" y="560"/>
                  </a:cubicBezTo>
                  <a:cubicBezTo>
                    <a:pt x="0" y="584"/>
                    <a:pt x="0" y="608"/>
                    <a:pt x="0" y="608"/>
                  </a:cubicBezTo>
                  <a:cubicBezTo>
                    <a:pt x="0" y="632"/>
                    <a:pt x="49" y="657"/>
                    <a:pt x="364" y="730"/>
                  </a:cubicBezTo>
                  <a:cubicBezTo>
                    <a:pt x="462" y="1118"/>
                    <a:pt x="510" y="1118"/>
                    <a:pt x="535" y="1118"/>
                  </a:cubicBezTo>
                  <a:lnTo>
                    <a:pt x="559" y="1118"/>
                  </a:lnTo>
                  <a:cubicBezTo>
                    <a:pt x="583" y="1118"/>
                    <a:pt x="607" y="1118"/>
                    <a:pt x="777" y="754"/>
                  </a:cubicBezTo>
                  <a:cubicBezTo>
                    <a:pt x="875" y="705"/>
                    <a:pt x="996" y="681"/>
                    <a:pt x="1093" y="608"/>
                  </a:cubicBezTo>
                  <a:cubicBezTo>
                    <a:pt x="1118" y="608"/>
                    <a:pt x="1118" y="584"/>
                    <a:pt x="1118" y="560"/>
                  </a:cubicBezTo>
                  <a:cubicBezTo>
                    <a:pt x="1118" y="511"/>
                    <a:pt x="1045" y="487"/>
                    <a:pt x="875" y="414"/>
                  </a:cubicBezTo>
                  <a:lnTo>
                    <a:pt x="753" y="389"/>
                  </a:lnTo>
                  <a:cubicBezTo>
                    <a:pt x="753" y="341"/>
                    <a:pt x="729" y="317"/>
                    <a:pt x="729" y="268"/>
                  </a:cubicBezTo>
                  <a:cubicBezTo>
                    <a:pt x="729" y="171"/>
                    <a:pt x="680" y="98"/>
                    <a:pt x="656" y="25"/>
                  </a:cubicBezTo>
                  <a:cubicBezTo>
                    <a:pt x="632" y="1"/>
                    <a:pt x="63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80"/>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80"/>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80"/>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80"/>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80"/>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80"/>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80"/>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80"/>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80"/>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80"/>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80"/>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80"/>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80"/>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blipFill>
          <a:blip r:embed="rId2">
            <a:alphaModFix/>
          </a:blip>
          <a:stretch>
            <a:fillRect/>
          </a:stretch>
        </a:blipFill>
      </p:bgPr>
    </p:bg>
    <p:spTree>
      <p:nvGrpSpPr>
        <p:cNvPr id="650" name="Shape 650"/>
        <p:cNvGrpSpPr/>
        <p:nvPr/>
      </p:nvGrpSpPr>
      <p:grpSpPr>
        <a:xfrm>
          <a:off x="0" y="0"/>
          <a:ext cx="0" cy="0"/>
          <a:chOff x="0" y="0"/>
          <a:chExt cx="0" cy="0"/>
        </a:xfrm>
      </p:grpSpPr>
      <p:sp>
        <p:nvSpPr>
          <p:cNvPr id="651" name="Google Shape;651;p81"/>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652" name="Google Shape;652;p81"/>
          <p:cNvGrpSpPr/>
          <p:nvPr/>
        </p:nvGrpSpPr>
        <p:grpSpPr>
          <a:xfrm flipH="1" rot="-2064066">
            <a:off x="-384575" y="3990582"/>
            <a:ext cx="1127054" cy="1010251"/>
            <a:chOff x="6787377" y="436188"/>
            <a:chExt cx="235647" cy="211226"/>
          </a:xfrm>
        </p:grpSpPr>
        <p:sp>
          <p:nvSpPr>
            <p:cNvPr id="653" name="Google Shape;653;p81"/>
            <p:cNvSpPr/>
            <p:nvPr/>
          </p:nvSpPr>
          <p:spPr>
            <a:xfrm>
              <a:off x="6856435" y="522657"/>
              <a:ext cx="166589" cy="109566"/>
            </a:xfrm>
            <a:custGeom>
              <a:rect b="b" l="l" r="r" t="t"/>
              <a:pathLst>
                <a:path extrusionOk="0" h="2813" w="4277">
                  <a:moveTo>
                    <a:pt x="2187" y="626"/>
                  </a:moveTo>
                  <a:cubicBezTo>
                    <a:pt x="2236" y="651"/>
                    <a:pt x="2284" y="699"/>
                    <a:pt x="2284" y="723"/>
                  </a:cubicBezTo>
                  <a:cubicBezTo>
                    <a:pt x="2333" y="966"/>
                    <a:pt x="2260" y="1234"/>
                    <a:pt x="2090" y="1428"/>
                  </a:cubicBezTo>
                  <a:lnTo>
                    <a:pt x="2066" y="1428"/>
                  </a:lnTo>
                  <a:cubicBezTo>
                    <a:pt x="1896" y="1161"/>
                    <a:pt x="1847" y="942"/>
                    <a:pt x="1944" y="821"/>
                  </a:cubicBezTo>
                  <a:cubicBezTo>
                    <a:pt x="2017" y="699"/>
                    <a:pt x="2114" y="626"/>
                    <a:pt x="2187" y="626"/>
                  </a:cubicBezTo>
                  <a:close/>
                  <a:moveTo>
                    <a:pt x="62" y="1"/>
                  </a:moveTo>
                  <a:cubicBezTo>
                    <a:pt x="49" y="1"/>
                    <a:pt x="37" y="7"/>
                    <a:pt x="25" y="19"/>
                  </a:cubicBezTo>
                  <a:cubicBezTo>
                    <a:pt x="1" y="43"/>
                    <a:pt x="1" y="92"/>
                    <a:pt x="25" y="116"/>
                  </a:cubicBezTo>
                  <a:cubicBezTo>
                    <a:pt x="74" y="165"/>
                    <a:pt x="1337" y="1574"/>
                    <a:pt x="1944" y="1574"/>
                  </a:cubicBezTo>
                  <a:lnTo>
                    <a:pt x="2041" y="1574"/>
                  </a:lnTo>
                  <a:cubicBezTo>
                    <a:pt x="2090" y="1622"/>
                    <a:pt x="2114" y="1671"/>
                    <a:pt x="2163" y="1744"/>
                  </a:cubicBezTo>
                  <a:cubicBezTo>
                    <a:pt x="2600" y="2230"/>
                    <a:pt x="3402" y="2813"/>
                    <a:pt x="3961" y="2813"/>
                  </a:cubicBezTo>
                  <a:cubicBezTo>
                    <a:pt x="4058" y="2813"/>
                    <a:pt x="4155" y="2788"/>
                    <a:pt x="4228" y="2740"/>
                  </a:cubicBezTo>
                  <a:cubicBezTo>
                    <a:pt x="4252" y="2715"/>
                    <a:pt x="4276" y="2691"/>
                    <a:pt x="4252" y="2667"/>
                  </a:cubicBezTo>
                  <a:cubicBezTo>
                    <a:pt x="4252" y="2638"/>
                    <a:pt x="4235" y="2627"/>
                    <a:pt x="4217" y="2627"/>
                  </a:cubicBezTo>
                  <a:cubicBezTo>
                    <a:pt x="4203" y="2627"/>
                    <a:pt x="4189" y="2632"/>
                    <a:pt x="4179" y="2642"/>
                  </a:cubicBezTo>
                  <a:cubicBezTo>
                    <a:pt x="4119" y="2674"/>
                    <a:pt x="4046" y="2689"/>
                    <a:pt x="3965" y="2689"/>
                  </a:cubicBezTo>
                  <a:cubicBezTo>
                    <a:pt x="3490" y="2689"/>
                    <a:pt x="2713" y="2186"/>
                    <a:pt x="2236" y="1646"/>
                  </a:cubicBezTo>
                  <a:lnTo>
                    <a:pt x="2139" y="1501"/>
                  </a:lnTo>
                  <a:lnTo>
                    <a:pt x="2163" y="1476"/>
                  </a:lnTo>
                  <a:cubicBezTo>
                    <a:pt x="2382" y="1258"/>
                    <a:pt x="2454" y="966"/>
                    <a:pt x="2382" y="675"/>
                  </a:cubicBezTo>
                  <a:cubicBezTo>
                    <a:pt x="2357" y="578"/>
                    <a:pt x="2284" y="505"/>
                    <a:pt x="2187" y="505"/>
                  </a:cubicBezTo>
                  <a:cubicBezTo>
                    <a:pt x="2178" y="502"/>
                    <a:pt x="2168" y="500"/>
                    <a:pt x="2157" y="500"/>
                  </a:cubicBezTo>
                  <a:cubicBezTo>
                    <a:pt x="2078" y="500"/>
                    <a:pt x="1953" y="575"/>
                    <a:pt x="1847" y="723"/>
                  </a:cubicBezTo>
                  <a:cubicBezTo>
                    <a:pt x="1726" y="893"/>
                    <a:pt x="1750" y="1161"/>
                    <a:pt x="1969" y="1452"/>
                  </a:cubicBezTo>
                  <a:lnTo>
                    <a:pt x="1920" y="1452"/>
                  </a:lnTo>
                  <a:cubicBezTo>
                    <a:pt x="1361" y="1452"/>
                    <a:pt x="98" y="43"/>
                    <a:pt x="98" y="19"/>
                  </a:cubicBezTo>
                  <a:cubicBezTo>
                    <a:pt x="86" y="7"/>
                    <a:pt x="74"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81"/>
            <p:cNvSpPr/>
            <p:nvPr/>
          </p:nvSpPr>
          <p:spPr>
            <a:xfrm>
              <a:off x="6789675" y="438253"/>
              <a:ext cx="109683" cy="116928"/>
            </a:xfrm>
            <a:custGeom>
              <a:rect b="b" l="l" r="r" t="t"/>
              <a:pathLst>
                <a:path extrusionOk="0" h="3002" w="2816">
                  <a:moveTo>
                    <a:pt x="1343" y="1"/>
                  </a:moveTo>
                  <a:cubicBezTo>
                    <a:pt x="1080" y="1"/>
                    <a:pt x="833" y="78"/>
                    <a:pt x="719" y="218"/>
                  </a:cubicBezTo>
                  <a:cubicBezTo>
                    <a:pt x="655" y="309"/>
                    <a:pt x="634" y="396"/>
                    <a:pt x="641" y="474"/>
                  </a:cubicBezTo>
                  <a:lnTo>
                    <a:pt x="641" y="474"/>
                  </a:lnTo>
                  <a:cubicBezTo>
                    <a:pt x="348" y="532"/>
                    <a:pt x="0" y="782"/>
                    <a:pt x="14" y="1263"/>
                  </a:cubicBezTo>
                  <a:cubicBezTo>
                    <a:pt x="22" y="1525"/>
                    <a:pt x="84" y="1690"/>
                    <a:pt x="168" y="1781"/>
                  </a:cubicBezTo>
                  <a:lnTo>
                    <a:pt x="168" y="1781"/>
                  </a:lnTo>
                  <a:cubicBezTo>
                    <a:pt x="126" y="1901"/>
                    <a:pt x="96" y="2051"/>
                    <a:pt x="87" y="2234"/>
                  </a:cubicBezTo>
                  <a:cubicBezTo>
                    <a:pt x="74" y="2792"/>
                    <a:pt x="365" y="3001"/>
                    <a:pt x="700" y="3001"/>
                  </a:cubicBezTo>
                  <a:cubicBezTo>
                    <a:pt x="852" y="3001"/>
                    <a:pt x="1014" y="2958"/>
                    <a:pt x="1160" y="2884"/>
                  </a:cubicBezTo>
                  <a:lnTo>
                    <a:pt x="1160" y="2884"/>
                  </a:lnTo>
                  <a:cubicBezTo>
                    <a:pt x="1247" y="2911"/>
                    <a:pt x="1357" y="2925"/>
                    <a:pt x="1477" y="2925"/>
                  </a:cubicBezTo>
                  <a:cubicBezTo>
                    <a:pt x="1765" y="2925"/>
                    <a:pt x="2105" y="2843"/>
                    <a:pt x="2298" y="2672"/>
                  </a:cubicBezTo>
                  <a:cubicBezTo>
                    <a:pt x="2532" y="2463"/>
                    <a:pt x="2535" y="2247"/>
                    <a:pt x="2428" y="2086"/>
                  </a:cubicBezTo>
                  <a:lnTo>
                    <a:pt x="2428" y="2086"/>
                  </a:lnTo>
                  <a:cubicBezTo>
                    <a:pt x="2505" y="2034"/>
                    <a:pt x="2571" y="1943"/>
                    <a:pt x="2614" y="1797"/>
                  </a:cubicBezTo>
                  <a:cubicBezTo>
                    <a:pt x="2816" y="1130"/>
                    <a:pt x="2481" y="998"/>
                    <a:pt x="2214" y="990"/>
                  </a:cubicBezTo>
                  <a:lnTo>
                    <a:pt x="2214" y="990"/>
                  </a:lnTo>
                  <a:cubicBezTo>
                    <a:pt x="2227" y="937"/>
                    <a:pt x="2239" y="875"/>
                    <a:pt x="2249" y="801"/>
                  </a:cubicBezTo>
                  <a:cubicBezTo>
                    <a:pt x="2327" y="242"/>
                    <a:pt x="1809" y="1"/>
                    <a:pt x="134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81"/>
            <p:cNvSpPr/>
            <p:nvPr/>
          </p:nvSpPr>
          <p:spPr>
            <a:xfrm>
              <a:off x="6787377" y="436188"/>
              <a:ext cx="109800" cy="121290"/>
            </a:xfrm>
            <a:custGeom>
              <a:rect b="b" l="l" r="r" t="t"/>
              <a:pathLst>
                <a:path extrusionOk="0" h="3114" w="2819">
                  <a:moveTo>
                    <a:pt x="851" y="587"/>
                  </a:moveTo>
                  <a:cubicBezTo>
                    <a:pt x="948" y="587"/>
                    <a:pt x="1045" y="611"/>
                    <a:pt x="1045" y="708"/>
                  </a:cubicBezTo>
                  <a:cubicBezTo>
                    <a:pt x="1045" y="733"/>
                    <a:pt x="1045" y="757"/>
                    <a:pt x="1045" y="781"/>
                  </a:cubicBezTo>
                  <a:lnTo>
                    <a:pt x="997" y="781"/>
                  </a:lnTo>
                  <a:cubicBezTo>
                    <a:pt x="899" y="757"/>
                    <a:pt x="826" y="684"/>
                    <a:pt x="802" y="587"/>
                  </a:cubicBezTo>
                  <a:close/>
                  <a:moveTo>
                    <a:pt x="2211" y="1097"/>
                  </a:moveTo>
                  <a:cubicBezTo>
                    <a:pt x="2187" y="1219"/>
                    <a:pt x="2138" y="1243"/>
                    <a:pt x="2114" y="1243"/>
                  </a:cubicBezTo>
                  <a:cubicBezTo>
                    <a:pt x="2090" y="1243"/>
                    <a:pt x="2065" y="1219"/>
                    <a:pt x="2041" y="1219"/>
                  </a:cubicBezTo>
                  <a:cubicBezTo>
                    <a:pt x="2017" y="1170"/>
                    <a:pt x="2017" y="1146"/>
                    <a:pt x="2017" y="1121"/>
                  </a:cubicBezTo>
                  <a:cubicBezTo>
                    <a:pt x="2065" y="1097"/>
                    <a:pt x="2138" y="1097"/>
                    <a:pt x="2211" y="1097"/>
                  </a:cubicBezTo>
                  <a:close/>
                  <a:moveTo>
                    <a:pt x="632" y="1486"/>
                  </a:moveTo>
                  <a:cubicBezTo>
                    <a:pt x="656" y="1486"/>
                    <a:pt x="681" y="1510"/>
                    <a:pt x="705" y="1534"/>
                  </a:cubicBezTo>
                  <a:cubicBezTo>
                    <a:pt x="729" y="1559"/>
                    <a:pt x="729" y="1607"/>
                    <a:pt x="705" y="1632"/>
                  </a:cubicBezTo>
                  <a:cubicBezTo>
                    <a:pt x="681" y="1753"/>
                    <a:pt x="559" y="1850"/>
                    <a:pt x="438" y="1850"/>
                  </a:cubicBezTo>
                  <a:cubicBezTo>
                    <a:pt x="389" y="1850"/>
                    <a:pt x="341" y="1850"/>
                    <a:pt x="292" y="1802"/>
                  </a:cubicBezTo>
                  <a:cubicBezTo>
                    <a:pt x="389" y="1583"/>
                    <a:pt x="535" y="1486"/>
                    <a:pt x="632" y="1486"/>
                  </a:cubicBezTo>
                  <a:close/>
                  <a:moveTo>
                    <a:pt x="2017" y="1947"/>
                  </a:moveTo>
                  <a:cubicBezTo>
                    <a:pt x="2163" y="1947"/>
                    <a:pt x="2308" y="1996"/>
                    <a:pt x="2405" y="2117"/>
                  </a:cubicBezTo>
                  <a:cubicBezTo>
                    <a:pt x="2357" y="2117"/>
                    <a:pt x="2333" y="2142"/>
                    <a:pt x="2284" y="2142"/>
                  </a:cubicBezTo>
                  <a:cubicBezTo>
                    <a:pt x="2163" y="2117"/>
                    <a:pt x="2041" y="2069"/>
                    <a:pt x="1944" y="1996"/>
                  </a:cubicBezTo>
                  <a:cubicBezTo>
                    <a:pt x="1944" y="1972"/>
                    <a:pt x="1920" y="1947"/>
                    <a:pt x="1920" y="1947"/>
                  </a:cubicBezTo>
                  <a:close/>
                  <a:moveTo>
                    <a:pt x="1589" y="2354"/>
                  </a:moveTo>
                  <a:cubicBezTo>
                    <a:pt x="1598" y="2354"/>
                    <a:pt x="1604" y="2360"/>
                    <a:pt x="1604" y="2385"/>
                  </a:cubicBezTo>
                  <a:cubicBezTo>
                    <a:pt x="1628" y="2409"/>
                    <a:pt x="1604" y="2506"/>
                    <a:pt x="1482" y="2652"/>
                  </a:cubicBezTo>
                  <a:cubicBezTo>
                    <a:pt x="1410" y="2749"/>
                    <a:pt x="1312" y="2822"/>
                    <a:pt x="1215" y="2871"/>
                  </a:cubicBezTo>
                  <a:cubicBezTo>
                    <a:pt x="1142" y="2846"/>
                    <a:pt x="1094" y="2798"/>
                    <a:pt x="1069" y="2773"/>
                  </a:cubicBezTo>
                  <a:cubicBezTo>
                    <a:pt x="1069" y="2725"/>
                    <a:pt x="1069" y="2676"/>
                    <a:pt x="1118" y="2628"/>
                  </a:cubicBezTo>
                  <a:cubicBezTo>
                    <a:pt x="1215" y="2482"/>
                    <a:pt x="1385" y="2385"/>
                    <a:pt x="1555" y="2360"/>
                  </a:cubicBezTo>
                  <a:cubicBezTo>
                    <a:pt x="1567" y="2360"/>
                    <a:pt x="1580" y="2354"/>
                    <a:pt x="1589" y="2354"/>
                  </a:cubicBezTo>
                  <a:close/>
                  <a:moveTo>
                    <a:pt x="1327" y="121"/>
                  </a:moveTo>
                  <a:cubicBezTo>
                    <a:pt x="1354" y="121"/>
                    <a:pt x="1382" y="122"/>
                    <a:pt x="1410" y="125"/>
                  </a:cubicBezTo>
                  <a:cubicBezTo>
                    <a:pt x="1436" y="123"/>
                    <a:pt x="1463" y="122"/>
                    <a:pt x="1490" y="122"/>
                  </a:cubicBezTo>
                  <a:cubicBezTo>
                    <a:pt x="1730" y="122"/>
                    <a:pt x="1961" y="218"/>
                    <a:pt x="2114" y="393"/>
                  </a:cubicBezTo>
                  <a:cubicBezTo>
                    <a:pt x="2235" y="514"/>
                    <a:pt x="2284" y="684"/>
                    <a:pt x="2260" y="854"/>
                  </a:cubicBezTo>
                  <a:cubicBezTo>
                    <a:pt x="2235" y="903"/>
                    <a:pt x="2235" y="951"/>
                    <a:pt x="2235" y="1000"/>
                  </a:cubicBezTo>
                  <a:cubicBezTo>
                    <a:pt x="2163" y="1000"/>
                    <a:pt x="2065" y="1000"/>
                    <a:pt x="1993" y="1024"/>
                  </a:cubicBezTo>
                  <a:cubicBezTo>
                    <a:pt x="1944" y="1024"/>
                    <a:pt x="1920" y="1024"/>
                    <a:pt x="1920" y="1049"/>
                  </a:cubicBezTo>
                  <a:cubicBezTo>
                    <a:pt x="1895" y="1073"/>
                    <a:pt x="1895" y="1097"/>
                    <a:pt x="1895" y="1121"/>
                  </a:cubicBezTo>
                  <a:cubicBezTo>
                    <a:pt x="1895" y="1219"/>
                    <a:pt x="2017" y="1364"/>
                    <a:pt x="2114" y="1364"/>
                  </a:cubicBezTo>
                  <a:cubicBezTo>
                    <a:pt x="2211" y="1364"/>
                    <a:pt x="2284" y="1292"/>
                    <a:pt x="2333" y="1121"/>
                  </a:cubicBezTo>
                  <a:cubicBezTo>
                    <a:pt x="2349" y="1117"/>
                    <a:pt x="2367" y="1115"/>
                    <a:pt x="2384" y="1115"/>
                  </a:cubicBezTo>
                  <a:cubicBezTo>
                    <a:pt x="2470" y="1115"/>
                    <a:pt x="2564" y="1162"/>
                    <a:pt x="2624" y="1243"/>
                  </a:cubicBezTo>
                  <a:cubicBezTo>
                    <a:pt x="2697" y="1413"/>
                    <a:pt x="2697" y="1632"/>
                    <a:pt x="2624" y="1802"/>
                  </a:cubicBezTo>
                  <a:cubicBezTo>
                    <a:pt x="2600" y="1899"/>
                    <a:pt x="2551" y="1972"/>
                    <a:pt x="2503" y="2045"/>
                  </a:cubicBezTo>
                  <a:cubicBezTo>
                    <a:pt x="2357" y="1875"/>
                    <a:pt x="2163" y="1802"/>
                    <a:pt x="1968" y="1802"/>
                  </a:cubicBezTo>
                  <a:cubicBezTo>
                    <a:pt x="1798" y="1826"/>
                    <a:pt x="1798" y="1899"/>
                    <a:pt x="1798" y="1947"/>
                  </a:cubicBezTo>
                  <a:cubicBezTo>
                    <a:pt x="1822" y="2069"/>
                    <a:pt x="2041" y="2239"/>
                    <a:pt x="2284" y="2239"/>
                  </a:cubicBezTo>
                  <a:cubicBezTo>
                    <a:pt x="2333" y="2239"/>
                    <a:pt x="2405" y="2239"/>
                    <a:pt x="2454" y="2190"/>
                  </a:cubicBezTo>
                  <a:lnTo>
                    <a:pt x="2454" y="2190"/>
                  </a:lnTo>
                  <a:cubicBezTo>
                    <a:pt x="2527" y="2360"/>
                    <a:pt x="2478" y="2555"/>
                    <a:pt x="2333" y="2652"/>
                  </a:cubicBezTo>
                  <a:cubicBezTo>
                    <a:pt x="2114" y="2805"/>
                    <a:pt x="1877" y="2898"/>
                    <a:pt x="1619" y="2898"/>
                  </a:cubicBezTo>
                  <a:cubicBezTo>
                    <a:pt x="1590" y="2898"/>
                    <a:pt x="1561" y="2897"/>
                    <a:pt x="1531" y="2895"/>
                  </a:cubicBezTo>
                  <a:cubicBezTo>
                    <a:pt x="1507" y="2907"/>
                    <a:pt x="1482" y="2913"/>
                    <a:pt x="1455" y="2913"/>
                  </a:cubicBezTo>
                  <a:cubicBezTo>
                    <a:pt x="1428" y="2913"/>
                    <a:pt x="1397" y="2907"/>
                    <a:pt x="1361" y="2895"/>
                  </a:cubicBezTo>
                  <a:cubicBezTo>
                    <a:pt x="1434" y="2846"/>
                    <a:pt x="1507" y="2798"/>
                    <a:pt x="1580" y="2725"/>
                  </a:cubicBezTo>
                  <a:cubicBezTo>
                    <a:pt x="1750" y="2530"/>
                    <a:pt x="1750" y="2385"/>
                    <a:pt x="1725" y="2336"/>
                  </a:cubicBezTo>
                  <a:cubicBezTo>
                    <a:pt x="1677" y="2263"/>
                    <a:pt x="1628" y="2239"/>
                    <a:pt x="1555" y="2239"/>
                  </a:cubicBezTo>
                  <a:cubicBezTo>
                    <a:pt x="1337" y="2263"/>
                    <a:pt x="1142" y="2385"/>
                    <a:pt x="1021" y="2555"/>
                  </a:cubicBezTo>
                  <a:cubicBezTo>
                    <a:pt x="972" y="2628"/>
                    <a:pt x="948" y="2725"/>
                    <a:pt x="972" y="2798"/>
                  </a:cubicBezTo>
                  <a:cubicBezTo>
                    <a:pt x="972" y="2871"/>
                    <a:pt x="1021" y="2895"/>
                    <a:pt x="1069" y="2943"/>
                  </a:cubicBezTo>
                  <a:cubicBezTo>
                    <a:pt x="972" y="2968"/>
                    <a:pt x="875" y="2992"/>
                    <a:pt x="778" y="2992"/>
                  </a:cubicBezTo>
                  <a:cubicBezTo>
                    <a:pt x="608" y="2992"/>
                    <a:pt x="486" y="2943"/>
                    <a:pt x="365" y="2846"/>
                  </a:cubicBezTo>
                  <a:cubicBezTo>
                    <a:pt x="243" y="2700"/>
                    <a:pt x="195" y="2482"/>
                    <a:pt x="219" y="2287"/>
                  </a:cubicBezTo>
                  <a:cubicBezTo>
                    <a:pt x="219" y="2166"/>
                    <a:pt x="219" y="2045"/>
                    <a:pt x="268" y="1923"/>
                  </a:cubicBezTo>
                  <a:cubicBezTo>
                    <a:pt x="316" y="1947"/>
                    <a:pt x="389" y="1972"/>
                    <a:pt x="462" y="1972"/>
                  </a:cubicBezTo>
                  <a:cubicBezTo>
                    <a:pt x="632" y="1972"/>
                    <a:pt x="778" y="1826"/>
                    <a:pt x="826" y="1656"/>
                  </a:cubicBezTo>
                  <a:cubicBezTo>
                    <a:pt x="851" y="1607"/>
                    <a:pt x="851" y="1534"/>
                    <a:pt x="802" y="1462"/>
                  </a:cubicBezTo>
                  <a:cubicBezTo>
                    <a:pt x="778" y="1413"/>
                    <a:pt x="705" y="1389"/>
                    <a:pt x="632" y="1389"/>
                  </a:cubicBezTo>
                  <a:cubicBezTo>
                    <a:pt x="462" y="1413"/>
                    <a:pt x="292" y="1534"/>
                    <a:pt x="243" y="1704"/>
                  </a:cubicBezTo>
                  <a:cubicBezTo>
                    <a:pt x="171" y="1583"/>
                    <a:pt x="146" y="1462"/>
                    <a:pt x="146" y="1316"/>
                  </a:cubicBezTo>
                  <a:cubicBezTo>
                    <a:pt x="146" y="976"/>
                    <a:pt x="365" y="684"/>
                    <a:pt x="681" y="611"/>
                  </a:cubicBezTo>
                  <a:cubicBezTo>
                    <a:pt x="705" y="757"/>
                    <a:pt x="826" y="879"/>
                    <a:pt x="972" y="903"/>
                  </a:cubicBezTo>
                  <a:cubicBezTo>
                    <a:pt x="1021" y="903"/>
                    <a:pt x="1069" y="879"/>
                    <a:pt x="1094" y="854"/>
                  </a:cubicBezTo>
                  <a:cubicBezTo>
                    <a:pt x="1142" y="806"/>
                    <a:pt x="1142" y="757"/>
                    <a:pt x="1142" y="708"/>
                  </a:cubicBezTo>
                  <a:cubicBezTo>
                    <a:pt x="1142" y="538"/>
                    <a:pt x="997" y="466"/>
                    <a:pt x="778" y="466"/>
                  </a:cubicBezTo>
                  <a:cubicBezTo>
                    <a:pt x="778" y="417"/>
                    <a:pt x="802" y="368"/>
                    <a:pt x="826" y="320"/>
                  </a:cubicBezTo>
                  <a:cubicBezTo>
                    <a:pt x="975" y="193"/>
                    <a:pt x="1142" y="121"/>
                    <a:pt x="1327" y="121"/>
                  </a:cubicBezTo>
                  <a:close/>
                  <a:moveTo>
                    <a:pt x="1335" y="0"/>
                  </a:moveTo>
                  <a:cubicBezTo>
                    <a:pt x="1118" y="0"/>
                    <a:pt x="906" y="94"/>
                    <a:pt x="754" y="247"/>
                  </a:cubicBezTo>
                  <a:cubicBezTo>
                    <a:pt x="681" y="320"/>
                    <a:pt x="656" y="393"/>
                    <a:pt x="656" y="490"/>
                  </a:cubicBezTo>
                  <a:cubicBezTo>
                    <a:pt x="268" y="563"/>
                    <a:pt x="1" y="927"/>
                    <a:pt x="25" y="1316"/>
                  </a:cubicBezTo>
                  <a:cubicBezTo>
                    <a:pt x="25" y="1486"/>
                    <a:pt x="73" y="1680"/>
                    <a:pt x="171" y="1826"/>
                  </a:cubicBezTo>
                  <a:cubicBezTo>
                    <a:pt x="122" y="1972"/>
                    <a:pt x="98" y="2142"/>
                    <a:pt x="98" y="2287"/>
                  </a:cubicBezTo>
                  <a:cubicBezTo>
                    <a:pt x="73" y="2530"/>
                    <a:pt x="146" y="2749"/>
                    <a:pt x="292" y="2919"/>
                  </a:cubicBezTo>
                  <a:cubicBezTo>
                    <a:pt x="414" y="3041"/>
                    <a:pt x="584" y="3113"/>
                    <a:pt x="778" y="3113"/>
                  </a:cubicBezTo>
                  <a:cubicBezTo>
                    <a:pt x="948" y="3113"/>
                    <a:pt x="1094" y="3065"/>
                    <a:pt x="1239" y="2992"/>
                  </a:cubicBezTo>
                  <a:cubicBezTo>
                    <a:pt x="1337" y="3016"/>
                    <a:pt x="1434" y="3041"/>
                    <a:pt x="1531" y="3041"/>
                  </a:cubicBezTo>
                  <a:cubicBezTo>
                    <a:pt x="1847" y="3041"/>
                    <a:pt x="2163" y="2943"/>
                    <a:pt x="2405" y="2773"/>
                  </a:cubicBezTo>
                  <a:cubicBezTo>
                    <a:pt x="2600" y="2628"/>
                    <a:pt x="2673" y="2360"/>
                    <a:pt x="2551" y="2166"/>
                  </a:cubicBezTo>
                  <a:cubicBezTo>
                    <a:pt x="2648" y="2069"/>
                    <a:pt x="2697" y="1972"/>
                    <a:pt x="2746" y="1850"/>
                  </a:cubicBezTo>
                  <a:cubicBezTo>
                    <a:pt x="2818" y="1632"/>
                    <a:pt x="2818" y="1389"/>
                    <a:pt x="2721" y="1170"/>
                  </a:cubicBezTo>
                  <a:cubicBezTo>
                    <a:pt x="2624" y="1073"/>
                    <a:pt x="2503" y="1000"/>
                    <a:pt x="2357" y="976"/>
                  </a:cubicBezTo>
                  <a:cubicBezTo>
                    <a:pt x="2357" y="951"/>
                    <a:pt x="2381" y="903"/>
                    <a:pt x="2381" y="854"/>
                  </a:cubicBezTo>
                  <a:cubicBezTo>
                    <a:pt x="2405" y="660"/>
                    <a:pt x="2357" y="441"/>
                    <a:pt x="2211" y="296"/>
                  </a:cubicBezTo>
                  <a:cubicBezTo>
                    <a:pt x="2011" y="118"/>
                    <a:pt x="1750" y="1"/>
                    <a:pt x="1484" y="1"/>
                  </a:cubicBezTo>
                  <a:cubicBezTo>
                    <a:pt x="1459" y="1"/>
                    <a:pt x="1434" y="2"/>
                    <a:pt x="1410" y="4"/>
                  </a:cubicBezTo>
                  <a:cubicBezTo>
                    <a:pt x="1385" y="2"/>
                    <a:pt x="1360"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81"/>
            <p:cNvSpPr/>
            <p:nvPr/>
          </p:nvSpPr>
          <p:spPr>
            <a:xfrm>
              <a:off x="6824262" y="479851"/>
              <a:ext cx="34120" cy="35055"/>
            </a:xfrm>
            <a:custGeom>
              <a:rect b="b" l="l" r="r" t="t"/>
              <a:pathLst>
                <a:path extrusionOk="0" h="900" w="876">
                  <a:moveTo>
                    <a:pt x="438" y="0"/>
                  </a:moveTo>
                  <a:cubicBezTo>
                    <a:pt x="195" y="0"/>
                    <a:pt x="1" y="195"/>
                    <a:pt x="1" y="438"/>
                  </a:cubicBezTo>
                  <a:cubicBezTo>
                    <a:pt x="1" y="681"/>
                    <a:pt x="195" y="899"/>
                    <a:pt x="438" y="899"/>
                  </a:cubicBezTo>
                  <a:cubicBezTo>
                    <a:pt x="681" y="899"/>
                    <a:pt x="875" y="681"/>
                    <a:pt x="875" y="438"/>
                  </a:cubicBezTo>
                  <a:cubicBezTo>
                    <a:pt x="875" y="195"/>
                    <a:pt x="681" y="0"/>
                    <a:pt x="43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81"/>
            <p:cNvSpPr/>
            <p:nvPr/>
          </p:nvSpPr>
          <p:spPr>
            <a:xfrm>
              <a:off x="6851527" y="561919"/>
              <a:ext cx="46117" cy="34120"/>
            </a:xfrm>
            <a:custGeom>
              <a:rect b="b" l="l" r="r" t="t"/>
              <a:pathLst>
                <a:path extrusionOk="0" h="876" w="1184">
                  <a:moveTo>
                    <a:pt x="974" y="1"/>
                  </a:moveTo>
                  <a:cubicBezTo>
                    <a:pt x="745" y="1"/>
                    <a:pt x="267" y="55"/>
                    <a:pt x="103" y="493"/>
                  </a:cubicBezTo>
                  <a:cubicBezTo>
                    <a:pt x="1" y="738"/>
                    <a:pt x="186" y="875"/>
                    <a:pt x="424" y="875"/>
                  </a:cubicBezTo>
                  <a:cubicBezTo>
                    <a:pt x="753" y="875"/>
                    <a:pt x="1183" y="613"/>
                    <a:pt x="1099" y="7"/>
                  </a:cubicBezTo>
                  <a:cubicBezTo>
                    <a:pt x="1099" y="7"/>
                    <a:pt x="1050" y="1"/>
                    <a:pt x="9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81"/>
            <p:cNvSpPr/>
            <p:nvPr/>
          </p:nvSpPr>
          <p:spPr>
            <a:xfrm>
              <a:off x="6870652" y="559894"/>
              <a:ext cx="25590" cy="24071"/>
            </a:xfrm>
            <a:custGeom>
              <a:rect b="b" l="l" r="r" t="t"/>
              <a:pathLst>
                <a:path extrusionOk="0" h="618" w="657">
                  <a:moveTo>
                    <a:pt x="586" y="0"/>
                  </a:moveTo>
                  <a:cubicBezTo>
                    <a:pt x="569" y="0"/>
                    <a:pt x="552" y="17"/>
                    <a:pt x="535" y="35"/>
                  </a:cubicBezTo>
                  <a:cubicBezTo>
                    <a:pt x="413" y="229"/>
                    <a:pt x="243" y="375"/>
                    <a:pt x="49" y="496"/>
                  </a:cubicBezTo>
                  <a:cubicBezTo>
                    <a:pt x="25" y="520"/>
                    <a:pt x="0" y="545"/>
                    <a:pt x="25" y="569"/>
                  </a:cubicBezTo>
                  <a:cubicBezTo>
                    <a:pt x="25" y="593"/>
                    <a:pt x="49" y="593"/>
                    <a:pt x="73" y="618"/>
                  </a:cubicBezTo>
                  <a:cubicBezTo>
                    <a:pt x="73" y="593"/>
                    <a:pt x="97" y="593"/>
                    <a:pt x="97" y="593"/>
                  </a:cubicBezTo>
                  <a:cubicBezTo>
                    <a:pt x="316" y="472"/>
                    <a:pt x="510" y="278"/>
                    <a:pt x="656" y="83"/>
                  </a:cubicBezTo>
                  <a:cubicBezTo>
                    <a:pt x="656" y="35"/>
                    <a:pt x="656" y="10"/>
                    <a:pt x="608" y="10"/>
                  </a:cubicBezTo>
                  <a:cubicBezTo>
                    <a:pt x="600" y="3"/>
                    <a:pt x="593" y="0"/>
                    <a:pt x="5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81"/>
            <p:cNvSpPr/>
            <p:nvPr/>
          </p:nvSpPr>
          <p:spPr>
            <a:xfrm>
              <a:off x="6924325" y="613021"/>
              <a:ext cx="46117" cy="34393"/>
            </a:xfrm>
            <a:custGeom>
              <a:rect b="b" l="l" r="r" t="t"/>
              <a:pathLst>
                <a:path extrusionOk="0" h="883" w="1184">
                  <a:moveTo>
                    <a:pt x="979" y="1"/>
                  </a:moveTo>
                  <a:cubicBezTo>
                    <a:pt x="755" y="1"/>
                    <a:pt x="286" y="55"/>
                    <a:pt x="104" y="493"/>
                  </a:cubicBezTo>
                  <a:cubicBezTo>
                    <a:pt x="1" y="740"/>
                    <a:pt x="191" y="883"/>
                    <a:pt x="434" y="883"/>
                  </a:cubicBezTo>
                  <a:cubicBezTo>
                    <a:pt x="761" y="883"/>
                    <a:pt x="1184" y="621"/>
                    <a:pt x="1100" y="7"/>
                  </a:cubicBezTo>
                  <a:cubicBezTo>
                    <a:pt x="1100" y="7"/>
                    <a:pt x="1053" y="1"/>
                    <a:pt x="97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81"/>
            <p:cNvSpPr/>
            <p:nvPr/>
          </p:nvSpPr>
          <p:spPr>
            <a:xfrm>
              <a:off x="6943488" y="610996"/>
              <a:ext cx="25590" cy="24071"/>
            </a:xfrm>
            <a:custGeom>
              <a:rect b="b" l="l" r="r" t="t"/>
              <a:pathLst>
                <a:path extrusionOk="0" h="618" w="657">
                  <a:moveTo>
                    <a:pt x="596" y="0"/>
                  </a:moveTo>
                  <a:cubicBezTo>
                    <a:pt x="572" y="0"/>
                    <a:pt x="559" y="17"/>
                    <a:pt x="559" y="34"/>
                  </a:cubicBezTo>
                  <a:cubicBezTo>
                    <a:pt x="414" y="229"/>
                    <a:pt x="244" y="399"/>
                    <a:pt x="49" y="520"/>
                  </a:cubicBezTo>
                  <a:cubicBezTo>
                    <a:pt x="25" y="520"/>
                    <a:pt x="1" y="569"/>
                    <a:pt x="25" y="593"/>
                  </a:cubicBezTo>
                  <a:cubicBezTo>
                    <a:pt x="49" y="593"/>
                    <a:pt x="49" y="617"/>
                    <a:pt x="74" y="617"/>
                  </a:cubicBezTo>
                  <a:lnTo>
                    <a:pt x="98" y="617"/>
                  </a:lnTo>
                  <a:cubicBezTo>
                    <a:pt x="317" y="472"/>
                    <a:pt x="511" y="302"/>
                    <a:pt x="657" y="83"/>
                  </a:cubicBezTo>
                  <a:cubicBezTo>
                    <a:pt x="657" y="59"/>
                    <a:pt x="657" y="34"/>
                    <a:pt x="632" y="10"/>
                  </a:cubicBezTo>
                  <a:cubicBezTo>
                    <a:pt x="618" y="3"/>
                    <a:pt x="606"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81"/>
            <p:cNvSpPr/>
            <p:nvPr/>
          </p:nvSpPr>
          <p:spPr>
            <a:xfrm>
              <a:off x="6898073" y="510778"/>
              <a:ext cx="46740" cy="38171"/>
            </a:xfrm>
            <a:custGeom>
              <a:rect b="b" l="l" r="r" t="t"/>
              <a:pathLst>
                <a:path extrusionOk="0" h="980" w="1200">
                  <a:moveTo>
                    <a:pt x="630" y="1"/>
                  </a:moveTo>
                  <a:cubicBezTo>
                    <a:pt x="560" y="1"/>
                    <a:pt x="487" y="25"/>
                    <a:pt x="414" y="81"/>
                  </a:cubicBezTo>
                  <a:cubicBezTo>
                    <a:pt x="1" y="372"/>
                    <a:pt x="900" y="980"/>
                    <a:pt x="900" y="980"/>
                  </a:cubicBezTo>
                  <a:cubicBezTo>
                    <a:pt x="1200" y="540"/>
                    <a:pt x="956" y="1"/>
                    <a:pt x="6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81"/>
            <p:cNvSpPr/>
            <p:nvPr/>
          </p:nvSpPr>
          <p:spPr>
            <a:xfrm>
              <a:off x="6922689" y="524878"/>
              <a:ext cx="13282" cy="26914"/>
            </a:xfrm>
            <a:custGeom>
              <a:rect b="b" l="l" r="r" t="t"/>
              <a:pathLst>
                <a:path extrusionOk="0" h="691" w="341">
                  <a:moveTo>
                    <a:pt x="75" y="0"/>
                  </a:moveTo>
                  <a:cubicBezTo>
                    <a:pt x="65" y="0"/>
                    <a:pt x="56" y="3"/>
                    <a:pt x="49" y="10"/>
                  </a:cubicBezTo>
                  <a:cubicBezTo>
                    <a:pt x="25" y="10"/>
                    <a:pt x="0" y="59"/>
                    <a:pt x="25" y="83"/>
                  </a:cubicBezTo>
                  <a:cubicBezTo>
                    <a:pt x="122" y="253"/>
                    <a:pt x="195" y="423"/>
                    <a:pt x="219" y="618"/>
                  </a:cubicBezTo>
                  <a:cubicBezTo>
                    <a:pt x="219" y="642"/>
                    <a:pt x="243" y="666"/>
                    <a:pt x="268" y="691"/>
                  </a:cubicBezTo>
                  <a:cubicBezTo>
                    <a:pt x="316" y="691"/>
                    <a:pt x="340" y="666"/>
                    <a:pt x="340" y="642"/>
                  </a:cubicBezTo>
                  <a:cubicBezTo>
                    <a:pt x="316" y="423"/>
                    <a:pt x="243" y="205"/>
                    <a:pt x="122" y="35"/>
                  </a:cubicBezTo>
                  <a:cubicBezTo>
                    <a:pt x="122" y="18"/>
                    <a:pt x="98"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81"/>
            <p:cNvSpPr/>
            <p:nvPr/>
          </p:nvSpPr>
          <p:spPr>
            <a:xfrm>
              <a:off x="6942865" y="561218"/>
              <a:ext cx="41365" cy="39768"/>
            </a:xfrm>
            <a:custGeom>
              <a:rect b="b" l="l" r="r" t="t"/>
              <a:pathLst>
                <a:path extrusionOk="0" h="1021" w="1062">
                  <a:moveTo>
                    <a:pt x="509" y="0"/>
                  </a:moveTo>
                  <a:cubicBezTo>
                    <a:pt x="0" y="0"/>
                    <a:pt x="333" y="1021"/>
                    <a:pt x="333" y="1021"/>
                  </a:cubicBezTo>
                  <a:cubicBezTo>
                    <a:pt x="940" y="827"/>
                    <a:pt x="1061" y="25"/>
                    <a:pt x="527" y="1"/>
                  </a:cubicBezTo>
                  <a:cubicBezTo>
                    <a:pt x="521" y="0"/>
                    <a:pt x="515" y="0"/>
                    <a:pt x="50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81"/>
            <p:cNvSpPr/>
            <p:nvPr/>
          </p:nvSpPr>
          <p:spPr>
            <a:xfrm>
              <a:off x="6952953" y="576370"/>
              <a:ext cx="12347" cy="26525"/>
            </a:xfrm>
            <a:custGeom>
              <a:rect b="b" l="l" r="r" t="t"/>
              <a:pathLst>
                <a:path extrusionOk="0" h="681" w="317">
                  <a:moveTo>
                    <a:pt x="268" y="0"/>
                  </a:moveTo>
                  <a:cubicBezTo>
                    <a:pt x="244" y="0"/>
                    <a:pt x="195" y="25"/>
                    <a:pt x="195" y="49"/>
                  </a:cubicBezTo>
                  <a:cubicBezTo>
                    <a:pt x="171" y="243"/>
                    <a:pt x="122" y="413"/>
                    <a:pt x="25" y="583"/>
                  </a:cubicBezTo>
                  <a:cubicBezTo>
                    <a:pt x="1" y="608"/>
                    <a:pt x="1" y="656"/>
                    <a:pt x="25" y="680"/>
                  </a:cubicBezTo>
                  <a:lnTo>
                    <a:pt x="98" y="680"/>
                  </a:lnTo>
                  <a:cubicBezTo>
                    <a:pt x="195" y="486"/>
                    <a:pt x="268" y="292"/>
                    <a:pt x="316" y="73"/>
                  </a:cubicBezTo>
                  <a:cubicBezTo>
                    <a:pt x="316" y="49"/>
                    <a:pt x="292"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5" name="Google Shape;665;p81"/>
          <p:cNvGrpSpPr/>
          <p:nvPr/>
        </p:nvGrpSpPr>
        <p:grpSpPr>
          <a:xfrm rot="8099880">
            <a:off x="15663" y="52765"/>
            <a:ext cx="656126" cy="578423"/>
            <a:chOff x="4508023" y="3764622"/>
            <a:chExt cx="161487" cy="142362"/>
          </a:xfrm>
        </p:grpSpPr>
        <p:sp>
          <p:nvSpPr>
            <p:cNvPr id="666" name="Google Shape;666;p81"/>
            <p:cNvSpPr/>
            <p:nvPr/>
          </p:nvSpPr>
          <p:spPr>
            <a:xfrm>
              <a:off x="4558151" y="3764622"/>
              <a:ext cx="65163" cy="54335"/>
            </a:xfrm>
            <a:custGeom>
              <a:rect b="b" l="l" r="r" t="t"/>
              <a:pathLst>
                <a:path extrusionOk="0" h="1395" w="1673">
                  <a:moveTo>
                    <a:pt x="947" y="1"/>
                  </a:moveTo>
                  <a:cubicBezTo>
                    <a:pt x="917" y="1"/>
                    <a:pt x="885" y="4"/>
                    <a:pt x="851" y="10"/>
                  </a:cubicBezTo>
                  <a:cubicBezTo>
                    <a:pt x="1" y="156"/>
                    <a:pt x="1118" y="1225"/>
                    <a:pt x="1118" y="1225"/>
                  </a:cubicBezTo>
                  <a:cubicBezTo>
                    <a:pt x="1208" y="1344"/>
                    <a:pt x="1284" y="1394"/>
                    <a:pt x="1346" y="1394"/>
                  </a:cubicBezTo>
                  <a:cubicBezTo>
                    <a:pt x="1672" y="1394"/>
                    <a:pt x="1599" y="1"/>
                    <a:pt x="94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81"/>
            <p:cNvSpPr/>
            <p:nvPr/>
          </p:nvSpPr>
          <p:spPr>
            <a:xfrm>
              <a:off x="4607735" y="3824527"/>
              <a:ext cx="61775" cy="35678"/>
            </a:xfrm>
            <a:custGeom>
              <a:rect b="b" l="l" r="r" t="t"/>
              <a:pathLst>
                <a:path extrusionOk="0" h="916" w="1586">
                  <a:moveTo>
                    <a:pt x="851" y="0"/>
                  </a:moveTo>
                  <a:cubicBezTo>
                    <a:pt x="473" y="0"/>
                    <a:pt x="137" y="537"/>
                    <a:pt x="137" y="537"/>
                  </a:cubicBezTo>
                  <a:cubicBezTo>
                    <a:pt x="0" y="811"/>
                    <a:pt x="113" y="915"/>
                    <a:pt x="310" y="915"/>
                  </a:cubicBezTo>
                  <a:cubicBezTo>
                    <a:pt x="744" y="915"/>
                    <a:pt x="1585" y="409"/>
                    <a:pt x="1084" y="75"/>
                  </a:cubicBezTo>
                  <a:cubicBezTo>
                    <a:pt x="1006" y="22"/>
                    <a:pt x="928"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81"/>
            <p:cNvSpPr/>
            <p:nvPr/>
          </p:nvSpPr>
          <p:spPr>
            <a:xfrm>
              <a:off x="4552971" y="3869787"/>
              <a:ext cx="66682" cy="28044"/>
            </a:xfrm>
            <a:custGeom>
              <a:rect b="b" l="l" r="r" t="t"/>
              <a:pathLst>
                <a:path extrusionOk="0" h="720" w="1712">
                  <a:moveTo>
                    <a:pt x="1042" y="0"/>
                  </a:moveTo>
                  <a:cubicBezTo>
                    <a:pt x="818" y="0"/>
                    <a:pt x="620" y="55"/>
                    <a:pt x="620" y="55"/>
                  </a:cubicBezTo>
                  <a:cubicBezTo>
                    <a:pt x="0" y="300"/>
                    <a:pt x="770" y="719"/>
                    <a:pt x="1278" y="719"/>
                  </a:cubicBezTo>
                  <a:cubicBezTo>
                    <a:pt x="1526" y="719"/>
                    <a:pt x="1712" y="618"/>
                    <a:pt x="1640" y="347"/>
                  </a:cubicBezTo>
                  <a:cubicBezTo>
                    <a:pt x="1564" y="67"/>
                    <a:pt x="1287" y="0"/>
                    <a:pt x="10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81"/>
            <p:cNvSpPr/>
            <p:nvPr/>
          </p:nvSpPr>
          <p:spPr>
            <a:xfrm>
              <a:off x="4549660" y="3798275"/>
              <a:ext cx="44364" cy="50479"/>
            </a:xfrm>
            <a:custGeom>
              <a:rect b="b" l="l" r="r" t="t"/>
              <a:pathLst>
                <a:path extrusionOk="0" h="1296" w="1139">
                  <a:moveTo>
                    <a:pt x="675" y="0"/>
                  </a:moveTo>
                  <a:cubicBezTo>
                    <a:pt x="627" y="0"/>
                    <a:pt x="572" y="14"/>
                    <a:pt x="510" y="45"/>
                  </a:cubicBezTo>
                  <a:cubicBezTo>
                    <a:pt x="0" y="288"/>
                    <a:pt x="438" y="1114"/>
                    <a:pt x="438" y="1114"/>
                  </a:cubicBezTo>
                  <a:cubicBezTo>
                    <a:pt x="517" y="1242"/>
                    <a:pt x="592" y="1295"/>
                    <a:pt x="659" y="1295"/>
                  </a:cubicBezTo>
                  <a:cubicBezTo>
                    <a:pt x="992" y="1295"/>
                    <a:pt x="1139" y="0"/>
                    <a:pt x="67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81"/>
            <p:cNvSpPr/>
            <p:nvPr/>
          </p:nvSpPr>
          <p:spPr>
            <a:xfrm>
              <a:off x="4526018" y="3790290"/>
              <a:ext cx="91805" cy="116694"/>
            </a:xfrm>
            <a:custGeom>
              <a:rect b="b" l="l" r="r" t="t"/>
              <a:pathLst>
                <a:path extrusionOk="0" h="2996" w="2357">
                  <a:moveTo>
                    <a:pt x="1917" y="1"/>
                  </a:moveTo>
                  <a:cubicBezTo>
                    <a:pt x="1880" y="1"/>
                    <a:pt x="1855" y="40"/>
                    <a:pt x="1895" y="80"/>
                  </a:cubicBezTo>
                  <a:cubicBezTo>
                    <a:pt x="2162" y="299"/>
                    <a:pt x="2283" y="663"/>
                    <a:pt x="2186" y="1027"/>
                  </a:cubicBezTo>
                  <a:cubicBezTo>
                    <a:pt x="2113" y="1416"/>
                    <a:pt x="1773" y="1708"/>
                    <a:pt x="1360" y="1732"/>
                  </a:cubicBezTo>
                  <a:cubicBezTo>
                    <a:pt x="704" y="1780"/>
                    <a:pt x="146" y="2266"/>
                    <a:pt x="0" y="2946"/>
                  </a:cubicBezTo>
                  <a:cubicBezTo>
                    <a:pt x="0" y="2971"/>
                    <a:pt x="24" y="2995"/>
                    <a:pt x="49" y="2995"/>
                  </a:cubicBezTo>
                  <a:cubicBezTo>
                    <a:pt x="49" y="2995"/>
                    <a:pt x="73" y="2971"/>
                    <a:pt x="73" y="2946"/>
                  </a:cubicBezTo>
                  <a:cubicBezTo>
                    <a:pt x="219" y="2339"/>
                    <a:pt x="729" y="1878"/>
                    <a:pt x="1360" y="1805"/>
                  </a:cubicBezTo>
                  <a:cubicBezTo>
                    <a:pt x="1822" y="1780"/>
                    <a:pt x="2186" y="1465"/>
                    <a:pt x="2283" y="1027"/>
                  </a:cubicBezTo>
                  <a:cubicBezTo>
                    <a:pt x="2356" y="663"/>
                    <a:pt x="2235" y="250"/>
                    <a:pt x="1943" y="7"/>
                  </a:cubicBezTo>
                  <a:cubicBezTo>
                    <a:pt x="1934" y="3"/>
                    <a:pt x="1926" y="1"/>
                    <a:pt x="1917"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81"/>
            <p:cNvSpPr/>
            <p:nvPr/>
          </p:nvSpPr>
          <p:spPr>
            <a:xfrm>
              <a:off x="4596946" y="3843534"/>
              <a:ext cx="44520" cy="12698"/>
            </a:xfrm>
            <a:custGeom>
              <a:rect b="b" l="l" r="r" t="t"/>
              <a:pathLst>
                <a:path extrusionOk="0" h="326" w="1143">
                  <a:moveTo>
                    <a:pt x="1070" y="0"/>
                  </a:moveTo>
                  <a:cubicBezTo>
                    <a:pt x="903" y="93"/>
                    <a:pt x="522" y="243"/>
                    <a:pt x="265" y="243"/>
                  </a:cubicBezTo>
                  <a:cubicBezTo>
                    <a:pt x="187" y="243"/>
                    <a:pt x="119" y="229"/>
                    <a:pt x="74" y="195"/>
                  </a:cubicBezTo>
                  <a:cubicBezTo>
                    <a:pt x="74" y="183"/>
                    <a:pt x="68" y="177"/>
                    <a:pt x="59" y="177"/>
                  </a:cubicBezTo>
                  <a:cubicBezTo>
                    <a:pt x="50" y="177"/>
                    <a:pt x="37" y="183"/>
                    <a:pt x="25" y="195"/>
                  </a:cubicBezTo>
                  <a:cubicBezTo>
                    <a:pt x="1" y="195"/>
                    <a:pt x="1" y="243"/>
                    <a:pt x="25" y="243"/>
                  </a:cubicBezTo>
                  <a:cubicBezTo>
                    <a:pt x="80" y="298"/>
                    <a:pt x="135" y="325"/>
                    <a:pt x="199" y="325"/>
                  </a:cubicBezTo>
                  <a:cubicBezTo>
                    <a:pt x="221" y="325"/>
                    <a:pt x="244" y="322"/>
                    <a:pt x="268" y="316"/>
                  </a:cubicBezTo>
                  <a:cubicBezTo>
                    <a:pt x="560" y="292"/>
                    <a:pt x="851" y="219"/>
                    <a:pt x="1094" y="98"/>
                  </a:cubicBezTo>
                  <a:cubicBezTo>
                    <a:pt x="1118" y="73"/>
                    <a:pt x="1143" y="49"/>
                    <a:pt x="1118" y="25"/>
                  </a:cubicBezTo>
                  <a:cubicBezTo>
                    <a:pt x="1118" y="0"/>
                    <a:pt x="1094" y="0"/>
                    <a:pt x="1070"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81"/>
            <p:cNvSpPr/>
            <p:nvPr/>
          </p:nvSpPr>
          <p:spPr>
            <a:xfrm>
              <a:off x="4569525" y="3818529"/>
              <a:ext cx="11373" cy="42066"/>
            </a:xfrm>
            <a:custGeom>
              <a:rect b="b" l="l" r="r" t="t"/>
              <a:pathLst>
                <a:path extrusionOk="0" h="1080" w="292">
                  <a:moveTo>
                    <a:pt x="223" y="1"/>
                  </a:moveTo>
                  <a:cubicBezTo>
                    <a:pt x="207" y="1"/>
                    <a:pt x="195" y="18"/>
                    <a:pt x="195" y="35"/>
                  </a:cubicBezTo>
                  <a:cubicBezTo>
                    <a:pt x="171" y="132"/>
                    <a:pt x="0" y="910"/>
                    <a:pt x="219" y="1080"/>
                  </a:cubicBezTo>
                  <a:lnTo>
                    <a:pt x="292" y="1080"/>
                  </a:lnTo>
                  <a:cubicBezTo>
                    <a:pt x="292" y="1055"/>
                    <a:pt x="292" y="1031"/>
                    <a:pt x="292" y="1007"/>
                  </a:cubicBezTo>
                  <a:cubicBezTo>
                    <a:pt x="146" y="910"/>
                    <a:pt x="195" y="351"/>
                    <a:pt x="292" y="59"/>
                  </a:cubicBezTo>
                  <a:cubicBezTo>
                    <a:pt x="292" y="35"/>
                    <a:pt x="268" y="11"/>
                    <a:pt x="243" y="11"/>
                  </a:cubicBezTo>
                  <a:cubicBezTo>
                    <a:pt x="236" y="4"/>
                    <a:pt x="229" y="1"/>
                    <a:pt x="223"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81"/>
            <p:cNvSpPr/>
            <p:nvPr/>
          </p:nvSpPr>
          <p:spPr>
            <a:xfrm>
              <a:off x="4508023" y="3819074"/>
              <a:ext cx="44364" cy="50479"/>
            </a:xfrm>
            <a:custGeom>
              <a:rect b="b" l="l" r="r" t="t"/>
              <a:pathLst>
                <a:path extrusionOk="0" h="1296" w="1139">
                  <a:moveTo>
                    <a:pt x="657" y="0"/>
                  </a:moveTo>
                  <a:cubicBezTo>
                    <a:pt x="607" y="0"/>
                    <a:pt x="550" y="15"/>
                    <a:pt x="486" y="45"/>
                  </a:cubicBezTo>
                  <a:cubicBezTo>
                    <a:pt x="0" y="288"/>
                    <a:pt x="438" y="1114"/>
                    <a:pt x="438" y="1114"/>
                  </a:cubicBezTo>
                  <a:cubicBezTo>
                    <a:pt x="521" y="1242"/>
                    <a:pt x="598" y="1296"/>
                    <a:pt x="667" y="1296"/>
                  </a:cubicBezTo>
                  <a:cubicBezTo>
                    <a:pt x="1008" y="1296"/>
                    <a:pt x="1139" y="0"/>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81"/>
            <p:cNvSpPr/>
            <p:nvPr/>
          </p:nvSpPr>
          <p:spPr>
            <a:xfrm>
              <a:off x="4527887" y="3839756"/>
              <a:ext cx="11412" cy="42611"/>
            </a:xfrm>
            <a:custGeom>
              <a:rect b="b" l="l" r="r" t="t"/>
              <a:pathLst>
                <a:path extrusionOk="0" h="1094" w="293">
                  <a:moveTo>
                    <a:pt x="244" y="0"/>
                  </a:moveTo>
                  <a:cubicBezTo>
                    <a:pt x="219" y="0"/>
                    <a:pt x="195" y="0"/>
                    <a:pt x="195" y="25"/>
                  </a:cubicBezTo>
                  <a:cubicBezTo>
                    <a:pt x="171" y="122"/>
                    <a:pt x="1" y="899"/>
                    <a:pt x="219" y="1093"/>
                  </a:cubicBezTo>
                  <a:lnTo>
                    <a:pt x="244" y="1093"/>
                  </a:lnTo>
                  <a:cubicBezTo>
                    <a:pt x="268" y="1093"/>
                    <a:pt x="268" y="1093"/>
                    <a:pt x="292" y="1069"/>
                  </a:cubicBezTo>
                  <a:cubicBezTo>
                    <a:pt x="292" y="1045"/>
                    <a:pt x="292" y="1021"/>
                    <a:pt x="292" y="1021"/>
                  </a:cubicBezTo>
                  <a:cubicBezTo>
                    <a:pt x="146" y="899"/>
                    <a:pt x="219" y="365"/>
                    <a:pt x="292" y="49"/>
                  </a:cubicBezTo>
                  <a:cubicBezTo>
                    <a:pt x="292" y="25"/>
                    <a:pt x="268" y="0"/>
                    <a:pt x="244"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81"/>
            <p:cNvSpPr/>
            <p:nvPr/>
          </p:nvSpPr>
          <p:spPr>
            <a:xfrm>
              <a:off x="4558151" y="3864334"/>
              <a:ext cx="37898" cy="22747"/>
            </a:xfrm>
            <a:custGeom>
              <a:rect b="b" l="l" r="r" t="t"/>
              <a:pathLst>
                <a:path extrusionOk="0" h="584" w="973">
                  <a:moveTo>
                    <a:pt x="25" y="1"/>
                  </a:moveTo>
                  <a:cubicBezTo>
                    <a:pt x="1" y="25"/>
                    <a:pt x="1" y="49"/>
                    <a:pt x="1" y="74"/>
                  </a:cubicBezTo>
                  <a:cubicBezTo>
                    <a:pt x="195" y="390"/>
                    <a:pt x="535" y="584"/>
                    <a:pt x="924" y="584"/>
                  </a:cubicBezTo>
                  <a:cubicBezTo>
                    <a:pt x="948" y="584"/>
                    <a:pt x="973" y="584"/>
                    <a:pt x="973" y="560"/>
                  </a:cubicBezTo>
                  <a:cubicBezTo>
                    <a:pt x="973" y="511"/>
                    <a:pt x="948" y="511"/>
                    <a:pt x="924" y="511"/>
                  </a:cubicBezTo>
                  <a:cubicBezTo>
                    <a:pt x="584" y="487"/>
                    <a:pt x="268" y="317"/>
                    <a:pt x="74" y="25"/>
                  </a:cubicBezTo>
                  <a:cubicBezTo>
                    <a:pt x="74" y="1"/>
                    <a:pt x="50" y="1"/>
                    <a:pt x="25"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6" name="Google Shape;676;p81"/>
          <p:cNvGrpSpPr/>
          <p:nvPr/>
        </p:nvGrpSpPr>
        <p:grpSpPr>
          <a:xfrm>
            <a:off x="7113152" y="-180577"/>
            <a:ext cx="2121882" cy="1414590"/>
            <a:chOff x="6655952" y="-180577"/>
            <a:chExt cx="2121882" cy="1414590"/>
          </a:xfrm>
        </p:grpSpPr>
        <p:grpSp>
          <p:nvGrpSpPr>
            <p:cNvPr id="677" name="Google Shape;677;p81"/>
            <p:cNvGrpSpPr/>
            <p:nvPr/>
          </p:nvGrpSpPr>
          <p:grpSpPr>
            <a:xfrm rot="1685293">
              <a:off x="8051699" y="334351"/>
              <a:ext cx="652925" cy="474307"/>
              <a:chOff x="5211663" y="1358969"/>
              <a:chExt cx="483893" cy="351481"/>
            </a:xfrm>
          </p:grpSpPr>
          <p:sp>
            <p:nvSpPr>
              <p:cNvPr id="678" name="Google Shape;678;p81"/>
              <p:cNvSpPr/>
              <p:nvPr/>
            </p:nvSpPr>
            <p:spPr>
              <a:xfrm>
                <a:off x="5519159" y="1395927"/>
                <a:ext cx="71050" cy="66812"/>
              </a:xfrm>
              <a:custGeom>
                <a:rect b="b" l="l" r="r" t="t"/>
                <a:pathLst>
                  <a:path extrusionOk="0" h="978" w="1040">
                    <a:moveTo>
                      <a:pt x="914" y="1"/>
                    </a:moveTo>
                    <a:cubicBezTo>
                      <a:pt x="801" y="1"/>
                      <a:pt x="571" y="36"/>
                      <a:pt x="67" y="176"/>
                    </a:cubicBezTo>
                    <a:cubicBezTo>
                      <a:pt x="0" y="198"/>
                      <a:pt x="16" y="324"/>
                      <a:pt x="95" y="324"/>
                    </a:cubicBezTo>
                    <a:cubicBezTo>
                      <a:pt x="102" y="324"/>
                      <a:pt x="109" y="323"/>
                      <a:pt x="116" y="322"/>
                    </a:cubicBezTo>
                    <a:cubicBezTo>
                      <a:pt x="359" y="249"/>
                      <a:pt x="626" y="200"/>
                      <a:pt x="869" y="152"/>
                    </a:cubicBezTo>
                    <a:lnTo>
                      <a:pt x="869" y="152"/>
                    </a:lnTo>
                    <a:cubicBezTo>
                      <a:pt x="796" y="322"/>
                      <a:pt x="626" y="662"/>
                      <a:pt x="505" y="880"/>
                    </a:cubicBezTo>
                    <a:cubicBezTo>
                      <a:pt x="480" y="905"/>
                      <a:pt x="480" y="953"/>
                      <a:pt x="529" y="977"/>
                    </a:cubicBezTo>
                    <a:lnTo>
                      <a:pt x="553" y="977"/>
                    </a:lnTo>
                    <a:cubicBezTo>
                      <a:pt x="577" y="977"/>
                      <a:pt x="602" y="977"/>
                      <a:pt x="602" y="953"/>
                    </a:cubicBezTo>
                    <a:cubicBezTo>
                      <a:pt x="650" y="880"/>
                      <a:pt x="990" y="249"/>
                      <a:pt x="1039" y="127"/>
                    </a:cubicBezTo>
                    <a:cubicBezTo>
                      <a:pt x="1039" y="103"/>
                      <a:pt x="1039" y="79"/>
                      <a:pt x="1039" y="30"/>
                    </a:cubicBezTo>
                    <a:cubicBezTo>
                      <a:pt x="1018" y="20"/>
                      <a:pt x="998" y="1"/>
                      <a:pt x="91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81"/>
              <p:cNvSpPr/>
              <p:nvPr/>
            </p:nvSpPr>
            <p:spPr>
              <a:xfrm>
                <a:off x="5211663" y="1358969"/>
                <a:ext cx="483893" cy="351481"/>
              </a:xfrm>
              <a:custGeom>
                <a:rect b="b" l="l" r="r" t="t"/>
                <a:pathLst>
                  <a:path extrusionOk="0" h="5145" w="7083">
                    <a:moveTo>
                      <a:pt x="3768" y="0"/>
                    </a:moveTo>
                    <a:cubicBezTo>
                      <a:pt x="3734" y="0"/>
                      <a:pt x="3701" y="4"/>
                      <a:pt x="3670" y="12"/>
                    </a:cubicBezTo>
                    <a:cubicBezTo>
                      <a:pt x="3014" y="207"/>
                      <a:pt x="3232" y="1713"/>
                      <a:pt x="3232" y="1713"/>
                    </a:cubicBezTo>
                    <a:cubicBezTo>
                      <a:pt x="3232" y="1713"/>
                      <a:pt x="1357" y="535"/>
                      <a:pt x="891" y="535"/>
                    </a:cubicBezTo>
                    <a:cubicBezTo>
                      <a:pt x="865" y="535"/>
                      <a:pt x="844" y="539"/>
                      <a:pt x="827" y="547"/>
                    </a:cubicBezTo>
                    <a:cubicBezTo>
                      <a:pt x="366" y="814"/>
                      <a:pt x="1483" y="1664"/>
                      <a:pt x="1483" y="1664"/>
                    </a:cubicBezTo>
                    <a:cubicBezTo>
                      <a:pt x="1483" y="1664"/>
                      <a:pt x="832" y="1473"/>
                      <a:pt x="445" y="1473"/>
                    </a:cubicBezTo>
                    <a:cubicBezTo>
                      <a:pt x="263" y="1473"/>
                      <a:pt x="140" y="1516"/>
                      <a:pt x="171" y="1640"/>
                    </a:cubicBezTo>
                    <a:cubicBezTo>
                      <a:pt x="269" y="2029"/>
                      <a:pt x="1022" y="2490"/>
                      <a:pt x="1022" y="2490"/>
                    </a:cubicBezTo>
                    <a:cubicBezTo>
                      <a:pt x="730" y="2490"/>
                      <a:pt x="439" y="2539"/>
                      <a:pt x="147" y="2587"/>
                    </a:cubicBezTo>
                    <a:cubicBezTo>
                      <a:pt x="1" y="2650"/>
                      <a:pt x="594" y="3616"/>
                      <a:pt x="1664" y="3616"/>
                    </a:cubicBezTo>
                    <a:cubicBezTo>
                      <a:pt x="1835" y="3616"/>
                      <a:pt x="2018" y="3592"/>
                      <a:pt x="2212" y="3535"/>
                    </a:cubicBezTo>
                    <a:lnTo>
                      <a:pt x="2212" y="3535"/>
                    </a:lnTo>
                    <a:lnTo>
                      <a:pt x="1095" y="4506"/>
                    </a:lnTo>
                    <a:cubicBezTo>
                      <a:pt x="1095" y="4506"/>
                      <a:pt x="2102" y="5144"/>
                      <a:pt x="3258" y="5144"/>
                    </a:cubicBezTo>
                    <a:cubicBezTo>
                      <a:pt x="3697" y="5144"/>
                      <a:pt x="4158" y="5052"/>
                      <a:pt x="4593" y="4798"/>
                    </a:cubicBezTo>
                    <a:cubicBezTo>
                      <a:pt x="7083" y="3365"/>
                      <a:pt x="4779" y="0"/>
                      <a:pt x="37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81"/>
              <p:cNvSpPr/>
              <p:nvPr/>
            </p:nvSpPr>
            <p:spPr>
              <a:xfrm>
                <a:off x="5467307" y="1398045"/>
                <a:ext cx="48164" cy="44746"/>
              </a:xfrm>
              <a:custGeom>
                <a:rect b="b" l="l" r="r" t="t"/>
                <a:pathLst>
                  <a:path extrusionOk="0" h="655" w="705">
                    <a:moveTo>
                      <a:pt x="443" y="1"/>
                    </a:moveTo>
                    <a:cubicBezTo>
                      <a:pt x="395" y="1"/>
                      <a:pt x="349" y="49"/>
                      <a:pt x="365" y="96"/>
                    </a:cubicBezTo>
                    <a:cubicBezTo>
                      <a:pt x="413" y="218"/>
                      <a:pt x="462" y="363"/>
                      <a:pt x="486" y="485"/>
                    </a:cubicBezTo>
                    <a:cubicBezTo>
                      <a:pt x="365" y="388"/>
                      <a:pt x="243" y="291"/>
                      <a:pt x="122" y="169"/>
                    </a:cubicBezTo>
                    <a:cubicBezTo>
                      <a:pt x="110" y="157"/>
                      <a:pt x="92" y="151"/>
                      <a:pt x="73" y="151"/>
                    </a:cubicBezTo>
                    <a:cubicBezTo>
                      <a:pt x="55" y="151"/>
                      <a:pt x="37" y="157"/>
                      <a:pt x="25" y="169"/>
                    </a:cubicBezTo>
                    <a:cubicBezTo>
                      <a:pt x="0" y="218"/>
                      <a:pt x="0" y="266"/>
                      <a:pt x="25" y="291"/>
                    </a:cubicBezTo>
                    <a:cubicBezTo>
                      <a:pt x="340" y="606"/>
                      <a:pt x="462" y="655"/>
                      <a:pt x="535" y="655"/>
                    </a:cubicBezTo>
                    <a:lnTo>
                      <a:pt x="559" y="655"/>
                    </a:lnTo>
                    <a:cubicBezTo>
                      <a:pt x="608" y="631"/>
                      <a:pt x="705" y="582"/>
                      <a:pt x="511" y="48"/>
                    </a:cubicBezTo>
                    <a:cubicBezTo>
                      <a:pt x="494" y="14"/>
                      <a:pt x="468" y="1"/>
                      <a:pt x="44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81"/>
              <p:cNvSpPr/>
              <p:nvPr/>
            </p:nvSpPr>
            <p:spPr>
              <a:xfrm>
                <a:off x="5309630" y="1479885"/>
                <a:ext cx="102954" cy="109167"/>
              </a:xfrm>
              <a:custGeom>
                <a:rect b="b" l="l" r="r" t="t"/>
                <a:pathLst>
                  <a:path extrusionOk="0" h="1598" w="1507">
                    <a:moveTo>
                      <a:pt x="479" y="1"/>
                    </a:moveTo>
                    <a:cubicBezTo>
                      <a:pt x="444" y="1"/>
                      <a:pt x="427" y="9"/>
                      <a:pt x="414" y="16"/>
                    </a:cubicBezTo>
                    <a:cubicBezTo>
                      <a:pt x="389" y="40"/>
                      <a:pt x="389" y="64"/>
                      <a:pt x="389" y="113"/>
                    </a:cubicBezTo>
                    <a:cubicBezTo>
                      <a:pt x="389" y="210"/>
                      <a:pt x="535" y="380"/>
                      <a:pt x="657" y="477"/>
                    </a:cubicBezTo>
                    <a:cubicBezTo>
                      <a:pt x="1" y="526"/>
                      <a:pt x="1" y="599"/>
                      <a:pt x="1" y="672"/>
                    </a:cubicBezTo>
                    <a:cubicBezTo>
                      <a:pt x="1" y="744"/>
                      <a:pt x="74" y="793"/>
                      <a:pt x="98" y="817"/>
                    </a:cubicBezTo>
                    <a:cubicBezTo>
                      <a:pt x="219" y="890"/>
                      <a:pt x="316" y="963"/>
                      <a:pt x="438" y="1012"/>
                    </a:cubicBezTo>
                    <a:cubicBezTo>
                      <a:pt x="316" y="1036"/>
                      <a:pt x="195" y="1085"/>
                      <a:pt x="98" y="1157"/>
                    </a:cubicBezTo>
                    <a:cubicBezTo>
                      <a:pt x="49" y="1182"/>
                      <a:pt x="49" y="1255"/>
                      <a:pt x="74" y="1303"/>
                    </a:cubicBezTo>
                    <a:cubicBezTo>
                      <a:pt x="185" y="1481"/>
                      <a:pt x="397" y="1598"/>
                      <a:pt x="619" y="1598"/>
                    </a:cubicBezTo>
                    <a:cubicBezTo>
                      <a:pt x="639" y="1598"/>
                      <a:pt x="660" y="1597"/>
                      <a:pt x="681" y="1595"/>
                    </a:cubicBezTo>
                    <a:cubicBezTo>
                      <a:pt x="778" y="1595"/>
                      <a:pt x="875" y="1570"/>
                      <a:pt x="948" y="1546"/>
                    </a:cubicBezTo>
                    <a:cubicBezTo>
                      <a:pt x="997" y="1546"/>
                      <a:pt x="1021" y="1498"/>
                      <a:pt x="997" y="1473"/>
                    </a:cubicBezTo>
                    <a:cubicBezTo>
                      <a:pt x="997" y="1438"/>
                      <a:pt x="971" y="1415"/>
                      <a:pt x="938" y="1415"/>
                    </a:cubicBezTo>
                    <a:cubicBezTo>
                      <a:pt x="925" y="1415"/>
                      <a:pt x="912" y="1418"/>
                      <a:pt x="899" y="1425"/>
                    </a:cubicBezTo>
                    <a:cubicBezTo>
                      <a:pt x="829" y="1446"/>
                      <a:pt x="756" y="1457"/>
                      <a:pt x="683" y="1457"/>
                    </a:cubicBezTo>
                    <a:cubicBezTo>
                      <a:pt x="507" y="1457"/>
                      <a:pt x="333" y="1392"/>
                      <a:pt x="195" y="1255"/>
                    </a:cubicBezTo>
                    <a:cubicBezTo>
                      <a:pt x="365" y="1157"/>
                      <a:pt x="535" y="1109"/>
                      <a:pt x="705" y="1085"/>
                    </a:cubicBezTo>
                    <a:lnTo>
                      <a:pt x="729" y="1085"/>
                    </a:lnTo>
                    <a:cubicBezTo>
                      <a:pt x="754" y="1060"/>
                      <a:pt x="778" y="1036"/>
                      <a:pt x="778" y="1012"/>
                    </a:cubicBezTo>
                    <a:cubicBezTo>
                      <a:pt x="778" y="987"/>
                      <a:pt x="754" y="963"/>
                      <a:pt x="729" y="939"/>
                    </a:cubicBezTo>
                    <a:lnTo>
                      <a:pt x="705" y="939"/>
                    </a:lnTo>
                    <a:cubicBezTo>
                      <a:pt x="511" y="890"/>
                      <a:pt x="341" y="793"/>
                      <a:pt x="171" y="696"/>
                    </a:cubicBezTo>
                    <a:cubicBezTo>
                      <a:pt x="389" y="647"/>
                      <a:pt x="608" y="623"/>
                      <a:pt x="827" y="623"/>
                    </a:cubicBezTo>
                    <a:cubicBezTo>
                      <a:pt x="851" y="623"/>
                      <a:pt x="875" y="599"/>
                      <a:pt x="899" y="574"/>
                    </a:cubicBezTo>
                    <a:cubicBezTo>
                      <a:pt x="899" y="550"/>
                      <a:pt x="899" y="526"/>
                      <a:pt x="875" y="502"/>
                    </a:cubicBezTo>
                    <a:cubicBezTo>
                      <a:pt x="754" y="404"/>
                      <a:pt x="657" y="283"/>
                      <a:pt x="559" y="161"/>
                    </a:cubicBezTo>
                    <a:lnTo>
                      <a:pt x="559" y="161"/>
                    </a:lnTo>
                    <a:cubicBezTo>
                      <a:pt x="851" y="259"/>
                      <a:pt x="1118" y="380"/>
                      <a:pt x="1385" y="526"/>
                    </a:cubicBezTo>
                    <a:cubicBezTo>
                      <a:pt x="1434" y="526"/>
                      <a:pt x="1482" y="526"/>
                      <a:pt x="1482" y="477"/>
                    </a:cubicBezTo>
                    <a:cubicBezTo>
                      <a:pt x="1507" y="429"/>
                      <a:pt x="1482" y="404"/>
                      <a:pt x="1458" y="380"/>
                    </a:cubicBezTo>
                    <a:cubicBezTo>
                      <a:pt x="803" y="61"/>
                      <a:pt x="574" y="1"/>
                      <a:pt x="479"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81"/>
              <p:cNvSpPr/>
              <p:nvPr/>
            </p:nvSpPr>
            <p:spPr>
              <a:xfrm>
                <a:off x="5442439" y="1508440"/>
                <a:ext cx="151050" cy="201598"/>
              </a:xfrm>
              <a:custGeom>
                <a:rect b="b" l="l" r="r" t="t"/>
                <a:pathLst>
                  <a:path extrusionOk="0" h="2951" w="2211">
                    <a:moveTo>
                      <a:pt x="2131" y="1"/>
                    </a:moveTo>
                    <a:cubicBezTo>
                      <a:pt x="2118" y="1"/>
                      <a:pt x="2103" y="4"/>
                      <a:pt x="2089" y="11"/>
                    </a:cubicBezTo>
                    <a:cubicBezTo>
                      <a:pt x="2089" y="11"/>
                      <a:pt x="0" y="982"/>
                      <a:pt x="49" y="2877"/>
                    </a:cubicBezTo>
                    <a:cubicBezTo>
                      <a:pt x="49" y="2901"/>
                      <a:pt x="73" y="2950"/>
                      <a:pt x="121" y="2950"/>
                    </a:cubicBezTo>
                    <a:cubicBezTo>
                      <a:pt x="170" y="2950"/>
                      <a:pt x="194" y="2901"/>
                      <a:pt x="194" y="2877"/>
                    </a:cubicBezTo>
                    <a:cubicBezTo>
                      <a:pt x="170" y="1080"/>
                      <a:pt x="2138" y="132"/>
                      <a:pt x="2162" y="132"/>
                    </a:cubicBezTo>
                    <a:cubicBezTo>
                      <a:pt x="2186" y="108"/>
                      <a:pt x="2211" y="84"/>
                      <a:pt x="2186" y="35"/>
                    </a:cubicBezTo>
                    <a:cubicBezTo>
                      <a:pt x="2186" y="18"/>
                      <a:pt x="2162" y="1"/>
                      <a:pt x="213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3" name="Google Shape;683;p81"/>
            <p:cNvSpPr/>
            <p:nvPr/>
          </p:nvSpPr>
          <p:spPr>
            <a:xfrm rot="-2700000">
              <a:off x="7005059" y="-115361"/>
              <a:ext cx="716375" cy="1284157"/>
            </a:xfrm>
            <a:custGeom>
              <a:rect b="b" l="l" r="r" t="t"/>
              <a:pathLst>
                <a:path extrusionOk="0" h="11977" w="6681">
                  <a:moveTo>
                    <a:pt x="4276" y="0"/>
                  </a:moveTo>
                  <a:cubicBezTo>
                    <a:pt x="4276" y="0"/>
                    <a:pt x="4082" y="49"/>
                    <a:pt x="3839" y="146"/>
                  </a:cubicBezTo>
                  <a:lnTo>
                    <a:pt x="3887" y="267"/>
                  </a:lnTo>
                  <a:lnTo>
                    <a:pt x="3863" y="292"/>
                  </a:lnTo>
                  <a:cubicBezTo>
                    <a:pt x="4009" y="243"/>
                    <a:pt x="4155" y="195"/>
                    <a:pt x="4300" y="146"/>
                  </a:cubicBezTo>
                  <a:lnTo>
                    <a:pt x="4276" y="0"/>
                  </a:lnTo>
                  <a:close/>
                  <a:moveTo>
                    <a:pt x="3426" y="316"/>
                  </a:moveTo>
                  <a:cubicBezTo>
                    <a:pt x="3280" y="365"/>
                    <a:pt x="3134" y="437"/>
                    <a:pt x="3013" y="510"/>
                  </a:cubicBezTo>
                  <a:lnTo>
                    <a:pt x="3080" y="645"/>
                  </a:lnTo>
                  <a:lnTo>
                    <a:pt x="3080" y="645"/>
                  </a:lnTo>
                  <a:cubicBezTo>
                    <a:pt x="3198" y="578"/>
                    <a:pt x="3336" y="530"/>
                    <a:pt x="3474" y="437"/>
                  </a:cubicBezTo>
                  <a:lnTo>
                    <a:pt x="3426" y="316"/>
                  </a:lnTo>
                  <a:close/>
                  <a:moveTo>
                    <a:pt x="3080" y="645"/>
                  </a:moveTo>
                  <a:cubicBezTo>
                    <a:pt x="3074" y="649"/>
                    <a:pt x="3068" y="652"/>
                    <a:pt x="3061" y="656"/>
                  </a:cubicBezTo>
                  <a:lnTo>
                    <a:pt x="3086" y="656"/>
                  </a:lnTo>
                  <a:lnTo>
                    <a:pt x="3080" y="645"/>
                  </a:lnTo>
                  <a:close/>
                  <a:moveTo>
                    <a:pt x="2624" y="753"/>
                  </a:moveTo>
                  <a:cubicBezTo>
                    <a:pt x="2503" y="850"/>
                    <a:pt x="2406" y="948"/>
                    <a:pt x="2284" y="1069"/>
                  </a:cubicBezTo>
                  <a:lnTo>
                    <a:pt x="2403" y="1164"/>
                  </a:lnTo>
                  <a:lnTo>
                    <a:pt x="2403" y="1164"/>
                  </a:lnTo>
                  <a:cubicBezTo>
                    <a:pt x="2496" y="1055"/>
                    <a:pt x="2609" y="965"/>
                    <a:pt x="2721" y="875"/>
                  </a:cubicBezTo>
                  <a:lnTo>
                    <a:pt x="2624" y="753"/>
                  </a:lnTo>
                  <a:close/>
                  <a:moveTo>
                    <a:pt x="2403" y="1164"/>
                  </a:moveTo>
                  <a:cubicBezTo>
                    <a:pt x="2396" y="1173"/>
                    <a:pt x="2388" y="1182"/>
                    <a:pt x="2381" y="1191"/>
                  </a:cubicBezTo>
                  <a:lnTo>
                    <a:pt x="2406" y="1166"/>
                  </a:lnTo>
                  <a:lnTo>
                    <a:pt x="2403" y="1164"/>
                  </a:lnTo>
                  <a:close/>
                  <a:moveTo>
                    <a:pt x="1993" y="1409"/>
                  </a:moveTo>
                  <a:cubicBezTo>
                    <a:pt x="1895" y="1531"/>
                    <a:pt x="1823" y="1676"/>
                    <a:pt x="1774" y="1822"/>
                  </a:cubicBezTo>
                  <a:lnTo>
                    <a:pt x="1895" y="1871"/>
                  </a:lnTo>
                  <a:lnTo>
                    <a:pt x="1895" y="1895"/>
                  </a:lnTo>
                  <a:cubicBezTo>
                    <a:pt x="1944" y="1749"/>
                    <a:pt x="2017" y="1628"/>
                    <a:pt x="2114" y="1506"/>
                  </a:cubicBezTo>
                  <a:lnTo>
                    <a:pt x="1993" y="1409"/>
                  </a:lnTo>
                  <a:close/>
                  <a:moveTo>
                    <a:pt x="1628" y="2259"/>
                  </a:moveTo>
                  <a:cubicBezTo>
                    <a:pt x="1604" y="2405"/>
                    <a:pt x="1580" y="2551"/>
                    <a:pt x="1580" y="2697"/>
                  </a:cubicBezTo>
                  <a:lnTo>
                    <a:pt x="1701" y="2697"/>
                  </a:lnTo>
                  <a:cubicBezTo>
                    <a:pt x="1704" y="2559"/>
                    <a:pt x="1728" y="2421"/>
                    <a:pt x="1774" y="2284"/>
                  </a:cubicBezTo>
                  <a:lnTo>
                    <a:pt x="1628" y="2259"/>
                  </a:lnTo>
                  <a:close/>
                  <a:moveTo>
                    <a:pt x="1701" y="2697"/>
                  </a:moveTo>
                  <a:cubicBezTo>
                    <a:pt x="1701" y="2705"/>
                    <a:pt x="1701" y="2713"/>
                    <a:pt x="1701" y="2721"/>
                  </a:cubicBezTo>
                  <a:lnTo>
                    <a:pt x="1725" y="2697"/>
                  </a:lnTo>
                  <a:close/>
                  <a:moveTo>
                    <a:pt x="1774" y="3158"/>
                  </a:moveTo>
                  <a:lnTo>
                    <a:pt x="1628" y="3183"/>
                  </a:lnTo>
                  <a:cubicBezTo>
                    <a:pt x="1628" y="3304"/>
                    <a:pt x="1677" y="3401"/>
                    <a:pt x="1701" y="3523"/>
                  </a:cubicBezTo>
                  <a:lnTo>
                    <a:pt x="1725" y="3620"/>
                  </a:lnTo>
                  <a:lnTo>
                    <a:pt x="1871" y="3571"/>
                  </a:lnTo>
                  <a:lnTo>
                    <a:pt x="1847" y="3474"/>
                  </a:lnTo>
                  <a:cubicBezTo>
                    <a:pt x="1798" y="3377"/>
                    <a:pt x="1774" y="3255"/>
                    <a:pt x="1774" y="3158"/>
                  </a:cubicBezTo>
                  <a:close/>
                  <a:moveTo>
                    <a:pt x="3329" y="3863"/>
                  </a:moveTo>
                  <a:cubicBezTo>
                    <a:pt x="3232" y="3887"/>
                    <a:pt x="3061" y="3887"/>
                    <a:pt x="2867" y="3887"/>
                  </a:cubicBezTo>
                  <a:lnTo>
                    <a:pt x="2867" y="4054"/>
                  </a:lnTo>
                  <a:lnTo>
                    <a:pt x="2867" y="4054"/>
                  </a:lnTo>
                  <a:cubicBezTo>
                    <a:pt x="3049" y="4033"/>
                    <a:pt x="3189" y="4032"/>
                    <a:pt x="3329" y="4008"/>
                  </a:cubicBezTo>
                  <a:lnTo>
                    <a:pt x="3329" y="3863"/>
                  </a:lnTo>
                  <a:close/>
                  <a:moveTo>
                    <a:pt x="2867" y="4054"/>
                  </a:moveTo>
                  <a:cubicBezTo>
                    <a:pt x="2859" y="4055"/>
                    <a:pt x="2851" y="4056"/>
                    <a:pt x="2843" y="4057"/>
                  </a:cubicBezTo>
                  <a:lnTo>
                    <a:pt x="2867" y="4057"/>
                  </a:lnTo>
                  <a:lnTo>
                    <a:pt x="2867" y="4054"/>
                  </a:lnTo>
                  <a:close/>
                  <a:moveTo>
                    <a:pt x="2406" y="3960"/>
                  </a:moveTo>
                  <a:cubicBezTo>
                    <a:pt x="2284" y="3984"/>
                    <a:pt x="2163" y="4008"/>
                    <a:pt x="2041" y="4033"/>
                  </a:cubicBezTo>
                  <a:lnTo>
                    <a:pt x="2017" y="3984"/>
                  </a:lnTo>
                  <a:lnTo>
                    <a:pt x="1871" y="4033"/>
                  </a:lnTo>
                  <a:cubicBezTo>
                    <a:pt x="1944" y="4178"/>
                    <a:pt x="2017" y="4324"/>
                    <a:pt x="2090" y="4446"/>
                  </a:cubicBezTo>
                  <a:lnTo>
                    <a:pt x="2211" y="4373"/>
                  </a:lnTo>
                  <a:cubicBezTo>
                    <a:pt x="2163" y="4300"/>
                    <a:pt x="2138" y="4227"/>
                    <a:pt x="2090" y="4178"/>
                  </a:cubicBezTo>
                  <a:cubicBezTo>
                    <a:pt x="2211" y="4130"/>
                    <a:pt x="2333" y="4130"/>
                    <a:pt x="2430" y="4106"/>
                  </a:cubicBezTo>
                  <a:lnTo>
                    <a:pt x="2406" y="3960"/>
                  </a:lnTo>
                  <a:close/>
                  <a:moveTo>
                    <a:pt x="1531" y="4178"/>
                  </a:moveTo>
                  <a:cubicBezTo>
                    <a:pt x="1385" y="4227"/>
                    <a:pt x="1240" y="4300"/>
                    <a:pt x="1118" y="4349"/>
                  </a:cubicBezTo>
                  <a:lnTo>
                    <a:pt x="1185" y="4483"/>
                  </a:lnTo>
                  <a:lnTo>
                    <a:pt x="1185" y="4483"/>
                  </a:lnTo>
                  <a:cubicBezTo>
                    <a:pt x="1303" y="4416"/>
                    <a:pt x="1441" y="4370"/>
                    <a:pt x="1580" y="4324"/>
                  </a:cubicBezTo>
                  <a:lnTo>
                    <a:pt x="1531" y="4178"/>
                  </a:lnTo>
                  <a:close/>
                  <a:moveTo>
                    <a:pt x="1185" y="4483"/>
                  </a:moveTo>
                  <a:lnTo>
                    <a:pt x="1185" y="4483"/>
                  </a:lnTo>
                  <a:cubicBezTo>
                    <a:pt x="1179" y="4487"/>
                    <a:pt x="1173" y="4491"/>
                    <a:pt x="1167" y="4494"/>
                  </a:cubicBezTo>
                  <a:lnTo>
                    <a:pt x="1191" y="4494"/>
                  </a:lnTo>
                  <a:lnTo>
                    <a:pt x="1185" y="4483"/>
                  </a:lnTo>
                  <a:close/>
                  <a:moveTo>
                    <a:pt x="3426" y="4203"/>
                  </a:moveTo>
                  <a:cubicBezTo>
                    <a:pt x="3377" y="4324"/>
                    <a:pt x="3304" y="4446"/>
                    <a:pt x="3207" y="4519"/>
                  </a:cubicBezTo>
                  <a:lnTo>
                    <a:pt x="3304" y="4640"/>
                  </a:lnTo>
                  <a:cubicBezTo>
                    <a:pt x="3426" y="4543"/>
                    <a:pt x="3499" y="4397"/>
                    <a:pt x="3572" y="4251"/>
                  </a:cubicBezTo>
                  <a:lnTo>
                    <a:pt x="3426" y="4203"/>
                  </a:lnTo>
                  <a:close/>
                  <a:moveTo>
                    <a:pt x="2478" y="4664"/>
                  </a:moveTo>
                  <a:lnTo>
                    <a:pt x="2406" y="4786"/>
                  </a:lnTo>
                  <a:cubicBezTo>
                    <a:pt x="2503" y="4859"/>
                    <a:pt x="2624" y="4883"/>
                    <a:pt x="2746" y="4883"/>
                  </a:cubicBezTo>
                  <a:lnTo>
                    <a:pt x="2891" y="4883"/>
                  </a:lnTo>
                  <a:lnTo>
                    <a:pt x="2867" y="4737"/>
                  </a:lnTo>
                  <a:cubicBezTo>
                    <a:pt x="2831" y="4743"/>
                    <a:pt x="2796" y="4746"/>
                    <a:pt x="2762" y="4746"/>
                  </a:cubicBezTo>
                  <a:cubicBezTo>
                    <a:pt x="2661" y="4746"/>
                    <a:pt x="2570" y="4719"/>
                    <a:pt x="2478" y="4664"/>
                  </a:cubicBezTo>
                  <a:close/>
                  <a:moveTo>
                    <a:pt x="705" y="4616"/>
                  </a:moveTo>
                  <a:cubicBezTo>
                    <a:pt x="584" y="4713"/>
                    <a:pt x="486" y="4810"/>
                    <a:pt x="389" y="4932"/>
                  </a:cubicBezTo>
                  <a:lnTo>
                    <a:pt x="486" y="5004"/>
                  </a:lnTo>
                  <a:lnTo>
                    <a:pt x="486" y="5029"/>
                  </a:lnTo>
                  <a:cubicBezTo>
                    <a:pt x="584" y="4907"/>
                    <a:pt x="681" y="4810"/>
                    <a:pt x="802" y="4737"/>
                  </a:cubicBezTo>
                  <a:lnTo>
                    <a:pt x="705" y="4616"/>
                  </a:lnTo>
                  <a:close/>
                  <a:moveTo>
                    <a:pt x="146" y="5320"/>
                  </a:moveTo>
                  <a:cubicBezTo>
                    <a:pt x="74" y="5466"/>
                    <a:pt x="49" y="5612"/>
                    <a:pt x="25" y="5757"/>
                  </a:cubicBezTo>
                  <a:lnTo>
                    <a:pt x="171" y="5782"/>
                  </a:lnTo>
                  <a:cubicBezTo>
                    <a:pt x="171" y="5636"/>
                    <a:pt x="219" y="5515"/>
                    <a:pt x="268" y="5369"/>
                  </a:cubicBezTo>
                  <a:lnTo>
                    <a:pt x="146" y="5320"/>
                  </a:lnTo>
                  <a:close/>
                  <a:moveTo>
                    <a:pt x="1" y="6219"/>
                  </a:moveTo>
                  <a:cubicBezTo>
                    <a:pt x="25" y="6389"/>
                    <a:pt x="49" y="6535"/>
                    <a:pt x="98" y="6681"/>
                  </a:cubicBezTo>
                  <a:lnTo>
                    <a:pt x="219" y="6656"/>
                  </a:lnTo>
                  <a:cubicBezTo>
                    <a:pt x="195" y="6511"/>
                    <a:pt x="171" y="6365"/>
                    <a:pt x="171" y="6219"/>
                  </a:cubicBezTo>
                  <a:close/>
                  <a:moveTo>
                    <a:pt x="341" y="7045"/>
                  </a:moveTo>
                  <a:lnTo>
                    <a:pt x="219" y="7118"/>
                  </a:lnTo>
                  <a:cubicBezTo>
                    <a:pt x="268" y="7239"/>
                    <a:pt x="316" y="7385"/>
                    <a:pt x="389" y="7531"/>
                  </a:cubicBezTo>
                  <a:lnTo>
                    <a:pt x="535" y="7458"/>
                  </a:lnTo>
                  <a:cubicBezTo>
                    <a:pt x="462" y="7312"/>
                    <a:pt x="414" y="7191"/>
                    <a:pt x="341" y="7045"/>
                  </a:cubicBezTo>
                  <a:close/>
                  <a:moveTo>
                    <a:pt x="729" y="7871"/>
                  </a:moveTo>
                  <a:lnTo>
                    <a:pt x="608" y="7944"/>
                  </a:lnTo>
                  <a:lnTo>
                    <a:pt x="632" y="7992"/>
                  </a:lnTo>
                  <a:cubicBezTo>
                    <a:pt x="705" y="8114"/>
                    <a:pt x="778" y="8211"/>
                    <a:pt x="827" y="8308"/>
                  </a:cubicBezTo>
                  <a:lnTo>
                    <a:pt x="948" y="8235"/>
                  </a:lnTo>
                  <a:cubicBezTo>
                    <a:pt x="899" y="8138"/>
                    <a:pt x="827" y="8041"/>
                    <a:pt x="778" y="7920"/>
                  </a:cubicBezTo>
                  <a:lnTo>
                    <a:pt x="729" y="7871"/>
                  </a:lnTo>
                  <a:close/>
                  <a:moveTo>
                    <a:pt x="1191" y="8600"/>
                  </a:moveTo>
                  <a:lnTo>
                    <a:pt x="1069" y="8673"/>
                  </a:lnTo>
                  <a:cubicBezTo>
                    <a:pt x="1191" y="8794"/>
                    <a:pt x="1288" y="8915"/>
                    <a:pt x="1385" y="9037"/>
                  </a:cubicBezTo>
                  <a:lnTo>
                    <a:pt x="1482" y="8915"/>
                  </a:lnTo>
                  <a:cubicBezTo>
                    <a:pt x="1385" y="8818"/>
                    <a:pt x="1288" y="8697"/>
                    <a:pt x="1191" y="8600"/>
                  </a:cubicBezTo>
                  <a:close/>
                  <a:moveTo>
                    <a:pt x="1798" y="9231"/>
                  </a:moveTo>
                  <a:lnTo>
                    <a:pt x="1701" y="9353"/>
                  </a:lnTo>
                  <a:cubicBezTo>
                    <a:pt x="1823" y="9450"/>
                    <a:pt x="1944" y="9547"/>
                    <a:pt x="2065" y="9644"/>
                  </a:cubicBezTo>
                  <a:lnTo>
                    <a:pt x="2138" y="9523"/>
                  </a:lnTo>
                  <a:cubicBezTo>
                    <a:pt x="2017" y="9426"/>
                    <a:pt x="1920" y="9328"/>
                    <a:pt x="1798" y="9231"/>
                  </a:cubicBezTo>
                  <a:close/>
                  <a:moveTo>
                    <a:pt x="5029" y="9328"/>
                  </a:moveTo>
                  <a:cubicBezTo>
                    <a:pt x="4981" y="9328"/>
                    <a:pt x="4932" y="9328"/>
                    <a:pt x="4908" y="9353"/>
                  </a:cubicBezTo>
                  <a:lnTo>
                    <a:pt x="4932" y="9499"/>
                  </a:lnTo>
                  <a:lnTo>
                    <a:pt x="5053" y="9499"/>
                  </a:lnTo>
                  <a:cubicBezTo>
                    <a:pt x="5029" y="9523"/>
                    <a:pt x="5005" y="9547"/>
                    <a:pt x="4981" y="9571"/>
                  </a:cubicBezTo>
                  <a:lnTo>
                    <a:pt x="5078" y="9693"/>
                  </a:lnTo>
                  <a:cubicBezTo>
                    <a:pt x="5151" y="9644"/>
                    <a:pt x="5199" y="9571"/>
                    <a:pt x="5223" y="9474"/>
                  </a:cubicBezTo>
                  <a:cubicBezTo>
                    <a:pt x="5223" y="9450"/>
                    <a:pt x="5199" y="9328"/>
                    <a:pt x="5029" y="9328"/>
                  </a:cubicBezTo>
                  <a:close/>
                  <a:moveTo>
                    <a:pt x="2527" y="9717"/>
                  </a:moveTo>
                  <a:lnTo>
                    <a:pt x="2478" y="9863"/>
                  </a:lnTo>
                  <a:cubicBezTo>
                    <a:pt x="2600" y="9936"/>
                    <a:pt x="2746" y="9984"/>
                    <a:pt x="2891" y="10033"/>
                  </a:cubicBezTo>
                  <a:lnTo>
                    <a:pt x="2940" y="9887"/>
                  </a:lnTo>
                  <a:cubicBezTo>
                    <a:pt x="2794" y="9839"/>
                    <a:pt x="2673" y="9790"/>
                    <a:pt x="2527" y="9717"/>
                  </a:cubicBezTo>
                  <a:close/>
                  <a:moveTo>
                    <a:pt x="4470" y="9596"/>
                  </a:moveTo>
                  <a:cubicBezTo>
                    <a:pt x="4373" y="9693"/>
                    <a:pt x="4300" y="9814"/>
                    <a:pt x="4276" y="9936"/>
                  </a:cubicBezTo>
                  <a:lnTo>
                    <a:pt x="4203" y="9936"/>
                  </a:lnTo>
                  <a:lnTo>
                    <a:pt x="4252" y="10082"/>
                  </a:lnTo>
                  <a:lnTo>
                    <a:pt x="4373" y="10057"/>
                  </a:lnTo>
                  <a:cubicBezTo>
                    <a:pt x="4495" y="10033"/>
                    <a:pt x="4592" y="9984"/>
                    <a:pt x="4689" y="9960"/>
                  </a:cubicBezTo>
                  <a:lnTo>
                    <a:pt x="4616" y="9814"/>
                  </a:lnTo>
                  <a:lnTo>
                    <a:pt x="4446" y="9887"/>
                  </a:lnTo>
                  <a:cubicBezTo>
                    <a:pt x="4495" y="9814"/>
                    <a:pt x="4519" y="9766"/>
                    <a:pt x="4568" y="9717"/>
                  </a:cubicBezTo>
                  <a:lnTo>
                    <a:pt x="4470" y="9596"/>
                  </a:lnTo>
                  <a:close/>
                  <a:moveTo>
                    <a:pt x="3353" y="9984"/>
                  </a:moveTo>
                  <a:lnTo>
                    <a:pt x="3329" y="10130"/>
                  </a:lnTo>
                  <a:cubicBezTo>
                    <a:pt x="3450" y="10130"/>
                    <a:pt x="3547" y="10154"/>
                    <a:pt x="3669" y="10154"/>
                  </a:cubicBezTo>
                  <a:lnTo>
                    <a:pt x="3790" y="10154"/>
                  </a:lnTo>
                  <a:lnTo>
                    <a:pt x="3790" y="9984"/>
                  </a:lnTo>
                  <a:cubicBezTo>
                    <a:pt x="3742" y="9992"/>
                    <a:pt x="3693" y="9995"/>
                    <a:pt x="3644" y="9995"/>
                  </a:cubicBezTo>
                  <a:cubicBezTo>
                    <a:pt x="3547" y="9995"/>
                    <a:pt x="3450" y="9984"/>
                    <a:pt x="3353" y="9984"/>
                  </a:cubicBezTo>
                  <a:close/>
                  <a:moveTo>
                    <a:pt x="4203" y="10494"/>
                  </a:moveTo>
                  <a:cubicBezTo>
                    <a:pt x="4227" y="10640"/>
                    <a:pt x="4252" y="10810"/>
                    <a:pt x="4325" y="10956"/>
                  </a:cubicBezTo>
                  <a:lnTo>
                    <a:pt x="4446" y="10907"/>
                  </a:lnTo>
                  <a:cubicBezTo>
                    <a:pt x="4398" y="10786"/>
                    <a:pt x="4373" y="10640"/>
                    <a:pt x="4349" y="10494"/>
                  </a:cubicBezTo>
                  <a:close/>
                  <a:moveTo>
                    <a:pt x="4665" y="11248"/>
                  </a:moveTo>
                  <a:lnTo>
                    <a:pt x="4543" y="11345"/>
                  </a:lnTo>
                  <a:cubicBezTo>
                    <a:pt x="4640" y="11466"/>
                    <a:pt x="4762" y="11563"/>
                    <a:pt x="4883" y="11661"/>
                  </a:cubicBezTo>
                  <a:lnTo>
                    <a:pt x="4981" y="11563"/>
                  </a:lnTo>
                  <a:cubicBezTo>
                    <a:pt x="4859" y="11466"/>
                    <a:pt x="4762" y="11369"/>
                    <a:pt x="4665" y="11248"/>
                  </a:cubicBezTo>
                  <a:close/>
                  <a:moveTo>
                    <a:pt x="5345" y="11733"/>
                  </a:moveTo>
                  <a:lnTo>
                    <a:pt x="5296" y="11855"/>
                  </a:lnTo>
                  <a:cubicBezTo>
                    <a:pt x="5442" y="11928"/>
                    <a:pt x="5588" y="11952"/>
                    <a:pt x="5758" y="11976"/>
                  </a:cubicBezTo>
                  <a:lnTo>
                    <a:pt x="5758" y="11831"/>
                  </a:lnTo>
                  <a:cubicBezTo>
                    <a:pt x="5636" y="11806"/>
                    <a:pt x="5491" y="11782"/>
                    <a:pt x="5345" y="11733"/>
                  </a:cubicBezTo>
                  <a:close/>
                  <a:moveTo>
                    <a:pt x="6632" y="11758"/>
                  </a:moveTo>
                  <a:cubicBezTo>
                    <a:pt x="6487" y="11782"/>
                    <a:pt x="6365" y="11806"/>
                    <a:pt x="6219" y="11831"/>
                  </a:cubicBezTo>
                  <a:lnTo>
                    <a:pt x="6219" y="11976"/>
                  </a:lnTo>
                  <a:cubicBezTo>
                    <a:pt x="6365" y="11952"/>
                    <a:pt x="6511" y="11928"/>
                    <a:pt x="6681" y="11879"/>
                  </a:cubicBezTo>
                  <a:lnTo>
                    <a:pt x="6632" y="117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4" name="Google Shape;684;p81"/>
          <p:cNvGrpSpPr/>
          <p:nvPr/>
        </p:nvGrpSpPr>
        <p:grpSpPr>
          <a:xfrm>
            <a:off x="8463951" y="3094293"/>
            <a:ext cx="1277992" cy="1010253"/>
            <a:chOff x="855987" y="2204128"/>
            <a:chExt cx="1217483" cy="962421"/>
          </a:xfrm>
        </p:grpSpPr>
        <p:grpSp>
          <p:nvGrpSpPr>
            <p:cNvPr id="685" name="Google Shape;685;p81"/>
            <p:cNvGrpSpPr/>
            <p:nvPr/>
          </p:nvGrpSpPr>
          <p:grpSpPr>
            <a:xfrm>
              <a:off x="855987" y="2204128"/>
              <a:ext cx="1146638" cy="962421"/>
              <a:chOff x="958238" y="2157575"/>
              <a:chExt cx="1115190" cy="936025"/>
            </a:xfrm>
          </p:grpSpPr>
          <p:sp>
            <p:nvSpPr>
              <p:cNvPr id="686" name="Google Shape;686;p81"/>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81"/>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81"/>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81"/>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81"/>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81"/>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2" name="Google Shape;692;p81"/>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3" name="Google Shape;693;p81"/>
          <p:cNvGrpSpPr/>
          <p:nvPr/>
        </p:nvGrpSpPr>
        <p:grpSpPr>
          <a:xfrm rot="10800000">
            <a:off x="3577129" y="-256770"/>
            <a:ext cx="1590405" cy="693261"/>
            <a:chOff x="3965010" y="571479"/>
            <a:chExt cx="1651683" cy="719972"/>
          </a:xfrm>
        </p:grpSpPr>
        <p:grpSp>
          <p:nvGrpSpPr>
            <p:cNvPr id="694" name="Google Shape;694;p81"/>
            <p:cNvGrpSpPr/>
            <p:nvPr/>
          </p:nvGrpSpPr>
          <p:grpSpPr>
            <a:xfrm>
              <a:off x="3965010" y="571479"/>
              <a:ext cx="1446820" cy="719972"/>
              <a:chOff x="3953250" y="571500"/>
              <a:chExt cx="1383325" cy="766825"/>
            </a:xfrm>
          </p:grpSpPr>
          <p:grpSp>
            <p:nvGrpSpPr>
              <p:cNvPr id="695" name="Google Shape;695;p81"/>
              <p:cNvGrpSpPr/>
              <p:nvPr/>
            </p:nvGrpSpPr>
            <p:grpSpPr>
              <a:xfrm>
                <a:off x="3953250" y="571500"/>
                <a:ext cx="1383165" cy="669650"/>
                <a:chOff x="897088" y="2374675"/>
                <a:chExt cx="1383165" cy="669650"/>
              </a:xfrm>
            </p:grpSpPr>
            <p:sp>
              <p:nvSpPr>
                <p:cNvPr id="696" name="Google Shape;696;p81"/>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81"/>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81"/>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81"/>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0" name="Google Shape;700;p81"/>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1" name="Google Shape;701;p81"/>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4_1">
    <p:bg>
      <p:bgPr>
        <a:blipFill>
          <a:blip r:embed="rId2">
            <a:alphaModFix/>
          </a:blip>
          <a:stretch>
            <a:fillRect/>
          </a:stretch>
        </a:blipFill>
      </p:bgPr>
    </p:bg>
    <p:spTree>
      <p:nvGrpSpPr>
        <p:cNvPr id="702" name="Shape 702"/>
        <p:cNvGrpSpPr/>
        <p:nvPr/>
      </p:nvGrpSpPr>
      <p:grpSpPr>
        <a:xfrm>
          <a:off x="0" y="0"/>
          <a:ext cx="0" cy="0"/>
          <a:chOff x="0" y="0"/>
          <a:chExt cx="0" cy="0"/>
        </a:xfrm>
      </p:grpSpPr>
      <p:sp>
        <p:nvSpPr>
          <p:cNvPr id="703" name="Google Shape;703;p82"/>
          <p:cNvSpPr txBox="1"/>
          <p:nvPr>
            <p:ph type="title"/>
          </p:nvPr>
        </p:nvSpPr>
        <p:spPr>
          <a:xfrm>
            <a:off x="1363650" y="2837450"/>
            <a:ext cx="2587500" cy="62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704" name="Google Shape;704;p82"/>
          <p:cNvSpPr txBox="1"/>
          <p:nvPr>
            <p:ph idx="1" type="subTitle"/>
          </p:nvPr>
        </p:nvSpPr>
        <p:spPr>
          <a:xfrm>
            <a:off x="1363650" y="3518763"/>
            <a:ext cx="2759100" cy="50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2100"/>
              <a:buFont typeface="Roboto Slab Light"/>
              <a:buNone/>
              <a:defRPr sz="1400">
                <a:solidFill>
                  <a:schemeClr val="dk1"/>
                </a:solidFill>
                <a:latin typeface="Comfortaa"/>
                <a:ea typeface="Comfortaa"/>
                <a:cs typeface="Comfortaa"/>
                <a:sym typeface="Comfortaa"/>
              </a:defRPr>
            </a:lvl1pPr>
            <a:lvl2pPr lvl="1"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2pPr>
            <a:lvl3pPr lvl="2"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3pPr>
            <a:lvl4pPr lvl="3"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4pPr>
            <a:lvl5pPr lvl="4"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5pPr>
            <a:lvl6pPr lvl="5"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6pPr>
            <a:lvl7pPr lvl="6"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7pPr>
            <a:lvl8pPr lvl="7"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8pPr>
            <a:lvl9pPr lvl="8"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9pPr>
          </a:lstStyle>
          <a:p/>
        </p:txBody>
      </p:sp>
      <p:sp>
        <p:nvSpPr>
          <p:cNvPr id="705" name="Google Shape;705;p82"/>
          <p:cNvSpPr txBox="1"/>
          <p:nvPr>
            <p:ph idx="2" type="title"/>
          </p:nvPr>
        </p:nvSpPr>
        <p:spPr>
          <a:xfrm>
            <a:off x="1363650" y="1525013"/>
            <a:ext cx="2129100" cy="1379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0"/>
              <a:buNone/>
              <a:defRPr sz="10000">
                <a:latin typeface="Comfortaa"/>
                <a:ea typeface="Comfortaa"/>
                <a:cs typeface="Comfortaa"/>
                <a:sym typeface="Comfortaa"/>
              </a:defRPr>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p:txBody>
      </p:sp>
      <p:grpSp>
        <p:nvGrpSpPr>
          <p:cNvPr id="706" name="Google Shape;706;p82"/>
          <p:cNvGrpSpPr/>
          <p:nvPr/>
        </p:nvGrpSpPr>
        <p:grpSpPr>
          <a:xfrm>
            <a:off x="8065080" y="-9"/>
            <a:ext cx="1210422" cy="868634"/>
            <a:chOff x="6102329" y="3283426"/>
            <a:chExt cx="654777" cy="469888"/>
          </a:xfrm>
        </p:grpSpPr>
        <p:sp>
          <p:nvSpPr>
            <p:cNvPr id="707" name="Google Shape;707;p82"/>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82"/>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82"/>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82"/>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82"/>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82"/>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82"/>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82"/>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82"/>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82"/>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82"/>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8" name="Google Shape;718;p82"/>
          <p:cNvGrpSpPr/>
          <p:nvPr/>
        </p:nvGrpSpPr>
        <p:grpSpPr>
          <a:xfrm flipH="1">
            <a:off x="8065063" y="1808493"/>
            <a:ext cx="1277992" cy="1010253"/>
            <a:chOff x="855987" y="2204128"/>
            <a:chExt cx="1217483" cy="962421"/>
          </a:xfrm>
        </p:grpSpPr>
        <p:grpSp>
          <p:nvGrpSpPr>
            <p:cNvPr id="719" name="Google Shape;719;p82"/>
            <p:cNvGrpSpPr/>
            <p:nvPr/>
          </p:nvGrpSpPr>
          <p:grpSpPr>
            <a:xfrm>
              <a:off x="855987" y="2204128"/>
              <a:ext cx="1146638" cy="962421"/>
              <a:chOff x="958238" y="2157575"/>
              <a:chExt cx="1115190" cy="936025"/>
            </a:xfrm>
          </p:grpSpPr>
          <p:sp>
            <p:nvSpPr>
              <p:cNvPr id="720" name="Google Shape;720;p82"/>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82"/>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82"/>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82"/>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82"/>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82"/>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6" name="Google Shape;726;p82"/>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7" name="Google Shape;727;p82"/>
          <p:cNvGrpSpPr/>
          <p:nvPr/>
        </p:nvGrpSpPr>
        <p:grpSpPr>
          <a:xfrm>
            <a:off x="69057" y="647194"/>
            <a:ext cx="1860620" cy="811048"/>
            <a:chOff x="3965010" y="571479"/>
            <a:chExt cx="1651683" cy="719972"/>
          </a:xfrm>
        </p:grpSpPr>
        <p:grpSp>
          <p:nvGrpSpPr>
            <p:cNvPr id="728" name="Google Shape;728;p82"/>
            <p:cNvGrpSpPr/>
            <p:nvPr/>
          </p:nvGrpSpPr>
          <p:grpSpPr>
            <a:xfrm>
              <a:off x="3965010" y="571479"/>
              <a:ext cx="1446820" cy="719972"/>
              <a:chOff x="3953250" y="571500"/>
              <a:chExt cx="1383325" cy="766825"/>
            </a:xfrm>
          </p:grpSpPr>
          <p:grpSp>
            <p:nvGrpSpPr>
              <p:cNvPr id="729" name="Google Shape;729;p82"/>
              <p:cNvGrpSpPr/>
              <p:nvPr/>
            </p:nvGrpSpPr>
            <p:grpSpPr>
              <a:xfrm>
                <a:off x="3953250" y="571500"/>
                <a:ext cx="1383165" cy="669650"/>
                <a:chOff x="897088" y="2374675"/>
                <a:chExt cx="1383165" cy="669650"/>
              </a:xfrm>
            </p:grpSpPr>
            <p:sp>
              <p:nvSpPr>
                <p:cNvPr id="730" name="Google Shape;730;p82"/>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82"/>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82"/>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82"/>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4" name="Google Shape;734;p82"/>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5" name="Google Shape;735;p82"/>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6" name="Google Shape;736;p82"/>
          <p:cNvGrpSpPr/>
          <p:nvPr/>
        </p:nvGrpSpPr>
        <p:grpSpPr>
          <a:xfrm flipH="1">
            <a:off x="4122709" y="-152538"/>
            <a:ext cx="2525880" cy="1610799"/>
            <a:chOff x="7239867" y="1514550"/>
            <a:chExt cx="2525880" cy="1610799"/>
          </a:xfrm>
        </p:grpSpPr>
        <p:grpSp>
          <p:nvGrpSpPr>
            <p:cNvPr id="737" name="Google Shape;737;p82"/>
            <p:cNvGrpSpPr/>
            <p:nvPr/>
          </p:nvGrpSpPr>
          <p:grpSpPr>
            <a:xfrm>
              <a:off x="7346663" y="1514550"/>
              <a:ext cx="2419084" cy="1551618"/>
              <a:chOff x="7410211" y="1555307"/>
              <a:chExt cx="2355486" cy="1510826"/>
            </a:xfrm>
          </p:grpSpPr>
          <p:grpSp>
            <p:nvGrpSpPr>
              <p:cNvPr id="738" name="Google Shape;738;p82"/>
              <p:cNvGrpSpPr/>
              <p:nvPr/>
            </p:nvGrpSpPr>
            <p:grpSpPr>
              <a:xfrm>
                <a:off x="7410211" y="1555307"/>
                <a:ext cx="2355486" cy="1510826"/>
                <a:chOff x="761258" y="2062484"/>
                <a:chExt cx="1646502" cy="1056078"/>
              </a:xfrm>
            </p:grpSpPr>
            <p:sp>
              <p:nvSpPr>
                <p:cNvPr id="739" name="Google Shape;739;p82"/>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82"/>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82"/>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82"/>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82"/>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82"/>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5" name="Google Shape;745;p82"/>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82"/>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7" name="Google Shape;747;p82"/>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8" name="Google Shape;748;p82"/>
          <p:cNvGrpSpPr/>
          <p:nvPr/>
        </p:nvGrpSpPr>
        <p:grpSpPr>
          <a:xfrm rot="4034152">
            <a:off x="179338" y="3565500"/>
            <a:ext cx="1391966" cy="1811051"/>
            <a:chOff x="4318023" y="4113296"/>
            <a:chExt cx="716421" cy="932073"/>
          </a:xfrm>
        </p:grpSpPr>
        <p:sp>
          <p:nvSpPr>
            <p:cNvPr id="749" name="Google Shape;749;p82"/>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82"/>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82"/>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82"/>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2">
    <p:bg>
      <p:bgPr>
        <a:blipFill>
          <a:blip r:embed="rId2">
            <a:alphaModFix/>
          </a:blip>
          <a:stretch>
            <a:fillRect/>
          </a:stretch>
        </a:blipFill>
      </p:bgPr>
    </p:bg>
    <p:spTree>
      <p:nvGrpSpPr>
        <p:cNvPr id="753" name="Shape 753"/>
        <p:cNvGrpSpPr/>
        <p:nvPr/>
      </p:nvGrpSpPr>
      <p:grpSpPr>
        <a:xfrm>
          <a:off x="0" y="0"/>
          <a:ext cx="0" cy="0"/>
          <a:chOff x="0" y="0"/>
          <a:chExt cx="0" cy="0"/>
        </a:xfrm>
      </p:grpSpPr>
      <p:sp>
        <p:nvSpPr>
          <p:cNvPr id="754" name="Google Shape;754;p83"/>
          <p:cNvSpPr/>
          <p:nvPr/>
        </p:nvSpPr>
        <p:spPr>
          <a:xfrm>
            <a:off x="5961914" y="1262625"/>
            <a:ext cx="2305200" cy="1541100"/>
          </a:xfrm>
          <a:prstGeom prst="roundRect">
            <a:avLst>
              <a:gd fmla="val 9976"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83"/>
          <p:cNvSpPr/>
          <p:nvPr/>
        </p:nvSpPr>
        <p:spPr>
          <a:xfrm>
            <a:off x="943814" y="1262625"/>
            <a:ext cx="2305200" cy="1541100"/>
          </a:xfrm>
          <a:prstGeom prst="roundRect">
            <a:avLst>
              <a:gd fmla="val 9976"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83"/>
          <p:cNvSpPr/>
          <p:nvPr/>
        </p:nvSpPr>
        <p:spPr>
          <a:xfrm>
            <a:off x="3452864" y="1262625"/>
            <a:ext cx="2305200" cy="1541100"/>
          </a:xfrm>
          <a:prstGeom prst="roundRect">
            <a:avLst>
              <a:gd fmla="val 9976"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83"/>
          <p:cNvSpPr/>
          <p:nvPr/>
        </p:nvSpPr>
        <p:spPr>
          <a:xfrm>
            <a:off x="5961893" y="3028862"/>
            <a:ext cx="2305200" cy="1541100"/>
          </a:xfrm>
          <a:prstGeom prst="roundRect">
            <a:avLst>
              <a:gd fmla="val 9976" name="adj"/>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83"/>
          <p:cNvSpPr/>
          <p:nvPr/>
        </p:nvSpPr>
        <p:spPr>
          <a:xfrm>
            <a:off x="943814" y="3028862"/>
            <a:ext cx="2305200" cy="1541100"/>
          </a:xfrm>
          <a:prstGeom prst="roundRect">
            <a:avLst>
              <a:gd fmla="val 9976"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83"/>
          <p:cNvSpPr/>
          <p:nvPr/>
        </p:nvSpPr>
        <p:spPr>
          <a:xfrm>
            <a:off x="3452854" y="3028862"/>
            <a:ext cx="2305200" cy="1541100"/>
          </a:xfrm>
          <a:prstGeom prst="roundRect">
            <a:avLst>
              <a:gd fmla="val 9976"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83"/>
          <p:cNvSpPr/>
          <p:nvPr/>
        </p:nvSpPr>
        <p:spPr>
          <a:xfrm>
            <a:off x="5893468" y="1333479"/>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83"/>
          <p:cNvSpPr/>
          <p:nvPr/>
        </p:nvSpPr>
        <p:spPr>
          <a:xfrm>
            <a:off x="875369" y="1333479"/>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83"/>
          <p:cNvSpPr/>
          <p:nvPr/>
        </p:nvSpPr>
        <p:spPr>
          <a:xfrm>
            <a:off x="3384419" y="1333479"/>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83"/>
          <p:cNvSpPr/>
          <p:nvPr/>
        </p:nvSpPr>
        <p:spPr>
          <a:xfrm>
            <a:off x="5893448" y="3099716"/>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83"/>
          <p:cNvSpPr/>
          <p:nvPr/>
        </p:nvSpPr>
        <p:spPr>
          <a:xfrm>
            <a:off x="875369" y="3099716"/>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83"/>
          <p:cNvSpPr/>
          <p:nvPr/>
        </p:nvSpPr>
        <p:spPr>
          <a:xfrm>
            <a:off x="3384408" y="3099716"/>
            <a:ext cx="2305200" cy="1541100"/>
          </a:xfrm>
          <a:prstGeom prst="roundRect">
            <a:avLst>
              <a:gd fmla="val 997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83"/>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767" name="Google Shape;767;p83"/>
          <p:cNvSpPr txBox="1"/>
          <p:nvPr>
            <p:ph idx="2" type="title"/>
          </p:nvPr>
        </p:nvSpPr>
        <p:spPr>
          <a:xfrm>
            <a:off x="6090862" y="1305524"/>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68" name="Google Shape;768;p83"/>
          <p:cNvSpPr txBox="1"/>
          <p:nvPr>
            <p:ph idx="3" type="title"/>
          </p:nvPr>
        </p:nvSpPr>
        <p:spPr>
          <a:xfrm>
            <a:off x="3581666" y="1305524"/>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69" name="Google Shape;769;p83"/>
          <p:cNvSpPr txBox="1"/>
          <p:nvPr>
            <p:ph idx="4" type="title"/>
          </p:nvPr>
        </p:nvSpPr>
        <p:spPr>
          <a:xfrm>
            <a:off x="1072459" y="1305524"/>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cxnSp>
        <p:nvCxnSpPr>
          <p:cNvPr id="770" name="Google Shape;770;p83"/>
          <p:cNvCxnSpPr/>
          <p:nvPr/>
        </p:nvCxnSpPr>
        <p:spPr>
          <a:xfrm>
            <a:off x="5893603" y="1772567"/>
            <a:ext cx="2305200" cy="0"/>
          </a:xfrm>
          <a:prstGeom prst="straightConnector1">
            <a:avLst/>
          </a:prstGeom>
          <a:noFill/>
          <a:ln cap="flat" cmpd="sng" w="19050">
            <a:solidFill>
              <a:schemeClr val="dk1"/>
            </a:solidFill>
            <a:prstDash val="solid"/>
            <a:round/>
            <a:headEnd len="sm" w="sm" type="none"/>
            <a:tailEnd len="sm" w="sm" type="none"/>
          </a:ln>
        </p:spPr>
      </p:cxnSp>
      <p:cxnSp>
        <p:nvCxnSpPr>
          <p:cNvPr id="771" name="Google Shape;771;p83"/>
          <p:cNvCxnSpPr/>
          <p:nvPr/>
        </p:nvCxnSpPr>
        <p:spPr>
          <a:xfrm>
            <a:off x="3384407" y="1772567"/>
            <a:ext cx="2305200" cy="0"/>
          </a:xfrm>
          <a:prstGeom prst="straightConnector1">
            <a:avLst/>
          </a:prstGeom>
          <a:noFill/>
          <a:ln cap="flat" cmpd="sng" w="19050">
            <a:solidFill>
              <a:schemeClr val="dk1"/>
            </a:solidFill>
            <a:prstDash val="solid"/>
            <a:round/>
            <a:headEnd len="sm" w="sm" type="none"/>
            <a:tailEnd len="sm" w="sm" type="none"/>
          </a:ln>
        </p:spPr>
      </p:cxnSp>
      <p:cxnSp>
        <p:nvCxnSpPr>
          <p:cNvPr id="772" name="Google Shape;772;p83"/>
          <p:cNvCxnSpPr/>
          <p:nvPr/>
        </p:nvCxnSpPr>
        <p:spPr>
          <a:xfrm>
            <a:off x="875200" y="1772567"/>
            <a:ext cx="2305200" cy="0"/>
          </a:xfrm>
          <a:prstGeom prst="straightConnector1">
            <a:avLst/>
          </a:prstGeom>
          <a:noFill/>
          <a:ln cap="flat" cmpd="sng" w="19050">
            <a:solidFill>
              <a:schemeClr val="dk1"/>
            </a:solidFill>
            <a:prstDash val="solid"/>
            <a:round/>
            <a:headEnd len="sm" w="sm" type="none"/>
            <a:tailEnd len="sm" w="sm" type="none"/>
          </a:ln>
        </p:spPr>
      </p:cxnSp>
      <p:sp>
        <p:nvSpPr>
          <p:cNvPr id="773" name="Google Shape;773;p83"/>
          <p:cNvSpPr txBox="1"/>
          <p:nvPr>
            <p:ph idx="5" type="title"/>
          </p:nvPr>
        </p:nvSpPr>
        <p:spPr>
          <a:xfrm>
            <a:off x="6090862" y="3082970"/>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74" name="Google Shape;774;p83"/>
          <p:cNvSpPr txBox="1"/>
          <p:nvPr>
            <p:ph idx="6" type="title"/>
          </p:nvPr>
        </p:nvSpPr>
        <p:spPr>
          <a:xfrm>
            <a:off x="3581666" y="3082970"/>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75" name="Google Shape;775;p83"/>
          <p:cNvSpPr txBox="1"/>
          <p:nvPr>
            <p:ph idx="7" type="title"/>
          </p:nvPr>
        </p:nvSpPr>
        <p:spPr>
          <a:xfrm>
            <a:off x="1072459" y="3082970"/>
            <a:ext cx="2029500" cy="474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cxnSp>
        <p:nvCxnSpPr>
          <p:cNvPr id="776" name="Google Shape;776;p83"/>
          <p:cNvCxnSpPr/>
          <p:nvPr/>
        </p:nvCxnSpPr>
        <p:spPr>
          <a:xfrm>
            <a:off x="5893603" y="3550013"/>
            <a:ext cx="2305200" cy="0"/>
          </a:xfrm>
          <a:prstGeom prst="straightConnector1">
            <a:avLst/>
          </a:prstGeom>
          <a:noFill/>
          <a:ln cap="flat" cmpd="sng" w="19050">
            <a:solidFill>
              <a:schemeClr val="dk1"/>
            </a:solidFill>
            <a:prstDash val="solid"/>
            <a:round/>
            <a:headEnd len="sm" w="sm" type="none"/>
            <a:tailEnd len="sm" w="sm" type="none"/>
          </a:ln>
        </p:spPr>
      </p:cxnSp>
      <p:cxnSp>
        <p:nvCxnSpPr>
          <p:cNvPr id="777" name="Google Shape;777;p83"/>
          <p:cNvCxnSpPr/>
          <p:nvPr/>
        </p:nvCxnSpPr>
        <p:spPr>
          <a:xfrm>
            <a:off x="3384407" y="3550013"/>
            <a:ext cx="2305200" cy="0"/>
          </a:xfrm>
          <a:prstGeom prst="straightConnector1">
            <a:avLst/>
          </a:prstGeom>
          <a:noFill/>
          <a:ln cap="flat" cmpd="sng" w="19050">
            <a:solidFill>
              <a:schemeClr val="dk1"/>
            </a:solidFill>
            <a:prstDash val="solid"/>
            <a:round/>
            <a:headEnd len="sm" w="sm" type="none"/>
            <a:tailEnd len="sm" w="sm" type="none"/>
          </a:ln>
        </p:spPr>
      </p:cxnSp>
      <p:cxnSp>
        <p:nvCxnSpPr>
          <p:cNvPr id="778" name="Google Shape;778;p83"/>
          <p:cNvCxnSpPr/>
          <p:nvPr/>
        </p:nvCxnSpPr>
        <p:spPr>
          <a:xfrm>
            <a:off x="875200" y="3550013"/>
            <a:ext cx="2305200" cy="0"/>
          </a:xfrm>
          <a:prstGeom prst="straightConnector1">
            <a:avLst/>
          </a:prstGeom>
          <a:noFill/>
          <a:ln cap="flat" cmpd="sng" w="19050">
            <a:solidFill>
              <a:schemeClr val="dk1"/>
            </a:solidFill>
            <a:prstDash val="solid"/>
            <a:round/>
            <a:headEnd len="sm" w="sm" type="none"/>
            <a:tailEnd len="sm" w="sm" type="none"/>
          </a:ln>
        </p:spPr>
      </p:cxnSp>
      <p:sp>
        <p:nvSpPr>
          <p:cNvPr id="779" name="Google Shape;779;p83"/>
          <p:cNvSpPr txBox="1"/>
          <p:nvPr>
            <p:ph idx="1" type="subTitle"/>
          </p:nvPr>
        </p:nvSpPr>
        <p:spPr>
          <a:xfrm>
            <a:off x="1137717" y="2074876"/>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780" name="Google Shape;780;p83"/>
          <p:cNvSpPr txBox="1"/>
          <p:nvPr>
            <p:ph idx="8" type="subTitle"/>
          </p:nvPr>
        </p:nvSpPr>
        <p:spPr>
          <a:xfrm>
            <a:off x="1137717" y="3837535"/>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781" name="Google Shape;781;p83"/>
          <p:cNvSpPr txBox="1"/>
          <p:nvPr>
            <p:ph idx="9" type="subTitle"/>
          </p:nvPr>
        </p:nvSpPr>
        <p:spPr>
          <a:xfrm>
            <a:off x="3662195" y="2074876"/>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782" name="Google Shape;782;p83"/>
          <p:cNvSpPr txBox="1"/>
          <p:nvPr>
            <p:ph idx="13" type="subTitle"/>
          </p:nvPr>
        </p:nvSpPr>
        <p:spPr>
          <a:xfrm>
            <a:off x="3662195" y="3837535"/>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783" name="Google Shape;783;p83"/>
          <p:cNvSpPr txBox="1"/>
          <p:nvPr>
            <p:ph idx="14" type="subTitle"/>
          </p:nvPr>
        </p:nvSpPr>
        <p:spPr>
          <a:xfrm>
            <a:off x="6186370" y="2074876"/>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784" name="Google Shape;784;p83"/>
          <p:cNvSpPr txBox="1"/>
          <p:nvPr>
            <p:ph idx="15" type="subTitle"/>
          </p:nvPr>
        </p:nvSpPr>
        <p:spPr>
          <a:xfrm>
            <a:off x="6186370" y="3837535"/>
            <a:ext cx="1887000" cy="50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grpSp>
        <p:nvGrpSpPr>
          <p:cNvPr id="785" name="Google Shape;785;p83"/>
          <p:cNvGrpSpPr/>
          <p:nvPr/>
        </p:nvGrpSpPr>
        <p:grpSpPr>
          <a:xfrm rot="3617422">
            <a:off x="59340" y="4604956"/>
            <a:ext cx="639248" cy="382015"/>
            <a:chOff x="1202177" y="4613417"/>
            <a:chExt cx="528376" cy="315758"/>
          </a:xfrm>
        </p:grpSpPr>
        <p:sp>
          <p:nvSpPr>
            <p:cNvPr id="786" name="Google Shape;786;p83"/>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83"/>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83"/>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83"/>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83"/>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83"/>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2" name="Google Shape;792;p83"/>
          <p:cNvGrpSpPr/>
          <p:nvPr/>
        </p:nvGrpSpPr>
        <p:grpSpPr>
          <a:xfrm>
            <a:off x="8460810" y="4194779"/>
            <a:ext cx="666114" cy="973447"/>
            <a:chOff x="-1047799" y="3300294"/>
            <a:chExt cx="439013" cy="641607"/>
          </a:xfrm>
        </p:grpSpPr>
        <p:sp>
          <p:nvSpPr>
            <p:cNvPr id="793" name="Google Shape;793;p83"/>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83"/>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83"/>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83"/>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83"/>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83"/>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83"/>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83"/>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83"/>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83"/>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83"/>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83"/>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83"/>
            <p:cNvSpPr/>
            <p:nvPr/>
          </p:nvSpPr>
          <p:spPr>
            <a:xfrm>
              <a:off x="-945691" y="3813429"/>
              <a:ext cx="336905" cy="128472"/>
            </a:xfrm>
            <a:custGeom>
              <a:rect b="b" l="l" r="r" t="t"/>
              <a:pathLst>
                <a:path extrusionOk="0" h="1710" w="4484">
                  <a:moveTo>
                    <a:pt x="3927" y="0"/>
                  </a:moveTo>
                  <a:cubicBezTo>
                    <a:pt x="3752" y="0"/>
                    <a:pt x="3511" y="705"/>
                    <a:pt x="3511" y="705"/>
                  </a:cubicBezTo>
                  <a:cubicBezTo>
                    <a:pt x="3341" y="510"/>
                    <a:pt x="3147" y="316"/>
                    <a:pt x="2928" y="146"/>
                  </a:cubicBezTo>
                  <a:cubicBezTo>
                    <a:pt x="2885" y="106"/>
                    <a:pt x="2847" y="89"/>
                    <a:pt x="2812" y="89"/>
                  </a:cubicBezTo>
                  <a:cubicBezTo>
                    <a:pt x="2594" y="89"/>
                    <a:pt x="2540" y="778"/>
                    <a:pt x="2540" y="778"/>
                  </a:cubicBezTo>
                  <a:cubicBezTo>
                    <a:pt x="2540" y="778"/>
                    <a:pt x="2103" y="268"/>
                    <a:pt x="1957" y="49"/>
                  </a:cubicBezTo>
                  <a:cubicBezTo>
                    <a:pt x="1944" y="34"/>
                    <a:pt x="1928" y="27"/>
                    <a:pt x="1910" y="27"/>
                  </a:cubicBezTo>
                  <a:cubicBezTo>
                    <a:pt x="1697" y="27"/>
                    <a:pt x="1179" y="1021"/>
                    <a:pt x="1179" y="1021"/>
                  </a:cubicBezTo>
                  <a:cubicBezTo>
                    <a:pt x="1082" y="729"/>
                    <a:pt x="912" y="438"/>
                    <a:pt x="669" y="219"/>
                  </a:cubicBezTo>
                  <a:cubicBezTo>
                    <a:pt x="649" y="206"/>
                    <a:pt x="628" y="200"/>
                    <a:pt x="607" y="200"/>
                  </a:cubicBezTo>
                  <a:cubicBezTo>
                    <a:pt x="308" y="200"/>
                    <a:pt x="0" y="1424"/>
                    <a:pt x="159" y="1628"/>
                  </a:cubicBezTo>
                  <a:cubicBezTo>
                    <a:pt x="206" y="1688"/>
                    <a:pt x="548" y="1709"/>
                    <a:pt x="1022" y="1709"/>
                  </a:cubicBezTo>
                  <a:cubicBezTo>
                    <a:pt x="2286" y="1709"/>
                    <a:pt x="4483" y="1555"/>
                    <a:pt x="4483" y="1555"/>
                  </a:cubicBezTo>
                  <a:cubicBezTo>
                    <a:pt x="4362" y="1045"/>
                    <a:pt x="4192" y="535"/>
                    <a:pt x="3997" y="49"/>
                  </a:cubicBezTo>
                  <a:cubicBezTo>
                    <a:pt x="3976" y="15"/>
                    <a:pt x="3952" y="0"/>
                    <a:pt x="39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6" name="Google Shape;806;p83"/>
          <p:cNvGrpSpPr/>
          <p:nvPr/>
        </p:nvGrpSpPr>
        <p:grpSpPr>
          <a:xfrm flipH="1" rot="-2839372">
            <a:off x="7724157" y="-251368"/>
            <a:ext cx="1086151" cy="1413160"/>
            <a:chOff x="4318023" y="4113296"/>
            <a:chExt cx="716421" cy="932073"/>
          </a:xfrm>
        </p:grpSpPr>
        <p:sp>
          <p:nvSpPr>
            <p:cNvPr id="807" name="Google Shape;807;p83"/>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83"/>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83"/>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83"/>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1" name="Google Shape;811;p83"/>
          <p:cNvGrpSpPr/>
          <p:nvPr/>
        </p:nvGrpSpPr>
        <p:grpSpPr>
          <a:xfrm rot="10800000">
            <a:off x="-113821" y="-231095"/>
            <a:ext cx="1590405" cy="693261"/>
            <a:chOff x="3965010" y="571479"/>
            <a:chExt cx="1651683" cy="719972"/>
          </a:xfrm>
        </p:grpSpPr>
        <p:grpSp>
          <p:nvGrpSpPr>
            <p:cNvPr id="812" name="Google Shape;812;p83"/>
            <p:cNvGrpSpPr/>
            <p:nvPr/>
          </p:nvGrpSpPr>
          <p:grpSpPr>
            <a:xfrm>
              <a:off x="3965010" y="571479"/>
              <a:ext cx="1446820" cy="719972"/>
              <a:chOff x="3953250" y="571500"/>
              <a:chExt cx="1383325" cy="766825"/>
            </a:xfrm>
          </p:grpSpPr>
          <p:grpSp>
            <p:nvGrpSpPr>
              <p:cNvPr id="813" name="Google Shape;813;p83"/>
              <p:cNvGrpSpPr/>
              <p:nvPr/>
            </p:nvGrpSpPr>
            <p:grpSpPr>
              <a:xfrm>
                <a:off x="3953250" y="571500"/>
                <a:ext cx="1383165" cy="669650"/>
                <a:chOff x="897088" y="2374675"/>
                <a:chExt cx="1383165" cy="669650"/>
              </a:xfrm>
            </p:grpSpPr>
            <p:sp>
              <p:nvSpPr>
                <p:cNvPr id="814" name="Google Shape;814;p83"/>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83"/>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83"/>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83"/>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8" name="Google Shape;818;p83"/>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9" name="Google Shape;819;p83"/>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_1_1">
    <p:bg>
      <p:bgPr>
        <a:blipFill>
          <a:blip r:embed="rId2">
            <a:alphaModFix/>
          </a:blip>
          <a:stretch>
            <a:fillRect/>
          </a:stretch>
        </a:blipFill>
      </p:bgPr>
    </p:bg>
    <p:spTree>
      <p:nvGrpSpPr>
        <p:cNvPr id="820" name="Shape 820"/>
        <p:cNvGrpSpPr/>
        <p:nvPr/>
      </p:nvGrpSpPr>
      <p:grpSpPr>
        <a:xfrm>
          <a:off x="0" y="0"/>
          <a:ext cx="0" cy="0"/>
          <a:chOff x="0" y="0"/>
          <a:chExt cx="0" cy="0"/>
        </a:xfrm>
      </p:grpSpPr>
      <p:sp>
        <p:nvSpPr>
          <p:cNvPr id="821" name="Google Shape;821;p84"/>
          <p:cNvSpPr txBox="1"/>
          <p:nvPr>
            <p:ph idx="1" type="subTitle"/>
          </p:nvPr>
        </p:nvSpPr>
        <p:spPr>
          <a:xfrm>
            <a:off x="1127981" y="1918525"/>
            <a:ext cx="1886700" cy="36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2200">
                <a:solidFill>
                  <a:schemeClr val="dk1"/>
                </a:solidFill>
                <a:latin typeface="Vibur"/>
                <a:ea typeface="Vibur"/>
                <a:cs typeface="Vibur"/>
                <a:sym typeface="Vibur"/>
              </a:defRPr>
            </a:lvl1pPr>
            <a:lvl2pPr lvl="1" algn="r">
              <a:lnSpc>
                <a:spcPct val="100000"/>
              </a:lnSpc>
              <a:spcBef>
                <a:spcPts val="0"/>
              </a:spcBef>
              <a:spcAft>
                <a:spcPts val="0"/>
              </a:spcAft>
              <a:buSzPts val="1400"/>
              <a:buNone/>
              <a:defRPr sz="2200">
                <a:solidFill>
                  <a:schemeClr val="dk1"/>
                </a:solidFill>
                <a:latin typeface="Vibur"/>
                <a:ea typeface="Vibur"/>
                <a:cs typeface="Vibur"/>
                <a:sym typeface="Vibur"/>
              </a:defRPr>
            </a:lvl2pPr>
            <a:lvl3pPr lvl="2" algn="r">
              <a:lnSpc>
                <a:spcPct val="100000"/>
              </a:lnSpc>
              <a:spcBef>
                <a:spcPts val="0"/>
              </a:spcBef>
              <a:spcAft>
                <a:spcPts val="0"/>
              </a:spcAft>
              <a:buSzPts val="1400"/>
              <a:buNone/>
              <a:defRPr sz="2200">
                <a:solidFill>
                  <a:schemeClr val="dk1"/>
                </a:solidFill>
                <a:latin typeface="Vibur"/>
                <a:ea typeface="Vibur"/>
                <a:cs typeface="Vibur"/>
                <a:sym typeface="Vibur"/>
              </a:defRPr>
            </a:lvl3pPr>
            <a:lvl4pPr lvl="3" algn="r">
              <a:lnSpc>
                <a:spcPct val="100000"/>
              </a:lnSpc>
              <a:spcBef>
                <a:spcPts val="0"/>
              </a:spcBef>
              <a:spcAft>
                <a:spcPts val="0"/>
              </a:spcAft>
              <a:buSzPts val="1400"/>
              <a:buNone/>
              <a:defRPr sz="2200">
                <a:solidFill>
                  <a:schemeClr val="dk1"/>
                </a:solidFill>
                <a:latin typeface="Vibur"/>
                <a:ea typeface="Vibur"/>
                <a:cs typeface="Vibur"/>
                <a:sym typeface="Vibur"/>
              </a:defRPr>
            </a:lvl4pPr>
            <a:lvl5pPr lvl="4" algn="r">
              <a:lnSpc>
                <a:spcPct val="100000"/>
              </a:lnSpc>
              <a:spcBef>
                <a:spcPts val="0"/>
              </a:spcBef>
              <a:spcAft>
                <a:spcPts val="0"/>
              </a:spcAft>
              <a:buSzPts val="1400"/>
              <a:buNone/>
              <a:defRPr sz="2200">
                <a:solidFill>
                  <a:schemeClr val="dk1"/>
                </a:solidFill>
                <a:latin typeface="Vibur"/>
                <a:ea typeface="Vibur"/>
                <a:cs typeface="Vibur"/>
                <a:sym typeface="Vibur"/>
              </a:defRPr>
            </a:lvl5pPr>
            <a:lvl6pPr lvl="5" algn="r">
              <a:lnSpc>
                <a:spcPct val="100000"/>
              </a:lnSpc>
              <a:spcBef>
                <a:spcPts val="0"/>
              </a:spcBef>
              <a:spcAft>
                <a:spcPts val="0"/>
              </a:spcAft>
              <a:buSzPts val="1400"/>
              <a:buNone/>
              <a:defRPr sz="2200">
                <a:solidFill>
                  <a:schemeClr val="dk1"/>
                </a:solidFill>
                <a:latin typeface="Vibur"/>
                <a:ea typeface="Vibur"/>
                <a:cs typeface="Vibur"/>
                <a:sym typeface="Vibur"/>
              </a:defRPr>
            </a:lvl6pPr>
            <a:lvl7pPr lvl="6" algn="r">
              <a:lnSpc>
                <a:spcPct val="100000"/>
              </a:lnSpc>
              <a:spcBef>
                <a:spcPts val="0"/>
              </a:spcBef>
              <a:spcAft>
                <a:spcPts val="0"/>
              </a:spcAft>
              <a:buSzPts val="1400"/>
              <a:buNone/>
              <a:defRPr sz="2200">
                <a:solidFill>
                  <a:schemeClr val="dk1"/>
                </a:solidFill>
                <a:latin typeface="Vibur"/>
                <a:ea typeface="Vibur"/>
                <a:cs typeface="Vibur"/>
                <a:sym typeface="Vibur"/>
              </a:defRPr>
            </a:lvl7pPr>
            <a:lvl8pPr lvl="7" algn="r">
              <a:lnSpc>
                <a:spcPct val="100000"/>
              </a:lnSpc>
              <a:spcBef>
                <a:spcPts val="0"/>
              </a:spcBef>
              <a:spcAft>
                <a:spcPts val="0"/>
              </a:spcAft>
              <a:buSzPts val="1400"/>
              <a:buNone/>
              <a:defRPr sz="2200">
                <a:solidFill>
                  <a:schemeClr val="dk1"/>
                </a:solidFill>
                <a:latin typeface="Vibur"/>
                <a:ea typeface="Vibur"/>
                <a:cs typeface="Vibur"/>
                <a:sym typeface="Vibur"/>
              </a:defRPr>
            </a:lvl8pPr>
            <a:lvl9pPr lvl="8" algn="r">
              <a:lnSpc>
                <a:spcPct val="100000"/>
              </a:lnSpc>
              <a:spcBef>
                <a:spcPts val="0"/>
              </a:spcBef>
              <a:spcAft>
                <a:spcPts val="0"/>
              </a:spcAft>
              <a:buSzPts val="1400"/>
              <a:buNone/>
              <a:defRPr sz="2200">
                <a:solidFill>
                  <a:schemeClr val="dk1"/>
                </a:solidFill>
                <a:latin typeface="Vibur"/>
                <a:ea typeface="Vibur"/>
                <a:cs typeface="Vibur"/>
                <a:sym typeface="Vibur"/>
              </a:defRPr>
            </a:lvl9pPr>
          </a:lstStyle>
          <a:p/>
        </p:txBody>
      </p:sp>
      <p:sp>
        <p:nvSpPr>
          <p:cNvPr id="822" name="Google Shape;822;p84"/>
          <p:cNvSpPr txBox="1"/>
          <p:nvPr>
            <p:ph idx="2" type="subTitle"/>
          </p:nvPr>
        </p:nvSpPr>
        <p:spPr>
          <a:xfrm>
            <a:off x="1250694" y="2278300"/>
            <a:ext cx="1764000" cy="761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823" name="Google Shape;823;p84"/>
          <p:cNvSpPr txBox="1"/>
          <p:nvPr>
            <p:ph idx="3" type="subTitle"/>
          </p:nvPr>
        </p:nvSpPr>
        <p:spPr>
          <a:xfrm>
            <a:off x="6129319" y="1918513"/>
            <a:ext cx="1886700" cy="36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Vibur"/>
                <a:ea typeface="Vibur"/>
                <a:cs typeface="Vibur"/>
                <a:sym typeface="Vibur"/>
              </a:defRPr>
            </a:lvl1pPr>
            <a:lvl2pPr lvl="1" algn="l">
              <a:lnSpc>
                <a:spcPct val="100000"/>
              </a:lnSpc>
              <a:spcBef>
                <a:spcPts val="0"/>
              </a:spcBef>
              <a:spcAft>
                <a:spcPts val="0"/>
              </a:spcAft>
              <a:buSzPts val="1400"/>
              <a:buNone/>
              <a:defRPr sz="2200">
                <a:solidFill>
                  <a:schemeClr val="dk1"/>
                </a:solidFill>
                <a:latin typeface="Vibur"/>
                <a:ea typeface="Vibur"/>
                <a:cs typeface="Vibur"/>
                <a:sym typeface="Vibur"/>
              </a:defRPr>
            </a:lvl2pPr>
            <a:lvl3pPr lvl="2" algn="l">
              <a:lnSpc>
                <a:spcPct val="100000"/>
              </a:lnSpc>
              <a:spcBef>
                <a:spcPts val="0"/>
              </a:spcBef>
              <a:spcAft>
                <a:spcPts val="0"/>
              </a:spcAft>
              <a:buSzPts val="1400"/>
              <a:buNone/>
              <a:defRPr sz="2200">
                <a:solidFill>
                  <a:schemeClr val="dk1"/>
                </a:solidFill>
                <a:latin typeface="Vibur"/>
                <a:ea typeface="Vibur"/>
                <a:cs typeface="Vibur"/>
                <a:sym typeface="Vibur"/>
              </a:defRPr>
            </a:lvl3pPr>
            <a:lvl4pPr lvl="3" algn="l">
              <a:lnSpc>
                <a:spcPct val="100000"/>
              </a:lnSpc>
              <a:spcBef>
                <a:spcPts val="0"/>
              </a:spcBef>
              <a:spcAft>
                <a:spcPts val="0"/>
              </a:spcAft>
              <a:buSzPts val="1400"/>
              <a:buNone/>
              <a:defRPr sz="2200">
                <a:solidFill>
                  <a:schemeClr val="dk1"/>
                </a:solidFill>
                <a:latin typeface="Vibur"/>
                <a:ea typeface="Vibur"/>
                <a:cs typeface="Vibur"/>
                <a:sym typeface="Vibur"/>
              </a:defRPr>
            </a:lvl4pPr>
            <a:lvl5pPr lvl="4" algn="l">
              <a:lnSpc>
                <a:spcPct val="100000"/>
              </a:lnSpc>
              <a:spcBef>
                <a:spcPts val="0"/>
              </a:spcBef>
              <a:spcAft>
                <a:spcPts val="0"/>
              </a:spcAft>
              <a:buSzPts val="1400"/>
              <a:buNone/>
              <a:defRPr sz="2200">
                <a:solidFill>
                  <a:schemeClr val="dk1"/>
                </a:solidFill>
                <a:latin typeface="Vibur"/>
                <a:ea typeface="Vibur"/>
                <a:cs typeface="Vibur"/>
                <a:sym typeface="Vibur"/>
              </a:defRPr>
            </a:lvl5pPr>
            <a:lvl6pPr lvl="5" algn="l">
              <a:lnSpc>
                <a:spcPct val="100000"/>
              </a:lnSpc>
              <a:spcBef>
                <a:spcPts val="0"/>
              </a:spcBef>
              <a:spcAft>
                <a:spcPts val="0"/>
              </a:spcAft>
              <a:buSzPts val="1400"/>
              <a:buNone/>
              <a:defRPr sz="2200">
                <a:solidFill>
                  <a:schemeClr val="dk1"/>
                </a:solidFill>
                <a:latin typeface="Vibur"/>
                <a:ea typeface="Vibur"/>
                <a:cs typeface="Vibur"/>
                <a:sym typeface="Vibur"/>
              </a:defRPr>
            </a:lvl6pPr>
            <a:lvl7pPr lvl="6" algn="l">
              <a:lnSpc>
                <a:spcPct val="100000"/>
              </a:lnSpc>
              <a:spcBef>
                <a:spcPts val="0"/>
              </a:spcBef>
              <a:spcAft>
                <a:spcPts val="0"/>
              </a:spcAft>
              <a:buSzPts val="1400"/>
              <a:buNone/>
              <a:defRPr sz="2200">
                <a:solidFill>
                  <a:schemeClr val="dk1"/>
                </a:solidFill>
                <a:latin typeface="Vibur"/>
                <a:ea typeface="Vibur"/>
                <a:cs typeface="Vibur"/>
                <a:sym typeface="Vibur"/>
              </a:defRPr>
            </a:lvl7pPr>
            <a:lvl8pPr lvl="7" algn="l">
              <a:lnSpc>
                <a:spcPct val="100000"/>
              </a:lnSpc>
              <a:spcBef>
                <a:spcPts val="0"/>
              </a:spcBef>
              <a:spcAft>
                <a:spcPts val="0"/>
              </a:spcAft>
              <a:buSzPts val="1400"/>
              <a:buNone/>
              <a:defRPr sz="2200">
                <a:solidFill>
                  <a:schemeClr val="dk1"/>
                </a:solidFill>
                <a:latin typeface="Vibur"/>
                <a:ea typeface="Vibur"/>
                <a:cs typeface="Vibur"/>
                <a:sym typeface="Vibur"/>
              </a:defRPr>
            </a:lvl8pPr>
            <a:lvl9pPr lvl="8" algn="l">
              <a:lnSpc>
                <a:spcPct val="100000"/>
              </a:lnSpc>
              <a:spcBef>
                <a:spcPts val="0"/>
              </a:spcBef>
              <a:spcAft>
                <a:spcPts val="0"/>
              </a:spcAft>
              <a:buSzPts val="1400"/>
              <a:buNone/>
              <a:defRPr sz="2200">
                <a:solidFill>
                  <a:schemeClr val="dk1"/>
                </a:solidFill>
                <a:latin typeface="Vibur"/>
                <a:ea typeface="Vibur"/>
                <a:cs typeface="Vibur"/>
                <a:sym typeface="Vibur"/>
              </a:defRPr>
            </a:lvl9pPr>
          </a:lstStyle>
          <a:p/>
        </p:txBody>
      </p:sp>
      <p:sp>
        <p:nvSpPr>
          <p:cNvPr id="824" name="Google Shape;824;p84"/>
          <p:cNvSpPr txBox="1"/>
          <p:nvPr>
            <p:ph idx="4" type="subTitle"/>
          </p:nvPr>
        </p:nvSpPr>
        <p:spPr>
          <a:xfrm>
            <a:off x="6129331" y="2278300"/>
            <a:ext cx="1764000" cy="761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825" name="Google Shape;825;p84"/>
          <p:cNvSpPr txBox="1"/>
          <p:nvPr>
            <p:ph idx="5" type="subTitle"/>
          </p:nvPr>
        </p:nvSpPr>
        <p:spPr>
          <a:xfrm>
            <a:off x="1127981" y="3301125"/>
            <a:ext cx="1886700" cy="36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2200">
                <a:solidFill>
                  <a:schemeClr val="dk1"/>
                </a:solidFill>
                <a:latin typeface="Vibur"/>
                <a:ea typeface="Vibur"/>
                <a:cs typeface="Vibur"/>
                <a:sym typeface="Vibur"/>
              </a:defRPr>
            </a:lvl1pPr>
            <a:lvl2pPr lvl="1" algn="r">
              <a:lnSpc>
                <a:spcPct val="100000"/>
              </a:lnSpc>
              <a:spcBef>
                <a:spcPts val="0"/>
              </a:spcBef>
              <a:spcAft>
                <a:spcPts val="0"/>
              </a:spcAft>
              <a:buSzPts val="1400"/>
              <a:buNone/>
              <a:defRPr sz="2200">
                <a:solidFill>
                  <a:schemeClr val="dk1"/>
                </a:solidFill>
                <a:latin typeface="Vibur"/>
                <a:ea typeface="Vibur"/>
                <a:cs typeface="Vibur"/>
                <a:sym typeface="Vibur"/>
              </a:defRPr>
            </a:lvl2pPr>
            <a:lvl3pPr lvl="2" algn="r">
              <a:lnSpc>
                <a:spcPct val="100000"/>
              </a:lnSpc>
              <a:spcBef>
                <a:spcPts val="0"/>
              </a:spcBef>
              <a:spcAft>
                <a:spcPts val="0"/>
              </a:spcAft>
              <a:buSzPts val="1400"/>
              <a:buNone/>
              <a:defRPr sz="2200">
                <a:solidFill>
                  <a:schemeClr val="dk1"/>
                </a:solidFill>
                <a:latin typeface="Vibur"/>
                <a:ea typeface="Vibur"/>
                <a:cs typeface="Vibur"/>
                <a:sym typeface="Vibur"/>
              </a:defRPr>
            </a:lvl3pPr>
            <a:lvl4pPr lvl="3" algn="r">
              <a:lnSpc>
                <a:spcPct val="100000"/>
              </a:lnSpc>
              <a:spcBef>
                <a:spcPts val="0"/>
              </a:spcBef>
              <a:spcAft>
                <a:spcPts val="0"/>
              </a:spcAft>
              <a:buSzPts val="1400"/>
              <a:buNone/>
              <a:defRPr sz="2200">
                <a:solidFill>
                  <a:schemeClr val="dk1"/>
                </a:solidFill>
                <a:latin typeface="Vibur"/>
                <a:ea typeface="Vibur"/>
                <a:cs typeface="Vibur"/>
                <a:sym typeface="Vibur"/>
              </a:defRPr>
            </a:lvl4pPr>
            <a:lvl5pPr lvl="4" algn="r">
              <a:lnSpc>
                <a:spcPct val="100000"/>
              </a:lnSpc>
              <a:spcBef>
                <a:spcPts val="0"/>
              </a:spcBef>
              <a:spcAft>
                <a:spcPts val="0"/>
              </a:spcAft>
              <a:buSzPts val="1400"/>
              <a:buNone/>
              <a:defRPr sz="2200">
                <a:solidFill>
                  <a:schemeClr val="dk1"/>
                </a:solidFill>
                <a:latin typeface="Vibur"/>
                <a:ea typeface="Vibur"/>
                <a:cs typeface="Vibur"/>
                <a:sym typeface="Vibur"/>
              </a:defRPr>
            </a:lvl5pPr>
            <a:lvl6pPr lvl="5" algn="r">
              <a:lnSpc>
                <a:spcPct val="100000"/>
              </a:lnSpc>
              <a:spcBef>
                <a:spcPts val="0"/>
              </a:spcBef>
              <a:spcAft>
                <a:spcPts val="0"/>
              </a:spcAft>
              <a:buSzPts val="1400"/>
              <a:buNone/>
              <a:defRPr sz="2200">
                <a:solidFill>
                  <a:schemeClr val="dk1"/>
                </a:solidFill>
                <a:latin typeface="Vibur"/>
                <a:ea typeface="Vibur"/>
                <a:cs typeface="Vibur"/>
                <a:sym typeface="Vibur"/>
              </a:defRPr>
            </a:lvl6pPr>
            <a:lvl7pPr lvl="6" algn="r">
              <a:lnSpc>
                <a:spcPct val="100000"/>
              </a:lnSpc>
              <a:spcBef>
                <a:spcPts val="0"/>
              </a:spcBef>
              <a:spcAft>
                <a:spcPts val="0"/>
              </a:spcAft>
              <a:buSzPts val="1400"/>
              <a:buNone/>
              <a:defRPr sz="2200">
                <a:solidFill>
                  <a:schemeClr val="dk1"/>
                </a:solidFill>
                <a:latin typeface="Vibur"/>
                <a:ea typeface="Vibur"/>
                <a:cs typeface="Vibur"/>
                <a:sym typeface="Vibur"/>
              </a:defRPr>
            </a:lvl7pPr>
            <a:lvl8pPr lvl="7" algn="r">
              <a:lnSpc>
                <a:spcPct val="100000"/>
              </a:lnSpc>
              <a:spcBef>
                <a:spcPts val="0"/>
              </a:spcBef>
              <a:spcAft>
                <a:spcPts val="0"/>
              </a:spcAft>
              <a:buSzPts val="1400"/>
              <a:buNone/>
              <a:defRPr sz="2200">
                <a:solidFill>
                  <a:schemeClr val="dk1"/>
                </a:solidFill>
                <a:latin typeface="Vibur"/>
                <a:ea typeface="Vibur"/>
                <a:cs typeface="Vibur"/>
                <a:sym typeface="Vibur"/>
              </a:defRPr>
            </a:lvl8pPr>
            <a:lvl9pPr lvl="8" algn="r">
              <a:lnSpc>
                <a:spcPct val="100000"/>
              </a:lnSpc>
              <a:spcBef>
                <a:spcPts val="0"/>
              </a:spcBef>
              <a:spcAft>
                <a:spcPts val="0"/>
              </a:spcAft>
              <a:buSzPts val="1400"/>
              <a:buNone/>
              <a:defRPr sz="2200">
                <a:solidFill>
                  <a:schemeClr val="dk1"/>
                </a:solidFill>
                <a:latin typeface="Vibur"/>
                <a:ea typeface="Vibur"/>
                <a:cs typeface="Vibur"/>
                <a:sym typeface="Vibur"/>
              </a:defRPr>
            </a:lvl9pPr>
          </a:lstStyle>
          <a:p/>
        </p:txBody>
      </p:sp>
      <p:sp>
        <p:nvSpPr>
          <p:cNvPr id="826" name="Google Shape;826;p84"/>
          <p:cNvSpPr txBox="1"/>
          <p:nvPr>
            <p:ph idx="6" type="subTitle"/>
          </p:nvPr>
        </p:nvSpPr>
        <p:spPr>
          <a:xfrm>
            <a:off x="1250681" y="3662075"/>
            <a:ext cx="1764000" cy="7611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827" name="Google Shape;827;p84"/>
          <p:cNvSpPr txBox="1"/>
          <p:nvPr>
            <p:ph idx="7" type="subTitle"/>
          </p:nvPr>
        </p:nvSpPr>
        <p:spPr>
          <a:xfrm>
            <a:off x="6129319" y="3301125"/>
            <a:ext cx="1886700" cy="36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2200">
                <a:solidFill>
                  <a:schemeClr val="dk1"/>
                </a:solidFill>
                <a:latin typeface="Vibur"/>
                <a:ea typeface="Vibur"/>
                <a:cs typeface="Vibur"/>
                <a:sym typeface="Vibur"/>
              </a:defRPr>
            </a:lvl1pPr>
            <a:lvl2pPr lvl="1" algn="l">
              <a:lnSpc>
                <a:spcPct val="100000"/>
              </a:lnSpc>
              <a:spcBef>
                <a:spcPts val="0"/>
              </a:spcBef>
              <a:spcAft>
                <a:spcPts val="0"/>
              </a:spcAft>
              <a:buSzPts val="1400"/>
              <a:buNone/>
              <a:defRPr sz="2200">
                <a:solidFill>
                  <a:schemeClr val="dk1"/>
                </a:solidFill>
                <a:latin typeface="Vibur"/>
                <a:ea typeface="Vibur"/>
                <a:cs typeface="Vibur"/>
                <a:sym typeface="Vibur"/>
              </a:defRPr>
            </a:lvl2pPr>
            <a:lvl3pPr lvl="2" algn="l">
              <a:lnSpc>
                <a:spcPct val="100000"/>
              </a:lnSpc>
              <a:spcBef>
                <a:spcPts val="0"/>
              </a:spcBef>
              <a:spcAft>
                <a:spcPts val="0"/>
              </a:spcAft>
              <a:buSzPts val="1400"/>
              <a:buNone/>
              <a:defRPr sz="2200">
                <a:solidFill>
                  <a:schemeClr val="dk1"/>
                </a:solidFill>
                <a:latin typeface="Vibur"/>
                <a:ea typeface="Vibur"/>
                <a:cs typeface="Vibur"/>
                <a:sym typeface="Vibur"/>
              </a:defRPr>
            </a:lvl3pPr>
            <a:lvl4pPr lvl="3" algn="l">
              <a:lnSpc>
                <a:spcPct val="100000"/>
              </a:lnSpc>
              <a:spcBef>
                <a:spcPts val="0"/>
              </a:spcBef>
              <a:spcAft>
                <a:spcPts val="0"/>
              </a:spcAft>
              <a:buSzPts val="1400"/>
              <a:buNone/>
              <a:defRPr sz="2200">
                <a:solidFill>
                  <a:schemeClr val="dk1"/>
                </a:solidFill>
                <a:latin typeface="Vibur"/>
                <a:ea typeface="Vibur"/>
                <a:cs typeface="Vibur"/>
                <a:sym typeface="Vibur"/>
              </a:defRPr>
            </a:lvl4pPr>
            <a:lvl5pPr lvl="4" algn="l">
              <a:lnSpc>
                <a:spcPct val="100000"/>
              </a:lnSpc>
              <a:spcBef>
                <a:spcPts val="0"/>
              </a:spcBef>
              <a:spcAft>
                <a:spcPts val="0"/>
              </a:spcAft>
              <a:buSzPts val="1400"/>
              <a:buNone/>
              <a:defRPr sz="2200">
                <a:solidFill>
                  <a:schemeClr val="dk1"/>
                </a:solidFill>
                <a:latin typeface="Vibur"/>
                <a:ea typeface="Vibur"/>
                <a:cs typeface="Vibur"/>
                <a:sym typeface="Vibur"/>
              </a:defRPr>
            </a:lvl5pPr>
            <a:lvl6pPr lvl="5" algn="l">
              <a:lnSpc>
                <a:spcPct val="100000"/>
              </a:lnSpc>
              <a:spcBef>
                <a:spcPts val="0"/>
              </a:spcBef>
              <a:spcAft>
                <a:spcPts val="0"/>
              </a:spcAft>
              <a:buSzPts val="1400"/>
              <a:buNone/>
              <a:defRPr sz="2200">
                <a:solidFill>
                  <a:schemeClr val="dk1"/>
                </a:solidFill>
                <a:latin typeface="Vibur"/>
                <a:ea typeface="Vibur"/>
                <a:cs typeface="Vibur"/>
                <a:sym typeface="Vibur"/>
              </a:defRPr>
            </a:lvl6pPr>
            <a:lvl7pPr lvl="6" algn="l">
              <a:lnSpc>
                <a:spcPct val="100000"/>
              </a:lnSpc>
              <a:spcBef>
                <a:spcPts val="0"/>
              </a:spcBef>
              <a:spcAft>
                <a:spcPts val="0"/>
              </a:spcAft>
              <a:buSzPts val="1400"/>
              <a:buNone/>
              <a:defRPr sz="2200">
                <a:solidFill>
                  <a:schemeClr val="dk1"/>
                </a:solidFill>
                <a:latin typeface="Vibur"/>
                <a:ea typeface="Vibur"/>
                <a:cs typeface="Vibur"/>
                <a:sym typeface="Vibur"/>
              </a:defRPr>
            </a:lvl7pPr>
            <a:lvl8pPr lvl="7" algn="l">
              <a:lnSpc>
                <a:spcPct val="100000"/>
              </a:lnSpc>
              <a:spcBef>
                <a:spcPts val="0"/>
              </a:spcBef>
              <a:spcAft>
                <a:spcPts val="0"/>
              </a:spcAft>
              <a:buSzPts val="1400"/>
              <a:buNone/>
              <a:defRPr sz="2200">
                <a:solidFill>
                  <a:schemeClr val="dk1"/>
                </a:solidFill>
                <a:latin typeface="Vibur"/>
                <a:ea typeface="Vibur"/>
                <a:cs typeface="Vibur"/>
                <a:sym typeface="Vibur"/>
              </a:defRPr>
            </a:lvl8pPr>
            <a:lvl9pPr lvl="8" algn="l">
              <a:lnSpc>
                <a:spcPct val="100000"/>
              </a:lnSpc>
              <a:spcBef>
                <a:spcPts val="0"/>
              </a:spcBef>
              <a:spcAft>
                <a:spcPts val="0"/>
              </a:spcAft>
              <a:buSzPts val="1400"/>
              <a:buNone/>
              <a:defRPr sz="2200">
                <a:solidFill>
                  <a:schemeClr val="dk1"/>
                </a:solidFill>
                <a:latin typeface="Vibur"/>
                <a:ea typeface="Vibur"/>
                <a:cs typeface="Vibur"/>
                <a:sym typeface="Vibur"/>
              </a:defRPr>
            </a:lvl9pPr>
          </a:lstStyle>
          <a:p/>
        </p:txBody>
      </p:sp>
      <p:sp>
        <p:nvSpPr>
          <p:cNvPr id="828" name="Google Shape;828;p84"/>
          <p:cNvSpPr txBox="1"/>
          <p:nvPr>
            <p:ph idx="8" type="subTitle"/>
          </p:nvPr>
        </p:nvSpPr>
        <p:spPr>
          <a:xfrm>
            <a:off x="6129318" y="3662075"/>
            <a:ext cx="1764000" cy="761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829" name="Google Shape;829;p84"/>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830" name="Google Shape;830;p84"/>
          <p:cNvGrpSpPr/>
          <p:nvPr/>
        </p:nvGrpSpPr>
        <p:grpSpPr>
          <a:xfrm>
            <a:off x="8135721" y="4092702"/>
            <a:ext cx="1068260" cy="957550"/>
            <a:chOff x="6787377" y="436188"/>
            <a:chExt cx="235647" cy="211226"/>
          </a:xfrm>
        </p:grpSpPr>
        <p:sp>
          <p:nvSpPr>
            <p:cNvPr id="831" name="Google Shape;831;p84"/>
            <p:cNvSpPr/>
            <p:nvPr/>
          </p:nvSpPr>
          <p:spPr>
            <a:xfrm>
              <a:off x="6856435" y="522657"/>
              <a:ext cx="166589" cy="109566"/>
            </a:xfrm>
            <a:custGeom>
              <a:rect b="b" l="l" r="r" t="t"/>
              <a:pathLst>
                <a:path extrusionOk="0" h="2813" w="4277">
                  <a:moveTo>
                    <a:pt x="2187" y="626"/>
                  </a:moveTo>
                  <a:cubicBezTo>
                    <a:pt x="2236" y="651"/>
                    <a:pt x="2284" y="699"/>
                    <a:pt x="2284" y="723"/>
                  </a:cubicBezTo>
                  <a:cubicBezTo>
                    <a:pt x="2333" y="966"/>
                    <a:pt x="2260" y="1234"/>
                    <a:pt x="2090" y="1428"/>
                  </a:cubicBezTo>
                  <a:lnTo>
                    <a:pt x="2066" y="1428"/>
                  </a:lnTo>
                  <a:cubicBezTo>
                    <a:pt x="1896" y="1161"/>
                    <a:pt x="1847" y="942"/>
                    <a:pt x="1944" y="821"/>
                  </a:cubicBezTo>
                  <a:cubicBezTo>
                    <a:pt x="2017" y="699"/>
                    <a:pt x="2114" y="626"/>
                    <a:pt x="2187" y="626"/>
                  </a:cubicBezTo>
                  <a:close/>
                  <a:moveTo>
                    <a:pt x="62" y="1"/>
                  </a:moveTo>
                  <a:cubicBezTo>
                    <a:pt x="49" y="1"/>
                    <a:pt x="37" y="7"/>
                    <a:pt x="25" y="19"/>
                  </a:cubicBezTo>
                  <a:cubicBezTo>
                    <a:pt x="1" y="43"/>
                    <a:pt x="1" y="92"/>
                    <a:pt x="25" y="116"/>
                  </a:cubicBezTo>
                  <a:cubicBezTo>
                    <a:pt x="74" y="165"/>
                    <a:pt x="1337" y="1574"/>
                    <a:pt x="1944" y="1574"/>
                  </a:cubicBezTo>
                  <a:lnTo>
                    <a:pt x="2041" y="1574"/>
                  </a:lnTo>
                  <a:cubicBezTo>
                    <a:pt x="2090" y="1622"/>
                    <a:pt x="2114" y="1671"/>
                    <a:pt x="2163" y="1744"/>
                  </a:cubicBezTo>
                  <a:cubicBezTo>
                    <a:pt x="2600" y="2230"/>
                    <a:pt x="3402" y="2813"/>
                    <a:pt x="3961" y="2813"/>
                  </a:cubicBezTo>
                  <a:cubicBezTo>
                    <a:pt x="4058" y="2813"/>
                    <a:pt x="4155" y="2788"/>
                    <a:pt x="4228" y="2740"/>
                  </a:cubicBezTo>
                  <a:cubicBezTo>
                    <a:pt x="4252" y="2715"/>
                    <a:pt x="4276" y="2691"/>
                    <a:pt x="4252" y="2667"/>
                  </a:cubicBezTo>
                  <a:cubicBezTo>
                    <a:pt x="4252" y="2638"/>
                    <a:pt x="4235" y="2627"/>
                    <a:pt x="4217" y="2627"/>
                  </a:cubicBezTo>
                  <a:cubicBezTo>
                    <a:pt x="4203" y="2627"/>
                    <a:pt x="4189" y="2632"/>
                    <a:pt x="4179" y="2642"/>
                  </a:cubicBezTo>
                  <a:cubicBezTo>
                    <a:pt x="4119" y="2674"/>
                    <a:pt x="4046" y="2689"/>
                    <a:pt x="3965" y="2689"/>
                  </a:cubicBezTo>
                  <a:cubicBezTo>
                    <a:pt x="3490" y="2689"/>
                    <a:pt x="2713" y="2186"/>
                    <a:pt x="2236" y="1646"/>
                  </a:cubicBezTo>
                  <a:lnTo>
                    <a:pt x="2139" y="1501"/>
                  </a:lnTo>
                  <a:lnTo>
                    <a:pt x="2163" y="1476"/>
                  </a:lnTo>
                  <a:cubicBezTo>
                    <a:pt x="2382" y="1258"/>
                    <a:pt x="2454" y="966"/>
                    <a:pt x="2382" y="675"/>
                  </a:cubicBezTo>
                  <a:cubicBezTo>
                    <a:pt x="2357" y="578"/>
                    <a:pt x="2284" y="505"/>
                    <a:pt x="2187" y="505"/>
                  </a:cubicBezTo>
                  <a:cubicBezTo>
                    <a:pt x="2178" y="502"/>
                    <a:pt x="2168" y="500"/>
                    <a:pt x="2157" y="500"/>
                  </a:cubicBezTo>
                  <a:cubicBezTo>
                    <a:pt x="2078" y="500"/>
                    <a:pt x="1953" y="575"/>
                    <a:pt x="1847" y="723"/>
                  </a:cubicBezTo>
                  <a:cubicBezTo>
                    <a:pt x="1726" y="893"/>
                    <a:pt x="1750" y="1161"/>
                    <a:pt x="1969" y="1452"/>
                  </a:cubicBezTo>
                  <a:lnTo>
                    <a:pt x="1920" y="1452"/>
                  </a:lnTo>
                  <a:cubicBezTo>
                    <a:pt x="1361" y="1452"/>
                    <a:pt x="98" y="43"/>
                    <a:pt x="98" y="19"/>
                  </a:cubicBezTo>
                  <a:cubicBezTo>
                    <a:pt x="86" y="7"/>
                    <a:pt x="74"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84"/>
            <p:cNvSpPr/>
            <p:nvPr/>
          </p:nvSpPr>
          <p:spPr>
            <a:xfrm>
              <a:off x="6789675" y="438253"/>
              <a:ext cx="109683" cy="116928"/>
            </a:xfrm>
            <a:custGeom>
              <a:rect b="b" l="l" r="r" t="t"/>
              <a:pathLst>
                <a:path extrusionOk="0" h="3002" w="2816">
                  <a:moveTo>
                    <a:pt x="1343" y="1"/>
                  </a:moveTo>
                  <a:cubicBezTo>
                    <a:pt x="1080" y="1"/>
                    <a:pt x="833" y="78"/>
                    <a:pt x="719" y="218"/>
                  </a:cubicBezTo>
                  <a:cubicBezTo>
                    <a:pt x="655" y="309"/>
                    <a:pt x="634" y="396"/>
                    <a:pt x="641" y="474"/>
                  </a:cubicBezTo>
                  <a:lnTo>
                    <a:pt x="641" y="474"/>
                  </a:lnTo>
                  <a:cubicBezTo>
                    <a:pt x="348" y="532"/>
                    <a:pt x="0" y="782"/>
                    <a:pt x="14" y="1263"/>
                  </a:cubicBezTo>
                  <a:cubicBezTo>
                    <a:pt x="22" y="1525"/>
                    <a:pt x="84" y="1690"/>
                    <a:pt x="168" y="1781"/>
                  </a:cubicBezTo>
                  <a:lnTo>
                    <a:pt x="168" y="1781"/>
                  </a:lnTo>
                  <a:cubicBezTo>
                    <a:pt x="126" y="1901"/>
                    <a:pt x="96" y="2051"/>
                    <a:pt x="87" y="2234"/>
                  </a:cubicBezTo>
                  <a:cubicBezTo>
                    <a:pt x="74" y="2792"/>
                    <a:pt x="365" y="3001"/>
                    <a:pt x="700" y="3001"/>
                  </a:cubicBezTo>
                  <a:cubicBezTo>
                    <a:pt x="852" y="3001"/>
                    <a:pt x="1014" y="2958"/>
                    <a:pt x="1160" y="2884"/>
                  </a:cubicBezTo>
                  <a:lnTo>
                    <a:pt x="1160" y="2884"/>
                  </a:lnTo>
                  <a:cubicBezTo>
                    <a:pt x="1247" y="2911"/>
                    <a:pt x="1357" y="2925"/>
                    <a:pt x="1477" y="2925"/>
                  </a:cubicBezTo>
                  <a:cubicBezTo>
                    <a:pt x="1765" y="2925"/>
                    <a:pt x="2105" y="2843"/>
                    <a:pt x="2298" y="2672"/>
                  </a:cubicBezTo>
                  <a:cubicBezTo>
                    <a:pt x="2532" y="2463"/>
                    <a:pt x="2535" y="2247"/>
                    <a:pt x="2428" y="2086"/>
                  </a:cubicBezTo>
                  <a:lnTo>
                    <a:pt x="2428" y="2086"/>
                  </a:lnTo>
                  <a:cubicBezTo>
                    <a:pt x="2505" y="2034"/>
                    <a:pt x="2571" y="1943"/>
                    <a:pt x="2614" y="1797"/>
                  </a:cubicBezTo>
                  <a:cubicBezTo>
                    <a:pt x="2816" y="1130"/>
                    <a:pt x="2481" y="998"/>
                    <a:pt x="2214" y="990"/>
                  </a:cubicBezTo>
                  <a:lnTo>
                    <a:pt x="2214" y="990"/>
                  </a:lnTo>
                  <a:cubicBezTo>
                    <a:pt x="2227" y="937"/>
                    <a:pt x="2239" y="875"/>
                    <a:pt x="2249" y="801"/>
                  </a:cubicBezTo>
                  <a:cubicBezTo>
                    <a:pt x="2327" y="242"/>
                    <a:pt x="1809" y="1"/>
                    <a:pt x="134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84"/>
            <p:cNvSpPr/>
            <p:nvPr/>
          </p:nvSpPr>
          <p:spPr>
            <a:xfrm>
              <a:off x="6787377" y="436188"/>
              <a:ext cx="109800" cy="121290"/>
            </a:xfrm>
            <a:custGeom>
              <a:rect b="b" l="l" r="r" t="t"/>
              <a:pathLst>
                <a:path extrusionOk="0" h="3114" w="2819">
                  <a:moveTo>
                    <a:pt x="851" y="587"/>
                  </a:moveTo>
                  <a:cubicBezTo>
                    <a:pt x="948" y="587"/>
                    <a:pt x="1045" y="611"/>
                    <a:pt x="1045" y="708"/>
                  </a:cubicBezTo>
                  <a:cubicBezTo>
                    <a:pt x="1045" y="733"/>
                    <a:pt x="1045" y="757"/>
                    <a:pt x="1045" y="781"/>
                  </a:cubicBezTo>
                  <a:lnTo>
                    <a:pt x="997" y="781"/>
                  </a:lnTo>
                  <a:cubicBezTo>
                    <a:pt x="899" y="757"/>
                    <a:pt x="826" y="684"/>
                    <a:pt x="802" y="587"/>
                  </a:cubicBezTo>
                  <a:close/>
                  <a:moveTo>
                    <a:pt x="2211" y="1097"/>
                  </a:moveTo>
                  <a:cubicBezTo>
                    <a:pt x="2187" y="1219"/>
                    <a:pt x="2138" y="1243"/>
                    <a:pt x="2114" y="1243"/>
                  </a:cubicBezTo>
                  <a:cubicBezTo>
                    <a:pt x="2090" y="1243"/>
                    <a:pt x="2065" y="1219"/>
                    <a:pt x="2041" y="1219"/>
                  </a:cubicBezTo>
                  <a:cubicBezTo>
                    <a:pt x="2017" y="1170"/>
                    <a:pt x="2017" y="1146"/>
                    <a:pt x="2017" y="1121"/>
                  </a:cubicBezTo>
                  <a:cubicBezTo>
                    <a:pt x="2065" y="1097"/>
                    <a:pt x="2138" y="1097"/>
                    <a:pt x="2211" y="1097"/>
                  </a:cubicBezTo>
                  <a:close/>
                  <a:moveTo>
                    <a:pt x="632" y="1486"/>
                  </a:moveTo>
                  <a:cubicBezTo>
                    <a:pt x="656" y="1486"/>
                    <a:pt x="681" y="1510"/>
                    <a:pt x="705" y="1534"/>
                  </a:cubicBezTo>
                  <a:cubicBezTo>
                    <a:pt x="729" y="1559"/>
                    <a:pt x="729" y="1607"/>
                    <a:pt x="705" y="1632"/>
                  </a:cubicBezTo>
                  <a:cubicBezTo>
                    <a:pt x="681" y="1753"/>
                    <a:pt x="559" y="1850"/>
                    <a:pt x="438" y="1850"/>
                  </a:cubicBezTo>
                  <a:cubicBezTo>
                    <a:pt x="389" y="1850"/>
                    <a:pt x="341" y="1850"/>
                    <a:pt x="292" y="1802"/>
                  </a:cubicBezTo>
                  <a:cubicBezTo>
                    <a:pt x="389" y="1583"/>
                    <a:pt x="535" y="1486"/>
                    <a:pt x="632" y="1486"/>
                  </a:cubicBezTo>
                  <a:close/>
                  <a:moveTo>
                    <a:pt x="2017" y="1947"/>
                  </a:moveTo>
                  <a:cubicBezTo>
                    <a:pt x="2163" y="1947"/>
                    <a:pt x="2308" y="1996"/>
                    <a:pt x="2405" y="2117"/>
                  </a:cubicBezTo>
                  <a:cubicBezTo>
                    <a:pt x="2357" y="2117"/>
                    <a:pt x="2333" y="2142"/>
                    <a:pt x="2284" y="2142"/>
                  </a:cubicBezTo>
                  <a:cubicBezTo>
                    <a:pt x="2163" y="2117"/>
                    <a:pt x="2041" y="2069"/>
                    <a:pt x="1944" y="1996"/>
                  </a:cubicBezTo>
                  <a:cubicBezTo>
                    <a:pt x="1944" y="1972"/>
                    <a:pt x="1920" y="1947"/>
                    <a:pt x="1920" y="1947"/>
                  </a:cubicBezTo>
                  <a:close/>
                  <a:moveTo>
                    <a:pt x="1589" y="2354"/>
                  </a:moveTo>
                  <a:cubicBezTo>
                    <a:pt x="1598" y="2354"/>
                    <a:pt x="1604" y="2360"/>
                    <a:pt x="1604" y="2385"/>
                  </a:cubicBezTo>
                  <a:cubicBezTo>
                    <a:pt x="1628" y="2409"/>
                    <a:pt x="1604" y="2506"/>
                    <a:pt x="1482" y="2652"/>
                  </a:cubicBezTo>
                  <a:cubicBezTo>
                    <a:pt x="1410" y="2749"/>
                    <a:pt x="1312" y="2822"/>
                    <a:pt x="1215" y="2871"/>
                  </a:cubicBezTo>
                  <a:cubicBezTo>
                    <a:pt x="1142" y="2846"/>
                    <a:pt x="1094" y="2798"/>
                    <a:pt x="1069" y="2773"/>
                  </a:cubicBezTo>
                  <a:cubicBezTo>
                    <a:pt x="1069" y="2725"/>
                    <a:pt x="1069" y="2676"/>
                    <a:pt x="1118" y="2628"/>
                  </a:cubicBezTo>
                  <a:cubicBezTo>
                    <a:pt x="1215" y="2482"/>
                    <a:pt x="1385" y="2385"/>
                    <a:pt x="1555" y="2360"/>
                  </a:cubicBezTo>
                  <a:cubicBezTo>
                    <a:pt x="1567" y="2360"/>
                    <a:pt x="1580" y="2354"/>
                    <a:pt x="1589" y="2354"/>
                  </a:cubicBezTo>
                  <a:close/>
                  <a:moveTo>
                    <a:pt x="1327" y="121"/>
                  </a:moveTo>
                  <a:cubicBezTo>
                    <a:pt x="1354" y="121"/>
                    <a:pt x="1382" y="122"/>
                    <a:pt x="1410" y="125"/>
                  </a:cubicBezTo>
                  <a:cubicBezTo>
                    <a:pt x="1436" y="123"/>
                    <a:pt x="1463" y="122"/>
                    <a:pt x="1490" y="122"/>
                  </a:cubicBezTo>
                  <a:cubicBezTo>
                    <a:pt x="1730" y="122"/>
                    <a:pt x="1961" y="218"/>
                    <a:pt x="2114" y="393"/>
                  </a:cubicBezTo>
                  <a:cubicBezTo>
                    <a:pt x="2235" y="514"/>
                    <a:pt x="2284" y="684"/>
                    <a:pt x="2260" y="854"/>
                  </a:cubicBezTo>
                  <a:cubicBezTo>
                    <a:pt x="2235" y="903"/>
                    <a:pt x="2235" y="951"/>
                    <a:pt x="2235" y="1000"/>
                  </a:cubicBezTo>
                  <a:cubicBezTo>
                    <a:pt x="2163" y="1000"/>
                    <a:pt x="2065" y="1000"/>
                    <a:pt x="1993" y="1024"/>
                  </a:cubicBezTo>
                  <a:cubicBezTo>
                    <a:pt x="1944" y="1024"/>
                    <a:pt x="1920" y="1024"/>
                    <a:pt x="1920" y="1049"/>
                  </a:cubicBezTo>
                  <a:cubicBezTo>
                    <a:pt x="1895" y="1073"/>
                    <a:pt x="1895" y="1097"/>
                    <a:pt x="1895" y="1121"/>
                  </a:cubicBezTo>
                  <a:cubicBezTo>
                    <a:pt x="1895" y="1219"/>
                    <a:pt x="2017" y="1364"/>
                    <a:pt x="2114" y="1364"/>
                  </a:cubicBezTo>
                  <a:cubicBezTo>
                    <a:pt x="2211" y="1364"/>
                    <a:pt x="2284" y="1292"/>
                    <a:pt x="2333" y="1121"/>
                  </a:cubicBezTo>
                  <a:cubicBezTo>
                    <a:pt x="2349" y="1117"/>
                    <a:pt x="2367" y="1115"/>
                    <a:pt x="2384" y="1115"/>
                  </a:cubicBezTo>
                  <a:cubicBezTo>
                    <a:pt x="2470" y="1115"/>
                    <a:pt x="2564" y="1162"/>
                    <a:pt x="2624" y="1243"/>
                  </a:cubicBezTo>
                  <a:cubicBezTo>
                    <a:pt x="2697" y="1413"/>
                    <a:pt x="2697" y="1632"/>
                    <a:pt x="2624" y="1802"/>
                  </a:cubicBezTo>
                  <a:cubicBezTo>
                    <a:pt x="2600" y="1899"/>
                    <a:pt x="2551" y="1972"/>
                    <a:pt x="2503" y="2045"/>
                  </a:cubicBezTo>
                  <a:cubicBezTo>
                    <a:pt x="2357" y="1875"/>
                    <a:pt x="2163" y="1802"/>
                    <a:pt x="1968" y="1802"/>
                  </a:cubicBezTo>
                  <a:cubicBezTo>
                    <a:pt x="1798" y="1826"/>
                    <a:pt x="1798" y="1899"/>
                    <a:pt x="1798" y="1947"/>
                  </a:cubicBezTo>
                  <a:cubicBezTo>
                    <a:pt x="1822" y="2069"/>
                    <a:pt x="2041" y="2239"/>
                    <a:pt x="2284" y="2239"/>
                  </a:cubicBezTo>
                  <a:cubicBezTo>
                    <a:pt x="2333" y="2239"/>
                    <a:pt x="2405" y="2239"/>
                    <a:pt x="2454" y="2190"/>
                  </a:cubicBezTo>
                  <a:lnTo>
                    <a:pt x="2454" y="2190"/>
                  </a:lnTo>
                  <a:cubicBezTo>
                    <a:pt x="2527" y="2360"/>
                    <a:pt x="2478" y="2555"/>
                    <a:pt x="2333" y="2652"/>
                  </a:cubicBezTo>
                  <a:cubicBezTo>
                    <a:pt x="2114" y="2805"/>
                    <a:pt x="1877" y="2898"/>
                    <a:pt x="1619" y="2898"/>
                  </a:cubicBezTo>
                  <a:cubicBezTo>
                    <a:pt x="1590" y="2898"/>
                    <a:pt x="1561" y="2897"/>
                    <a:pt x="1531" y="2895"/>
                  </a:cubicBezTo>
                  <a:cubicBezTo>
                    <a:pt x="1507" y="2907"/>
                    <a:pt x="1482" y="2913"/>
                    <a:pt x="1455" y="2913"/>
                  </a:cubicBezTo>
                  <a:cubicBezTo>
                    <a:pt x="1428" y="2913"/>
                    <a:pt x="1397" y="2907"/>
                    <a:pt x="1361" y="2895"/>
                  </a:cubicBezTo>
                  <a:cubicBezTo>
                    <a:pt x="1434" y="2846"/>
                    <a:pt x="1507" y="2798"/>
                    <a:pt x="1580" y="2725"/>
                  </a:cubicBezTo>
                  <a:cubicBezTo>
                    <a:pt x="1750" y="2530"/>
                    <a:pt x="1750" y="2385"/>
                    <a:pt x="1725" y="2336"/>
                  </a:cubicBezTo>
                  <a:cubicBezTo>
                    <a:pt x="1677" y="2263"/>
                    <a:pt x="1628" y="2239"/>
                    <a:pt x="1555" y="2239"/>
                  </a:cubicBezTo>
                  <a:cubicBezTo>
                    <a:pt x="1337" y="2263"/>
                    <a:pt x="1142" y="2385"/>
                    <a:pt x="1021" y="2555"/>
                  </a:cubicBezTo>
                  <a:cubicBezTo>
                    <a:pt x="972" y="2628"/>
                    <a:pt x="948" y="2725"/>
                    <a:pt x="972" y="2798"/>
                  </a:cubicBezTo>
                  <a:cubicBezTo>
                    <a:pt x="972" y="2871"/>
                    <a:pt x="1021" y="2895"/>
                    <a:pt x="1069" y="2943"/>
                  </a:cubicBezTo>
                  <a:cubicBezTo>
                    <a:pt x="972" y="2968"/>
                    <a:pt x="875" y="2992"/>
                    <a:pt x="778" y="2992"/>
                  </a:cubicBezTo>
                  <a:cubicBezTo>
                    <a:pt x="608" y="2992"/>
                    <a:pt x="486" y="2943"/>
                    <a:pt x="365" y="2846"/>
                  </a:cubicBezTo>
                  <a:cubicBezTo>
                    <a:pt x="243" y="2700"/>
                    <a:pt x="195" y="2482"/>
                    <a:pt x="219" y="2287"/>
                  </a:cubicBezTo>
                  <a:cubicBezTo>
                    <a:pt x="219" y="2166"/>
                    <a:pt x="219" y="2045"/>
                    <a:pt x="268" y="1923"/>
                  </a:cubicBezTo>
                  <a:cubicBezTo>
                    <a:pt x="316" y="1947"/>
                    <a:pt x="389" y="1972"/>
                    <a:pt x="462" y="1972"/>
                  </a:cubicBezTo>
                  <a:cubicBezTo>
                    <a:pt x="632" y="1972"/>
                    <a:pt x="778" y="1826"/>
                    <a:pt x="826" y="1656"/>
                  </a:cubicBezTo>
                  <a:cubicBezTo>
                    <a:pt x="851" y="1607"/>
                    <a:pt x="851" y="1534"/>
                    <a:pt x="802" y="1462"/>
                  </a:cubicBezTo>
                  <a:cubicBezTo>
                    <a:pt x="778" y="1413"/>
                    <a:pt x="705" y="1389"/>
                    <a:pt x="632" y="1389"/>
                  </a:cubicBezTo>
                  <a:cubicBezTo>
                    <a:pt x="462" y="1413"/>
                    <a:pt x="292" y="1534"/>
                    <a:pt x="243" y="1704"/>
                  </a:cubicBezTo>
                  <a:cubicBezTo>
                    <a:pt x="171" y="1583"/>
                    <a:pt x="146" y="1462"/>
                    <a:pt x="146" y="1316"/>
                  </a:cubicBezTo>
                  <a:cubicBezTo>
                    <a:pt x="146" y="976"/>
                    <a:pt x="365" y="684"/>
                    <a:pt x="681" y="611"/>
                  </a:cubicBezTo>
                  <a:cubicBezTo>
                    <a:pt x="705" y="757"/>
                    <a:pt x="826" y="879"/>
                    <a:pt x="972" y="903"/>
                  </a:cubicBezTo>
                  <a:cubicBezTo>
                    <a:pt x="1021" y="903"/>
                    <a:pt x="1069" y="879"/>
                    <a:pt x="1094" y="854"/>
                  </a:cubicBezTo>
                  <a:cubicBezTo>
                    <a:pt x="1142" y="806"/>
                    <a:pt x="1142" y="757"/>
                    <a:pt x="1142" y="708"/>
                  </a:cubicBezTo>
                  <a:cubicBezTo>
                    <a:pt x="1142" y="538"/>
                    <a:pt x="997" y="466"/>
                    <a:pt x="778" y="466"/>
                  </a:cubicBezTo>
                  <a:cubicBezTo>
                    <a:pt x="778" y="417"/>
                    <a:pt x="802" y="368"/>
                    <a:pt x="826" y="320"/>
                  </a:cubicBezTo>
                  <a:cubicBezTo>
                    <a:pt x="975" y="193"/>
                    <a:pt x="1142" y="121"/>
                    <a:pt x="1327" y="121"/>
                  </a:cubicBezTo>
                  <a:close/>
                  <a:moveTo>
                    <a:pt x="1335" y="0"/>
                  </a:moveTo>
                  <a:cubicBezTo>
                    <a:pt x="1118" y="0"/>
                    <a:pt x="906" y="94"/>
                    <a:pt x="754" y="247"/>
                  </a:cubicBezTo>
                  <a:cubicBezTo>
                    <a:pt x="681" y="320"/>
                    <a:pt x="656" y="393"/>
                    <a:pt x="656" y="490"/>
                  </a:cubicBezTo>
                  <a:cubicBezTo>
                    <a:pt x="268" y="563"/>
                    <a:pt x="1" y="927"/>
                    <a:pt x="25" y="1316"/>
                  </a:cubicBezTo>
                  <a:cubicBezTo>
                    <a:pt x="25" y="1486"/>
                    <a:pt x="73" y="1680"/>
                    <a:pt x="171" y="1826"/>
                  </a:cubicBezTo>
                  <a:cubicBezTo>
                    <a:pt x="122" y="1972"/>
                    <a:pt x="98" y="2142"/>
                    <a:pt x="98" y="2287"/>
                  </a:cubicBezTo>
                  <a:cubicBezTo>
                    <a:pt x="73" y="2530"/>
                    <a:pt x="146" y="2749"/>
                    <a:pt x="292" y="2919"/>
                  </a:cubicBezTo>
                  <a:cubicBezTo>
                    <a:pt x="414" y="3041"/>
                    <a:pt x="584" y="3113"/>
                    <a:pt x="778" y="3113"/>
                  </a:cubicBezTo>
                  <a:cubicBezTo>
                    <a:pt x="948" y="3113"/>
                    <a:pt x="1094" y="3065"/>
                    <a:pt x="1239" y="2992"/>
                  </a:cubicBezTo>
                  <a:cubicBezTo>
                    <a:pt x="1337" y="3016"/>
                    <a:pt x="1434" y="3041"/>
                    <a:pt x="1531" y="3041"/>
                  </a:cubicBezTo>
                  <a:cubicBezTo>
                    <a:pt x="1847" y="3041"/>
                    <a:pt x="2163" y="2943"/>
                    <a:pt x="2405" y="2773"/>
                  </a:cubicBezTo>
                  <a:cubicBezTo>
                    <a:pt x="2600" y="2628"/>
                    <a:pt x="2673" y="2360"/>
                    <a:pt x="2551" y="2166"/>
                  </a:cubicBezTo>
                  <a:cubicBezTo>
                    <a:pt x="2648" y="2069"/>
                    <a:pt x="2697" y="1972"/>
                    <a:pt x="2746" y="1850"/>
                  </a:cubicBezTo>
                  <a:cubicBezTo>
                    <a:pt x="2818" y="1632"/>
                    <a:pt x="2818" y="1389"/>
                    <a:pt x="2721" y="1170"/>
                  </a:cubicBezTo>
                  <a:cubicBezTo>
                    <a:pt x="2624" y="1073"/>
                    <a:pt x="2503" y="1000"/>
                    <a:pt x="2357" y="976"/>
                  </a:cubicBezTo>
                  <a:cubicBezTo>
                    <a:pt x="2357" y="951"/>
                    <a:pt x="2381" y="903"/>
                    <a:pt x="2381" y="854"/>
                  </a:cubicBezTo>
                  <a:cubicBezTo>
                    <a:pt x="2405" y="660"/>
                    <a:pt x="2357" y="441"/>
                    <a:pt x="2211" y="296"/>
                  </a:cubicBezTo>
                  <a:cubicBezTo>
                    <a:pt x="2011" y="118"/>
                    <a:pt x="1750" y="1"/>
                    <a:pt x="1484" y="1"/>
                  </a:cubicBezTo>
                  <a:cubicBezTo>
                    <a:pt x="1459" y="1"/>
                    <a:pt x="1434" y="2"/>
                    <a:pt x="1410" y="4"/>
                  </a:cubicBezTo>
                  <a:cubicBezTo>
                    <a:pt x="1385" y="2"/>
                    <a:pt x="1360"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4"/>
            <p:cNvSpPr/>
            <p:nvPr/>
          </p:nvSpPr>
          <p:spPr>
            <a:xfrm>
              <a:off x="6824262" y="479851"/>
              <a:ext cx="34120" cy="35055"/>
            </a:xfrm>
            <a:custGeom>
              <a:rect b="b" l="l" r="r" t="t"/>
              <a:pathLst>
                <a:path extrusionOk="0" h="900" w="876">
                  <a:moveTo>
                    <a:pt x="438" y="0"/>
                  </a:moveTo>
                  <a:cubicBezTo>
                    <a:pt x="195" y="0"/>
                    <a:pt x="1" y="195"/>
                    <a:pt x="1" y="438"/>
                  </a:cubicBezTo>
                  <a:cubicBezTo>
                    <a:pt x="1" y="681"/>
                    <a:pt x="195" y="899"/>
                    <a:pt x="438" y="899"/>
                  </a:cubicBezTo>
                  <a:cubicBezTo>
                    <a:pt x="681" y="899"/>
                    <a:pt x="875" y="681"/>
                    <a:pt x="875" y="438"/>
                  </a:cubicBezTo>
                  <a:cubicBezTo>
                    <a:pt x="875" y="195"/>
                    <a:pt x="681" y="0"/>
                    <a:pt x="43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84"/>
            <p:cNvSpPr/>
            <p:nvPr/>
          </p:nvSpPr>
          <p:spPr>
            <a:xfrm>
              <a:off x="6851527" y="561919"/>
              <a:ext cx="46117" cy="34120"/>
            </a:xfrm>
            <a:custGeom>
              <a:rect b="b" l="l" r="r" t="t"/>
              <a:pathLst>
                <a:path extrusionOk="0" h="876" w="1184">
                  <a:moveTo>
                    <a:pt x="974" y="1"/>
                  </a:moveTo>
                  <a:cubicBezTo>
                    <a:pt x="745" y="1"/>
                    <a:pt x="267" y="55"/>
                    <a:pt x="103" y="493"/>
                  </a:cubicBezTo>
                  <a:cubicBezTo>
                    <a:pt x="1" y="738"/>
                    <a:pt x="186" y="875"/>
                    <a:pt x="424" y="875"/>
                  </a:cubicBezTo>
                  <a:cubicBezTo>
                    <a:pt x="753" y="875"/>
                    <a:pt x="1183" y="613"/>
                    <a:pt x="1099" y="7"/>
                  </a:cubicBezTo>
                  <a:cubicBezTo>
                    <a:pt x="1099" y="7"/>
                    <a:pt x="1050" y="1"/>
                    <a:pt x="9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84"/>
            <p:cNvSpPr/>
            <p:nvPr/>
          </p:nvSpPr>
          <p:spPr>
            <a:xfrm>
              <a:off x="6870652" y="559894"/>
              <a:ext cx="25590" cy="24071"/>
            </a:xfrm>
            <a:custGeom>
              <a:rect b="b" l="l" r="r" t="t"/>
              <a:pathLst>
                <a:path extrusionOk="0" h="618" w="657">
                  <a:moveTo>
                    <a:pt x="586" y="0"/>
                  </a:moveTo>
                  <a:cubicBezTo>
                    <a:pt x="569" y="0"/>
                    <a:pt x="552" y="17"/>
                    <a:pt x="535" y="35"/>
                  </a:cubicBezTo>
                  <a:cubicBezTo>
                    <a:pt x="413" y="229"/>
                    <a:pt x="243" y="375"/>
                    <a:pt x="49" y="496"/>
                  </a:cubicBezTo>
                  <a:cubicBezTo>
                    <a:pt x="25" y="520"/>
                    <a:pt x="0" y="545"/>
                    <a:pt x="25" y="569"/>
                  </a:cubicBezTo>
                  <a:cubicBezTo>
                    <a:pt x="25" y="593"/>
                    <a:pt x="49" y="593"/>
                    <a:pt x="73" y="618"/>
                  </a:cubicBezTo>
                  <a:cubicBezTo>
                    <a:pt x="73" y="593"/>
                    <a:pt x="97" y="593"/>
                    <a:pt x="97" y="593"/>
                  </a:cubicBezTo>
                  <a:cubicBezTo>
                    <a:pt x="316" y="472"/>
                    <a:pt x="510" y="278"/>
                    <a:pt x="656" y="83"/>
                  </a:cubicBezTo>
                  <a:cubicBezTo>
                    <a:pt x="656" y="35"/>
                    <a:pt x="656" y="10"/>
                    <a:pt x="608" y="10"/>
                  </a:cubicBezTo>
                  <a:cubicBezTo>
                    <a:pt x="600" y="3"/>
                    <a:pt x="593" y="0"/>
                    <a:pt x="5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84"/>
            <p:cNvSpPr/>
            <p:nvPr/>
          </p:nvSpPr>
          <p:spPr>
            <a:xfrm>
              <a:off x="6924325" y="613021"/>
              <a:ext cx="46117" cy="34393"/>
            </a:xfrm>
            <a:custGeom>
              <a:rect b="b" l="l" r="r" t="t"/>
              <a:pathLst>
                <a:path extrusionOk="0" h="883" w="1184">
                  <a:moveTo>
                    <a:pt x="979" y="1"/>
                  </a:moveTo>
                  <a:cubicBezTo>
                    <a:pt x="755" y="1"/>
                    <a:pt x="286" y="55"/>
                    <a:pt x="104" y="493"/>
                  </a:cubicBezTo>
                  <a:cubicBezTo>
                    <a:pt x="1" y="740"/>
                    <a:pt x="191" y="883"/>
                    <a:pt x="434" y="883"/>
                  </a:cubicBezTo>
                  <a:cubicBezTo>
                    <a:pt x="761" y="883"/>
                    <a:pt x="1184" y="621"/>
                    <a:pt x="1100" y="7"/>
                  </a:cubicBezTo>
                  <a:cubicBezTo>
                    <a:pt x="1100" y="7"/>
                    <a:pt x="1053" y="1"/>
                    <a:pt x="97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84"/>
            <p:cNvSpPr/>
            <p:nvPr/>
          </p:nvSpPr>
          <p:spPr>
            <a:xfrm>
              <a:off x="6943488" y="610996"/>
              <a:ext cx="25590" cy="24071"/>
            </a:xfrm>
            <a:custGeom>
              <a:rect b="b" l="l" r="r" t="t"/>
              <a:pathLst>
                <a:path extrusionOk="0" h="618" w="657">
                  <a:moveTo>
                    <a:pt x="596" y="0"/>
                  </a:moveTo>
                  <a:cubicBezTo>
                    <a:pt x="572" y="0"/>
                    <a:pt x="559" y="17"/>
                    <a:pt x="559" y="34"/>
                  </a:cubicBezTo>
                  <a:cubicBezTo>
                    <a:pt x="414" y="229"/>
                    <a:pt x="244" y="399"/>
                    <a:pt x="49" y="520"/>
                  </a:cubicBezTo>
                  <a:cubicBezTo>
                    <a:pt x="25" y="520"/>
                    <a:pt x="1" y="569"/>
                    <a:pt x="25" y="593"/>
                  </a:cubicBezTo>
                  <a:cubicBezTo>
                    <a:pt x="49" y="593"/>
                    <a:pt x="49" y="617"/>
                    <a:pt x="74" y="617"/>
                  </a:cubicBezTo>
                  <a:lnTo>
                    <a:pt x="98" y="617"/>
                  </a:lnTo>
                  <a:cubicBezTo>
                    <a:pt x="317" y="472"/>
                    <a:pt x="511" y="302"/>
                    <a:pt x="657" y="83"/>
                  </a:cubicBezTo>
                  <a:cubicBezTo>
                    <a:pt x="657" y="59"/>
                    <a:pt x="657" y="34"/>
                    <a:pt x="632" y="10"/>
                  </a:cubicBezTo>
                  <a:cubicBezTo>
                    <a:pt x="618" y="3"/>
                    <a:pt x="606"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84"/>
            <p:cNvSpPr/>
            <p:nvPr/>
          </p:nvSpPr>
          <p:spPr>
            <a:xfrm>
              <a:off x="6898073" y="510778"/>
              <a:ext cx="46740" cy="38171"/>
            </a:xfrm>
            <a:custGeom>
              <a:rect b="b" l="l" r="r" t="t"/>
              <a:pathLst>
                <a:path extrusionOk="0" h="980" w="1200">
                  <a:moveTo>
                    <a:pt x="630" y="1"/>
                  </a:moveTo>
                  <a:cubicBezTo>
                    <a:pt x="560" y="1"/>
                    <a:pt x="487" y="25"/>
                    <a:pt x="414" y="81"/>
                  </a:cubicBezTo>
                  <a:cubicBezTo>
                    <a:pt x="1" y="372"/>
                    <a:pt x="900" y="980"/>
                    <a:pt x="900" y="980"/>
                  </a:cubicBezTo>
                  <a:cubicBezTo>
                    <a:pt x="1200" y="540"/>
                    <a:pt x="956" y="1"/>
                    <a:pt x="6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84"/>
            <p:cNvSpPr/>
            <p:nvPr/>
          </p:nvSpPr>
          <p:spPr>
            <a:xfrm>
              <a:off x="6922689" y="524878"/>
              <a:ext cx="13282" cy="26914"/>
            </a:xfrm>
            <a:custGeom>
              <a:rect b="b" l="l" r="r" t="t"/>
              <a:pathLst>
                <a:path extrusionOk="0" h="691" w="341">
                  <a:moveTo>
                    <a:pt x="75" y="0"/>
                  </a:moveTo>
                  <a:cubicBezTo>
                    <a:pt x="65" y="0"/>
                    <a:pt x="56" y="3"/>
                    <a:pt x="49" y="10"/>
                  </a:cubicBezTo>
                  <a:cubicBezTo>
                    <a:pt x="25" y="10"/>
                    <a:pt x="0" y="59"/>
                    <a:pt x="25" y="83"/>
                  </a:cubicBezTo>
                  <a:cubicBezTo>
                    <a:pt x="122" y="253"/>
                    <a:pt x="195" y="423"/>
                    <a:pt x="219" y="618"/>
                  </a:cubicBezTo>
                  <a:cubicBezTo>
                    <a:pt x="219" y="642"/>
                    <a:pt x="243" y="666"/>
                    <a:pt x="268" y="691"/>
                  </a:cubicBezTo>
                  <a:cubicBezTo>
                    <a:pt x="316" y="691"/>
                    <a:pt x="340" y="666"/>
                    <a:pt x="340" y="642"/>
                  </a:cubicBezTo>
                  <a:cubicBezTo>
                    <a:pt x="316" y="423"/>
                    <a:pt x="243" y="205"/>
                    <a:pt x="122" y="35"/>
                  </a:cubicBezTo>
                  <a:cubicBezTo>
                    <a:pt x="122" y="18"/>
                    <a:pt x="98"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84"/>
            <p:cNvSpPr/>
            <p:nvPr/>
          </p:nvSpPr>
          <p:spPr>
            <a:xfrm>
              <a:off x="6942865" y="561218"/>
              <a:ext cx="41365" cy="39768"/>
            </a:xfrm>
            <a:custGeom>
              <a:rect b="b" l="l" r="r" t="t"/>
              <a:pathLst>
                <a:path extrusionOk="0" h="1021" w="1062">
                  <a:moveTo>
                    <a:pt x="509" y="0"/>
                  </a:moveTo>
                  <a:cubicBezTo>
                    <a:pt x="0" y="0"/>
                    <a:pt x="333" y="1021"/>
                    <a:pt x="333" y="1021"/>
                  </a:cubicBezTo>
                  <a:cubicBezTo>
                    <a:pt x="940" y="827"/>
                    <a:pt x="1061" y="25"/>
                    <a:pt x="527" y="1"/>
                  </a:cubicBezTo>
                  <a:cubicBezTo>
                    <a:pt x="521" y="0"/>
                    <a:pt x="515" y="0"/>
                    <a:pt x="50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84"/>
            <p:cNvSpPr/>
            <p:nvPr/>
          </p:nvSpPr>
          <p:spPr>
            <a:xfrm>
              <a:off x="6952953" y="576370"/>
              <a:ext cx="12347" cy="26525"/>
            </a:xfrm>
            <a:custGeom>
              <a:rect b="b" l="l" r="r" t="t"/>
              <a:pathLst>
                <a:path extrusionOk="0" h="681" w="317">
                  <a:moveTo>
                    <a:pt x="268" y="0"/>
                  </a:moveTo>
                  <a:cubicBezTo>
                    <a:pt x="244" y="0"/>
                    <a:pt x="195" y="25"/>
                    <a:pt x="195" y="49"/>
                  </a:cubicBezTo>
                  <a:cubicBezTo>
                    <a:pt x="171" y="243"/>
                    <a:pt x="122" y="413"/>
                    <a:pt x="25" y="583"/>
                  </a:cubicBezTo>
                  <a:cubicBezTo>
                    <a:pt x="1" y="608"/>
                    <a:pt x="1" y="656"/>
                    <a:pt x="25" y="680"/>
                  </a:cubicBezTo>
                  <a:lnTo>
                    <a:pt x="98" y="680"/>
                  </a:lnTo>
                  <a:cubicBezTo>
                    <a:pt x="195" y="486"/>
                    <a:pt x="268" y="292"/>
                    <a:pt x="316" y="73"/>
                  </a:cubicBezTo>
                  <a:cubicBezTo>
                    <a:pt x="316" y="49"/>
                    <a:pt x="292"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3" name="Google Shape;843;p84"/>
          <p:cNvGrpSpPr/>
          <p:nvPr/>
        </p:nvGrpSpPr>
        <p:grpSpPr>
          <a:xfrm rot="4477981">
            <a:off x="-45273" y="4219638"/>
            <a:ext cx="799389" cy="704718"/>
            <a:chOff x="4508023" y="3764622"/>
            <a:chExt cx="161487" cy="142362"/>
          </a:xfrm>
        </p:grpSpPr>
        <p:sp>
          <p:nvSpPr>
            <p:cNvPr id="844" name="Google Shape;844;p84"/>
            <p:cNvSpPr/>
            <p:nvPr/>
          </p:nvSpPr>
          <p:spPr>
            <a:xfrm>
              <a:off x="4558151" y="3764622"/>
              <a:ext cx="65163" cy="54335"/>
            </a:xfrm>
            <a:custGeom>
              <a:rect b="b" l="l" r="r" t="t"/>
              <a:pathLst>
                <a:path extrusionOk="0" h="1395" w="1673">
                  <a:moveTo>
                    <a:pt x="947" y="1"/>
                  </a:moveTo>
                  <a:cubicBezTo>
                    <a:pt x="917" y="1"/>
                    <a:pt x="885" y="4"/>
                    <a:pt x="851" y="10"/>
                  </a:cubicBezTo>
                  <a:cubicBezTo>
                    <a:pt x="1" y="156"/>
                    <a:pt x="1118" y="1225"/>
                    <a:pt x="1118" y="1225"/>
                  </a:cubicBezTo>
                  <a:cubicBezTo>
                    <a:pt x="1208" y="1344"/>
                    <a:pt x="1284" y="1394"/>
                    <a:pt x="1346" y="1394"/>
                  </a:cubicBezTo>
                  <a:cubicBezTo>
                    <a:pt x="1672" y="1394"/>
                    <a:pt x="1599" y="1"/>
                    <a:pt x="94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84"/>
            <p:cNvSpPr/>
            <p:nvPr/>
          </p:nvSpPr>
          <p:spPr>
            <a:xfrm>
              <a:off x="4607735" y="3824527"/>
              <a:ext cx="61775" cy="35678"/>
            </a:xfrm>
            <a:custGeom>
              <a:rect b="b" l="l" r="r" t="t"/>
              <a:pathLst>
                <a:path extrusionOk="0" h="916" w="1586">
                  <a:moveTo>
                    <a:pt x="851" y="0"/>
                  </a:moveTo>
                  <a:cubicBezTo>
                    <a:pt x="473" y="0"/>
                    <a:pt x="137" y="537"/>
                    <a:pt x="137" y="537"/>
                  </a:cubicBezTo>
                  <a:cubicBezTo>
                    <a:pt x="0" y="811"/>
                    <a:pt x="113" y="915"/>
                    <a:pt x="310" y="915"/>
                  </a:cubicBezTo>
                  <a:cubicBezTo>
                    <a:pt x="744" y="915"/>
                    <a:pt x="1585" y="409"/>
                    <a:pt x="1084" y="75"/>
                  </a:cubicBezTo>
                  <a:cubicBezTo>
                    <a:pt x="1006" y="22"/>
                    <a:pt x="928"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84"/>
            <p:cNvSpPr/>
            <p:nvPr/>
          </p:nvSpPr>
          <p:spPr>
            <a:xfrm>
              <a:off x="4552971" y="3869787"/>
              <a:ext cx="66682" cy="28044"/>
            </a:xfrm>
            <a:custGeom>
              <a:rect b="b" l="l" r="r" t="t"/>
              <a:pathLst>
                <a:path extrusionOk="0" h="720" w="1712">
                  <a:moveTo>
                    <a:pt x="1042" y="0"/>
                  </a:moveTo>
                  <a:cubicBezTo>
                    <a:pt x="818" y="0"/>
                    <a:pt x="620" y="55"/>
                    <a:pt x="620" y="55"/>
                  </a:cubicBezTo>
                  <a:cubicBezTo>
                    <a:pt x="0" y="300"/>
                    <a:pt x="770" y="719"/>
                    <a:pt x="1278" y="719"/>
                  </a:cubicBezTo>
                  <a:cubicBezTo>
                    <a:pt x="1526" y="719"/>
                    <a:pt x="1712" y="618"/>
                    <a:pt x="1640" y="347"/>
                  </a:cubicBezTo>
                  <a:cubicBezTo>
                    <a:pt x="1564" y="67"/>
                    <a:pt x="1287" y="0"/>
                    <a:pt x="10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84"/>
            <p:cNvSpPr/>
            <p:nvPr/>
          </p:nvSpPr>
          <p:spPr>
            <a:xfrm>
              <a:off x="4549660" y="3798275"/>
              <a:ext cx="44364" cy="50479"/>
            </a:xfrm>
            <a:custGeom>
              <a:rect b="b" l="l" r="r" t="t"/>
              <a:pathLst>
                <a:path extrusionOk="0" h="1296" w="1139">
                  <a:moveTo>
                    <a:pt x="675" y="0"/>
                  </a:moveTo>
                  <a:cubicBezTo>
                    <a:pt x="627" y="0"/>
                    <a:pt x="572" y="14"/>
                    <a:pt x="510" y="45"/>
                  </a:cubicBezTo>
                  <a:cubicBezTo>
                    <a:pt x="0" y="288"/>
                    <a:pt x="438" y="1114"/>
                    <a:pt x="438" y="1114"/>
                  </a:cubicBezTo>
                  <a:cubicBezTo>
                    <a:pt x="517" y="1242"/>
                    <a:pt x="592" y="1295"/>
                    <a:pt x="659" y="1295"/>
                  </a:cubicBezTo>
                  <a:cubicBezTo>
                    <a:pt x="992" y="1295"/>
                    <a:pt x="1139" y="0"/>
                    <a:pt x="67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84"/>
            <p:cNvSpPr/>
            <p:nvPr/>
          </p:nvSpPr>
          <p:spPr>
            <a:xfrm>
              <a:off x="4526018" y="3790290"/>
              <a:ext cx="91805" cy="116694"/>
            </a:xfrm>
            <a:custGeom>
              <a:rect b="b" l="l" r="r" t="t"/>
              <a:pathLst>
                <a:path extrusionOk="0" h="2996" w="2357">
                  <a:moveTo>
                    <a:pt x="1917" y="1"/>
                  </a:moveTo>
                  <a:cubicBezTo>
                    <a:pt x="1880" y="1"/>
                    <a:pt x="1855" y="40"/>
                    <a:pt x="1895" y="80"/>
                  </a:cubicBezTo>
                  <a:cubicBezTo>
                    <a:pt x="2162" y="299"/>
                    <a:pt x="2283" y="663"/>
                    <a:pt x="2186" y="1027"/>
                  </a:cubicBezTo>
                  <a:cubicBezTo>
                    <a:pt x="2113" y="1416"/>
                    <a:pt x="1773" y="1708"/>
                    <a:pt x="1360" y="1732"/>
                  </a:cubicBezTo>
                  <a:cubicBezTo>
                    <a:pt x="704" y="1780"/>
                    <a:pt x="146" y="2266"/>
                    <a:pt x="0" y="2946"/>
                  </a:cubicBezTo>
                  <a:cubicBezTo>
                    <a:pt x="0" y="2971"/>
                    <a:pt x="24" y="2995"/>
                    <a:pt x="49" y="2995"/>
                  </a:cubicBezTo>
                  <a:cubicBezTo>
                    <a:pt x="49" y="2995"/>
                    <a:pt x="73" y="2971"/>
                    <a:pt x="73" y="2946"/>
                  </a:cubicBezTo>
                  <a:cubicBezTo>
                    <a:pt x="219" y="2339"/>
                    <a:pt x="729" y="1878"/>
                    <a:pt x="1360" y="1805"/>
                  </a:cubicBezTo>
                  <a:cubicBezTo>
                    <a:pt x="1822" y="1780"/>
                    <a:pt x="2186" y="1465"/>
                    <a:pt x="2283" y="1027"/>
                  </a:cubicBezTo>
                  <a:cubicBezTo>
                    <a:pt x="2356" y="663"/>
                    <a:pt x="2235" y="250"/>
                    <a:pt x="1943" y="7"/>
                  </a:cubicBezTo>
                  <a:cubicBezTo>
                    <a:pt x="1934" y="3"/>
                    <a:pt x="1926" y="1"/>
                    <a:pt x="1917"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84"/>
            <p:cNvSpPr/>
            <p:nvPr/>
          </p:nvSpPr>
          <p:spPr>
            <a:xfrm>
              <a:off x="4596946" y="3843534"/>
              <a:ext cx="44520" cy="12698"/>
            </a:xfrm>
            <a:custGeom>
              <a:rect b="b" l="l" r="r" t="t"/>
              <a:pathLst>
                <a:path extrusionOk="0" h="326" w="1143">
                  <a:moveTo>
                    <a:pt x="1070" y="0"/>
                  </a:moveTo>
                  <a:cubicBezTo>
                    <a:pt x="903" y="93"/>
                    <a:pt x="522" y="243"/>
                    <a:pt x="265" y="243"/>
                  </a:cubicBezTo>
                  <a:cubicBezTo>
                    <a:pt x="187" y="243"/>
                    <a:pt x="119" y="229"/>
                    <a:pt x="74" y="195"/>
                  </a:cubicBezTo>
                  <a:cubicBezTo>
                    <a:pt x="74" y="183"/>
                    <a:pt x="68" y="177"/>
                    <a:pt x="59" y="177"/>
                  </a:cubicBezTo>
                  <a:cubicBezTo>
                    <a:pt x="50" y="177"/>
                    <a:pt x="37" y="183"/>
                    <a:pt x="25" y="195"/>
                  </a:cubicBezTo>
                  <a:cubicBezTo>
                    <a:pt x="1" y="195"/>
                    <a:pt x="1" y="243"/>
                    <a:pt x="25" y="243"/>
                  </a:cubicBezTo>
                  <a:cubicBezTo>
                    <a:pt x="80" y="298"/>
                    <a:pt x="135" y="325"/>
                    <a:pt x="199" y="325"/>
                  </a:cubicBezTo>
                  <a:cubicBezTo>
                    <a:pt x="221" y="325"/>
                    <a:pt x="244" y="322"/>
                    <a:pt x="268" y="316"/>
                  </a:cubicBezTo>
                  <a:cubicBezTo>
                    <a:pt x="560" y="292"/>
                    <a:pt x="851" y="219"/>
                    <a:pt x="1094" y="98"/>
                  </a:cubicBezTo>
                  <a:cubicBezTo>
                    <a:pt x="1118" y="73"/>
                    <a:pt x="1143" y="49"/>
                    <a:pt x="1118" y="25"/>
                  </a:cubicBezTo>
                  <a:cubicBezTo>
                    <a:pt x="1118" y="0"/>
                    <a:pt x="1094" y="0"/>
                    <a:pt x="1070"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4"/>
            <p:cNvSpPr/>
            <p:nvPr/>
          </p:nvSpPr>
          <p:spPr>
            <a:xfrm>
              <a:off x="4569525" y="3818529"/>
              <a:ext cx="11373" cy="42066"/>
            </a:xfrm>
            <a:custGeom>
              <a:rect b="b" l="l" r="r" t="t"/>
              <a:pathLst>
                <a:path extrusionOk="0" h="1080" w="292">
                  <a:moveTo>
                    <a:pt x="223" y="1"/>
                  </a:moveTo>
                  <a:cubicBezTo>
                    <a:pt x="207" y="1"/>
                    <a:pt x="195" y="18"/>
                    <a:pt x="195" y="35"/>
                  </a:cubicBezTo>
                  <a:cubicBezTo>
                    <a:pt x="171" y="132"/>
                    <a:pt x="0" y="910"/>
                    <a:pt x="219" y="1080"/>
                  </a:cubicBezTo>
                  <a:lnTo>
                    <a:pt x="292" y="1080"/>
                  </a:lnTo>
                  <a:cubicBezTo>
                    <a:pt x="292" y="1055"/>
                    <a:pt x="292" y="1031"/>
                    <a:pt x="292" y="1007"/>
                  </a:cubicBezTo>
                  <a:cubicBezTo>
                    <a:pt x="146" y="910"/>
                    <a:pt x="195" y="351"/>
                    <a:pt x="292" y="59"/>
                  </a:cubicBezTo>
                  <a:cubicBezTo>
                    <a:pt x="292" y="35"/>
                    <a:pt x="268" y="11"/>
                    <a:pt x="243" y="11"/>
                  </a:cubicBezTo>
                  <a:cubicBezTo>
                    <a:pt x="236" y="4"/>
                    <a:pt x="229" y="1"/>
                    <a:pt x="223"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84"/>
            <p:cNvSpPr/>
            <p:nvPr/>
          </p:nvSpPr>
          <p:spPr>
            <a:xfrm>
              <a:off x="4508023" y="3819074"/>
              <a:ext cx="44364" cy="50479"/>
            </a:xfrm>
            <a:custGeom>
              <a:rect b="b" l="l" r="r" t="t"/>
              <a:pathLst>
                <a:path extrusionOk="0" h="1296" w="1139">
                  <a:moveTo>
                    <a:pt x="657" y="0"/>
                  </a:moveTo>
                  <a:cubicBezTo>
                    <a:pt x="607" y="0"/>
                    <a:pt x="550" y="15"/>
                    <a:pt x="486" y="45"/>
                  </a:cubicBezTo>
                  <a:cubicBezTo>
                    <a:pt x="0" y="288"/>
                    <a:pt x="438" y="1114"/>
                    <a:pt x="438" y="1114"/>
                  </a:cubicBezTo>
                  <a:cubicBezTo>
                    <a:pt x="521" y="1242"/>
                    <a:pt x="598" y="1296"/>
                    <a:pt x="667" y="1296"/>
                  </a:cubicBezTo>
                  <a:cubicBezTo>
                    <a:pt x="1008" y="1296"/>
                    <a:pt x="1139" y="0"/>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84"/>
            <p:cNvSpPr/>
            <p:nvPr/>
          </p:nvSpPr>
          <p:spPr>
            <a:xfrm>
              <a:off x="4527887" y="3839756"/>
              <a:ext cx="11412" cy="42611"/>
            </a:xfrm>
            <a:custGeom>
              <a:rect b="b" l="l" r="r" t="t"/>
              <a:pathLst>
                <a:path extrusionOk="0" h="1094" w="293">
                  <a:moveTo>
                    <a:pt x="244" y="0"/>
                  </a:moveTo>
                  <a:cubicBezTo>
                    <a:pt x="219" y="0"/>
                    <a:pt x="195" y="0"/>
                    <a:pt x="195" y="25"/>
                  </a:cubicBezTo>
                  <a:cubicBezTo>
                    <a:pt x="171" y="122"/>
                    <a:pt x="1" y="899"/>
                    <a:pt x="219" y="1093"/>
                  </a:cubicBezTo>
                  <a:lnTo>
                    <a:pt x="244" y="1093"/>
                  </a:lnTo>
                  <a:cubicBezTo>
                    <a:pt x="268" y="1093"/>
                    <a:pt x="268" y="1093"/>
                    <a:pt x="292" y="1069"/>
                  </a:cubicBezTo>
                  <a:cubicBezTo>
                    <a:pt x="292" y="1045"/>
                    <a:pt x="292" y="1021"/>
                    <a:pt x="292" y="1021"/>
                  </a:cubicBezTo>
                  <a:cubicBezTo>
                    <a:pt x="146" y="899"/>
                    <a:pt x="219" y="365"/>
                    <a:pt x="292" y="49"/>
                  </a:cubicBezTo>
                  <a:cubicBezTo>
                    <a:pt x="292" y="25"/>
                    <a:pt x="268" y="0"/>
                    <a:pt x="244"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84"/>
            <p:cNvSpPr/>
            <p:nvPr/>
          </p:nvSpPr>
          <p:spPr>
            <a:xfrm>
              <a:off x="4558151" y="3864334"/>
              <a:ext cx="37898" cy="22747"/>
            </a:xfrm>
            <a:custGeom>
              <a:rect b="b" l="l" r="r" t="t"/>
              <a:pathLst>
                <a:path extrusionOk="0" h="584" w="973">
                  <a:moveTo>
                    <a:pt x="25" y="1"/>
                  </a:moveTo>
                  <a:cubicBezTo>
                    <a:pt x="1" y="25"/>
                    <a:pt x="1" y="49"/>
                    <a:pt x="1" y="74"/>
                  </a:cubicBezTo>
                  <a:cubicBezTo>
                    <a:pt x="195" y="390"/>
                    <a:pt x="535" y="584"/>
                    <a:pt x="924" y="584"/>
                  </a:cubicBezTo>
                  <a:cubicBezTo>
                    <a:pt x="948" y="584"/>
                    <a:pt x="973" y="584"/>
                    <a:pt x="973" y="560"/>
                  </a:cubicBezTo>
                  <a:cubicBezTo>
                    <a:pt x="973" y="511"/>
                    <a:pt x="948" y="511"/>
                    <a:pt x="924" y="511"/>
                  </a:cubicBezTo>
                  <a:cubicBezTo>
                    <a:pt x="584" y="487"/>
                    <a:pt x="268" y="317"/>
                    <a:pt x="74" y="25"/>
                  </a:cubicBezTo>
                  <a:cubicBezTo>
                    <a:pt x="74" y="1"/>
                    <a:pt x="50" y="1"/>
                    <a:pt x="25"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 name="Google Shape;854;p84"/>
          <p:cNvGrpSpPr/>
          <p:nvPr/>
        </p:nvGrpSpPr>
        <p:grpSpPr>
          <a:xfrm>
            <a:off x="6655952" y="-180577"/>
            <a:ext cx="2121882" cy="1414590"/>
            <a:chOff x="6655952" y="-180577"/>
            <a:chExt cx="2121882" cy="1414590"/>
          </a:xfrm>
        </p:grpSpPr>
        <p:grpSp>
          <p:nvGrpSpPr>
            <p:cNvPr id="855" name="Google Shape;855;p84"/>
            <p:cNvGrpSpPr/>
            <p:nvPr/>
          </p:nvGrpSpPr>
          <p:grpSpPr>
            <a:xfrm rot="1685293">
              <a:off x="8051699" y="334351"/>
              <a:ext cx="652925" cy="474307"/>
              <a:chOff x="5211663" y="1358969"/>
              <a:chExt cx="483893" cy="351481"/>
            </a:xfrm>
          </p:grpSpPr>
          <p:sp>
            <p:nvSpPr>
              <p:cNvPr id="856" name="Google Shape;856;p84"/>
              <p:cNvSpPr/>
              <p:nvPr/>
            </p:nvSpPr>
            <p:spPr>
              <a:xfrm>
                <a:off x="5519159" y="1395927"/>
                <a:ext cx="71050" cy="66812"/>
              </a:xfrm>
              <a:custGeom>
                <a:rect b="b" l="l" r="r" t="t"/>
                <a:pathLst>
                  <a:path extrusionOk="0" h="978" w="1040">
                    <a:moveTo>
                      <a:pt x="914" y="1"/>
                    </a:moveTo>
                    <a:cubicBezTo>
                      <a:pt x="801" y="1"/>
                      <a:pt x="571" y="36"/>
                      <a:pt x="67" y="176"/>
                    </a:cubicBezTo>
                    <a:cubicBezTo>
                      <a:pt x="0" y="198"/>
                      <a:pt x="16" y="324"/>
                      <a:pt x="95" y="324"/>
                    </a:cubicBezTo>
                    <a:cubicBezTo>
                      <a:pt x="102" y="324"/>
                      <a:pt x="109" y="323"/>
                      <a:pt x="116" y="322"/>
                    </a:cubicBezTo>
                    <a:cubicBezTo>
                      <a:pt x="359" y="249"/>
                      <a:pt x="626" y="200"/>
                      <a:pt x="869" y="152"/>
                    </a:cubicBezTo>
                    <a:lnTo>
                      <a:pt x="869" y="152"/>
                    </a:lnTo>
                    <a:cubicBezTo>
                      <a:pt x="796" y="322"/>
                      <a:pt x="626" y="662"/>
                      <a:pt x="505" y="880"/>
                    </a:cubicBezTo>
                    <a:cubicBezTo>
                      <a:pt x="480" y="905"/>
                      <a:pt x="480" y="953"/>
                      <a:pt x="529" y="977"/>
                    </a:cubicBezTo>
                    <a:lnTo>
                      <a:pt x="553" y="977"/>
                    </a:lnTo>
                    <a:cubicBezTo>
                      <a:pt x="577" y="977"/>
                      <a:pt x="602" y="977"/>
                      <a:pt x="602" y="953"/>
                    </a:cubicBezTo>
                    <a:cubicBezTo>
                      <a:pt x="650" y="880"/>
                      <a:pt x="990" y="249"/>
                      <a:pt x="1039" y="127"/>
                    </a:cubicBezTo>
                    <a:cubicBezTo>
                      <a:pt x="1039" y="103"/>
                      <a:pt x="1039" y="79"/>
                      <a:pt x="1039" y="30"/>
                    </a:cubicBezTo>
                    <a:cubicBezTo>
                      <a:pt x="1018" y="20"/>
                      <a:pt x="998" y="1"/>
                      <a:pt x="91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84"/>
              <p:cNvSpPr/>
              <p:nvPr/>
            </p:nvSpPr>
            <p:spPr>
              <a:xfrm>
                <a:off x="5211663" y="1358969"/>
                <a:ext cx="483893" cy="351481"/>
              </a:xfrm>
              <a:custGeom>
                <a:rect b="b" l="l" r="r" t="t"/>
                <a:pathLst>
                  <a:path extrusionOk="0" h="5145" w="7083">
                    <a:moveTo>
                      <a:pt x="3768" y="0"/>
                    </a:moveTo>
                    <a:cubicBezTo>
                      <a:pt x="3734" y="0"/>
                      <a:pt x="3701" y="4"/>
                      <a:pt x="3670" y="12"/>
                    </a:cubicBezTo>
                    <a:cubicBezTo>
                      <a:pt x="3014" y="207"/>
                      <a:pt x="3232" y="1713"/>
                      <a:pt x="3232" y="1713"/>
                    </a:cubicBezTo>
                    <a:cubicBezTo>
                      <a:pt x="3232" y="1713"/>
                      <a:pt x="1357" y="535"/>
                      <a:pt x="891" y="535"/>
                    </a:cubicBezTo>
                    <a:cubicBezTo>
                      <a:pt x="865" y="535"/>
                      <a:pt x="844" y="539"/>
                      <a:pt x="827" y="547"/>
                    </a:cubicBezTo>
                    <a:cubicBezTo>
                      <a:pt x="366" y="814"/>
                      <a:pt x="1483" y="1664"/>
                      <a:pt x="1483" y="1664"/>
                    </a:cubicBezTo>
                    <a:cubicBezTo>
                      <a:pt x="1483" y="1664"/>
                      <a:pt x="832" y="1473"/>
                      <a:pt x="445" y="1473"/>
                    </a:cubicBezTo>
                    <a:cubicBezTo>
                      <a:pt x="263" y="1473"/>
                      <a:pt x="140" y="1516"/>
                      <a:pt x="171" y="1640"/>
                    </a:cubicBezTo>
                    <a:cubicBezTo>
                      <a:pt x="269" y="2029"/>
                      <a:pt x="1022" y="2490"/>
                      <a:pt x="1022" y="2490"/>
                    </a:cubicBezTo>
                    <a:cubicBezTo>
                      <a:pt x="730" y="2490"/>
                      <a:pt x="439" y="2539"/>
                      <a:pt x="147" y="2587"/>
                    </a:cubicBezTo>
                    <a:cubicBezTo>
                      <a:pt x="1" y="2650"/>
                      <a:pt x="594" y="3616"/>
                      <a:pt x="1664" y="3616"/>
                    </a:cubicBezTo>
                    <a:cubicBezTo>
                      <a:pt x="1835" y="3616"/>
                      <a:pt x="2018" y="3592"/>
                      <a:pt x="2212" y="3535"/>
                    </a:cubicBezTo>
                    <a:lnTo>
                      <a:pt x="2212" y="3535"/>
                    </a:lnTo>
                    <a:lnTo>
                      <a:pt x="1095" y="4506"/>
                    </a:lnTo>
                    <a:cubicBezTo>
                      <a:pt x="1095" y="4506"/>
                      <a:pt x="2102" y="5144"/>
                      <a:pt x="3258" y="5144"/>
                    </a:cubicBezTo>
                    <a:cubicBezTo>
                      <a:pt x="3697" y="5144"/>
                      <a:pt x="4158" y="5052"/>
                      <a:pt x="4593" y="4798"/>
                    </a:cubicBezTo>
                    <a:cubicBezTo>
                      <a:pt x="7083" y="3365"/>
                      <a:pt x="4779" y="0"/>
                      <a:pt x="37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84"/>
              <p:cNvSpPr/>
              <p:nvPr/>
            </p:nvSpPr>
            <p:spPr>
              <a:xfrm>
                <a:off x="5467307" y="1398045"/>
                <a:ext cx="48164" cy="44746"/>
              </a:xfrm>
              <a:custGeom>
                <a:rect b="b" l="l" r="r" t="t"/>
                <a:pathLst>
                  <a:path extrusionOk="0" h="655" w="705">
                    <a:moveTo>
                      <a:pt x="443" y="1"/>
                    </a:moveTo>
                    <a:cubicBezTo>
                      <a:pt x="395" y="1"/>
                      <a:pt x="349" y="49"/>
                      <a:pt x="365" y="96"/>
                    </a:cubicBezTo>
                    <a:cubicBezTo>
                      <a:pt x="413" y="218"/>
                      <a:pt x="462" y="363"/>
                      <a:pt x="486" y="485"/>
                    </a:cubicBezTo>
                    <a:cubicBezTo>
                      <a:pt x="365" y="388"/>
                      <a:pt x="243" y="291"/>
                      <a:pt x="122" y="169"/>
                    </a:cubicBezTo>
                    <a:cubicBezTo>
                      <a:pt x="110" y="157"/>
                      <a:pt x="92" y="151"/>
                      <a:pt x="73" y="151"/>
                    </a:cubicBezTo>
                    <a:cubicBezTo>
                      <a:pt x="55" y="151"/>
                      <a:pt x="37" y="157"/>
                      <a:pt x="25" y="169"/>
                    </a:cubicBezTo>
                    <a:cubicBezTo>
                      <a:pt x="0" y="218"/>
                      <a:pt x="0" y="266"/>
                      <a:pt x="25" y="291"/>
                    </a:cubicBezTo>
                    <a:cubicBezTo>
                      <a:pt x="340" y="606"/>
                      <a:pt x="462" y="655"/>
                      <a:pt x="535" y="655"/>
                    </a:cubicBezTo>
                    <a:lnTo>
                      <a:pt x="559" y="655"/>
                    </a:lnTo>
                    <a:cubicBezTo>
                      <a:pt x="608" y="631"/>
                      <a:pt x="705" y="582"/>
                      <a:pt x="511" y="48"/>
                    </a:cubicBezTo>
                    <a:cubicBezTo>
                      <a:pt x="494" y="14"/>
                      <a:pt x="468" y="1"/>
                      <a:pt x="44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84"/>
              <p:cNvSpPr/>
              <p:nvPr/>
            </p:nvSpPr>
            <p:spPr>
              <a:xfrm>
                <a:off x="5309630" y="1479885"/>
                <a:ext cx="102954" cy="109167"/>
              </a:xfrm>
              <a:custGeom>
                <a:rect b="b" l="l" r="r" t="t"/>
                <a:pathLst>
                  <a:path extrusionOk="0" h="1598" w="1507">
                    <a:moveTo>
                      <a:pt x="479" y="1"/>
                    </a:moveTo>
                    <a:cubicBezTo>
                      <a:pt x="444" y="1"/>
                      <a:pt x="427" y="9"/>
                      <a:pt x="414" y="16"/>
                    </a:cubicBezTo>
                    <a:cubicBezTo>
                      <a:pt x="389" y="40"/>
                      <a:pt x="389" y="64"/>
                      <a:pt x="389" y="113"/>
                    </a:cubicBezTo>
                    <a:cubicBezTo>
                      <a:pt x="389" y="210"/>
                      <a:pt x="535" y="380"/>
                      <a:pt x="657" y="477"/>
                    </a:cubicBezTo>
                    <a:cubicBezTo>
                      <a:pt x="1" y="526"/>
                      <a:pt x="1" y="599"/>
                      <a:pt x="1" y="672"/>
                    </a:cubicBezTo>
                    <a:cubicBezTo>
                      <a:pt x="1" y="744"/>
                      <a:pt x="74" y="793"/>
                      <a:pt x="98" y="817"/>
                    </a:cubicBezTo>
                    <a:cubicBezTo>
                      <a:pt x="219" y="890"/>
                      <a:pt x="316" y="963"/>
                      <a:pt x="438" y="1012"/>
                    </a:cubicBezTo>
                    <a:cubicBezTo>
                      <a:pt x="316" y="1036"/>
                      <a:pt x="195" y="1085"/>
                      <a:pt x="98" y="1157"/>
                    </a:cubicBezTo>
                    <a:cubicBezTo>
                      <a:pt x="49" y="1182"/>
                      <a:pt x="49" y="1255"/>
                      <a:pt x="74" y="1303"/>
                    </a:cubicBezTo>
                    <a:cubicBezTo>
                      <a:pt x="185" y="1481"/>
                      <a:pt x="397" y="1598"/>
                      <a:pt x="619" y="1598"/>
                    </a:cubicBezTo>
                    <a:cubicBezTo>
                      <a:pt x="639" y="1598"/>
                      <a:pt x="660" y="1597"/>
                      <a:pt x="681" y="1595"/>
                    </a:cubicBezTo>
                    <a:cubicBezTo>
                      <a:pt x="778" y="1595"/>
                      <a:pt x="875" y="1570"/>
                      <a:pt x="948" y="1546"/>
                    </a:cubicBezTo>
                    <a:cubicBezTo>
                      <a:pt x="997" y="1546"/>
                      <a:pt x="1021" y="1498"/>
                      <a:pt x="997" y="1473"/>
                    </a:cubicBezTo>
                    <a:cubicBezTo>
                      <a:pt x="997" y="1438"/>
                      <a:pt x="971" y="1415"/>
                      <a:pt x="938" y="1415"/>
                    </a:cubicBezTo>
                    <a:cubicBezTo>
                      <a:pt x="925" y="1415"/>
                      <a:pt x="912" y="1418"/>
                      <a:pt x="899" y="1425"/>
                    </a:cubicBezTo>
                    <a:cubicBezTo>
                      <a:pt x="829" y="1446"/>
                      <a:pt x="756" y="1457"/>
                      <a:pt x="683" y="1457"/>
                    </a:cubicBezTo>
                    <a:cubicBezTo>
                      <a:pt x="507" y="1457"/>
                      <a:pt x="333" y="1392"/>
                      <a:pt x="195" y="1255"/>
                    </a:cubicBezTo>
                    <a:cubicBezTo>
                      <a:pt x="365" y="1157"/>
                      <a:pt x="535" y="1109"/>
                      <a:pt x="705" y="1085"/>
                    </a:cubicBezTo>
                    <a:lnTo>
                      <a:pt x="729" y="1085"/>
                    </a:lnTo>
                    <a:cubicBezTo>
                      <a:pt x="754" y="1060"/>
                      <a:pt x="778" y="1036"/>
                      <a:pt x="778" y="1012"/>
                    </a:cubicBezTo>
                    <a:cubicBezTo>
                      <a:pt x="778" y="987"/>
                      <a:pt x="754" y="963"/>
                      <a:pt x="729" y="939"/>
                    </a:cubicBezTo>
                    <a:lnTo>
                      <a:pt x="705" y="939"/>
                    </a:lnTo>
                    <a:cubicBezTo>
                      <a:pt x="511" y="890"/>
                      <a:pt x="341" y="793"/>
                      <a:pt x="171" y="696"/>
                    </a:cubicBezTo>
                    <a:cubicBezTo>
                      <a:pt x="389" y="647"/>
                      <a:pt x="608" y="623"/>
                      <a:pt x="827" y="623"/>
                    </a:cubicBezTo>
                    <a:cubicBezTo>
                      <a:pt x="851" y="623"/>
                      <a:pt x="875" y="599"/>
                      <a:pt x="899" y="574"/>
                    </a:cubicBezTo>
                    <a:cubicBezTo>
                      <a:pt x="899" y="550"/>
                      <a:pt x="899" y="526"/>
                      <a:pt x="875" y="502"/>
                    </a:cubicBezTo>
                    <a:cubicBezTo>
                      <a:pt x="754" y="404"/>
                      <a:pt x="657" y="283"/>
                      <a:pt x="559" y="161"/>
                    </a:cubicBezTo>
                    <a:lnTo>
                      <a:pt x="559" y="161"/>
                    </a:lnTo>
                    <a:cubicBezTo>
                      <a:pt x="851" y="259"/>
                      <a:pt x="1118" y="380"/>
                      <a:pt x="1385" y="526"/>
                    </a:cubicBezTo>
                    <a:cubicBezTo>
                      <a:pt x="1434" y="526"/>
                      <a:pt x="1482" y="526"/>
                      <a:pt x="1482" y="477"/>
                    </a:cubicBezTo>
                    <a:cubicBezTo>
                      <a:pt x="1507" y="429"/>
                      <a:pt x="1482" y="404"/>
                      <a:pt x="1458" y="380"/>
                    </a:cubicBezTo>
                    <a:cubicBezTo>
                      <a:pt x="803" y="61"/>
                      <a:pt x="574" y="1"/>
                      <a:pt x="479"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84"/>
              <p:cNvSpPr/>
              <p:nvPr/>
            </p:nvSpPr>
            <p:spPr>
              <a:xfrm>
                <a:off x="5442439" y="1508440"/>
                <a:ext cx="151050" cy="201598"/>
              </a:xfrm>
              <a:custGeom>
                <a:rect b="b" l="l" r="r" t="t"/>
                <a:pathLst>
                  <a:path extrusionOk="0" h="2951" w="2211">
                    <a:moveTo>
                      <a:pt x="2131" y="1"/>
                    </a:moveTo>
                    <a:cubicBezTo>
                      <a:pt x="2118" y="1"/>
                      <a:pt x="2103" y="4"/>
                      <a:pt x="2089" y="11"/>
                    </a:cubicBezTo>
                    <a:cubicBezTo>
                      <a:pt x="2089" y="11"/>
                      <a:pt x="0" y="982"/>
                      <a:pt x="49" y="2877"/>
                    </a:cubicBezTo>
                    <a:cubicBezTo>
                      <a:pt x="49" y="2901"/>
                      <a:pt x="73" y="2950"/>
                      <a:pt x="121" y="2950"/>
                    </a:cubicBezTo>
                    <a:cubicBezTo>
                      <a:pt x="170" y="2950"/>
                      <a:pt x="194" y="2901"/>
                      <a:pt x="194" y="2877"/>
                    </a:cubicBezTo>
                    <a:cubicBezTo>
                      <a:pt x="170" y="1080"/>
                      <a:pt x="2138" y="132"/>
                      <a:pt x="2162" y="132"/>
                    </a:cubicBezTo>
                    <a:cubicBezTo>
                      <a:pt x="2186" y="108"/>
                      <a:pt x="2211" y="84"/>
                      <a:pt x="2186" y="35"/>
                    </a:cubicBezTo>
                    <a:cubicBezTo>
                      <a:pt x="2186" y="18"/>
                      <a:pt x="2162" y="1"/>
                      <a:pt x="213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1" name="Google Shape;861;p84"/>
            <p:cNvSpPr/>
            <p:nvPr/>
          </p:nvSpPr>
          <p:spPr>
            <a:xfrm rot="-2700000">
              <a:off x="7005059" y="-115361"/>
              <a:ext cx="716375" cy="1284157"/>
            </a:xfrm>
            <a:custGeom>
              <a:rect b="b" l="l" r="r" t="t"/>
              <a:pathLst>
                <a:path extrusionOk="0" h="11977" w="6681">
                  <a:moveTo>
                    <a:pt x="4276" y="0"/>
                  </a:moveTo>
                  <a:cubicBezTo>
                    <a:pt x="4276" y="0"/>
                    <a:pt x="4082" y="49"/>
                    <a:pt x="3839" y="146"/>
                  </a:cubicBezTo>
                  <a:lnTo>
                    <a:pt x="3887" y="267"/>
                  </a:lnTo>
                  <a:lnTo>
                    <a:pt x="3863" y="292"/>
                  </a:lnTo>
                  <a:cubicBezTo>
                    <a:pt x="4009" y="243"/>
                    <a:pt x="4155" y="195"/>
                    <a:pt x="4300" y="146"/>
                  </a:cubicBezTo>
                  <a:lnTo>
                    <a:pt x="4276" y="0"/>
                  </a:lnTo>
                  <a:close/>
                  <a:moveTo>
                    <a:pt x="3426" y="316"/>
                  </a:moveTo>
                  <a:cubicBezTo>
                    <a:pt x="3280" y="365"/>
                    <a:pt x="3134" y="437"/>
                    <a:pt x="3013" y="510"/>
                  </a:cubicBezTo>
                  <a:lnTo>
                    <a:pt x="3080" y="645"/>
                  </a:lnTo>
                  <a:lnTo>
                    <a:pt x="3080" y="645"/>
                  </a:lnTo>
                  <a:cubicBezTo>
                    <a:pt x="3198" y="578"/>
                    <a:pt x="3336" y="530"/>
                    <a:pt x="3474" y="437"/>
                  </a:cubicBezTo>
                  <a:lnTo>
                    <a:pt x="3426" y="316"/>
                  </a:lnTo>
                  <a:close/>
                  <a:moveTo>
                    <a:pt x="3080" y="645"/>
                  </a:moveTo>
                  <a:cubicBezTo>
                    <a:pt x="3074" y="649"/>
                    <a:pt x="3068" y="652"/>
                    <a:pt x="3061" y="656"/>
                  </a:cubicBezTo>
                  <a:lnTo>
                    <a:pt x="3086" y="656"/>
                  </a:lnTo>
                  <a:lnTo>
                    <a:pt x="3080" y="645"/>
                  </a:lnTo>
                  <a:close/>
                  <a:moveTo>
                    <a:pt x="2624" y="753"/>
                  </a:moveTo>
                  <a:cubicBezTo>
                    <a:pt x="2503" y="850"/>
                    <a:pt x="2406" y="948"/>
                    <a:pt x="2284" y="1069"/>
                  </a:cubicBezTo>
                  <a:lnTo>
                    <a:pt x="2403" y="1164"/>
                  </a:lnTo>
                  <a:lnTo>
                    <a:pt x="2403" y="1164"/>
                  </a:lnTo>
                  <a:cubicBezTo>
                    <a:pt x="2496" y="1055"/>
                    <a:pt x="2609" y="965"/>
                    <a:pt x="2721" y="875"/>
                  </a:cubicBezTo>
                  <a:lnTo>
                    <a:pt x="2624" y="753"/>
                  </a:lnTo>
                  <a:close/>
                  <a:moveTo>
                    <a:pt x="2403" y="1164"/>
                  </a:moveTo>
                  <a:cubicBezTo>
                    <a:pt x="2396" y="1173"/>
                    <a:pt x="2388" y="1182"/>
                    <a:pt x="2381" y="1191"/>
                  </a:cubicBezTo>
                  <a:lnTo>
                    <a:pt x="2406" y="1166"/>
                  </a:lnTo>
                  <a:lnTo>
                    <a:pt x="2403" y="1164"/>
                  </a:lnTo>
                  <a:close/>
                  <a:moveTo>
                    <a:pt x="1993" y="1409"/>
                  </a:moveTo>
                  <a:cubicBezTo>
                    <a:pt x="1895" y="1531"/>
                    <a:pt x="1823" y="1676"/>
                    <a:pt x="1774" y="1822"/>
                  </a:cubicBezTo>
                  <a:lnTo>
                    <a:pt x="1895" y="1871"/>
                  </a:lnTo>
                  <a:lnTo>
                    <a:pt x="1895" y="1895"/>
                  </a:lnTo>
                  <a:cubicBezTo>
                    <a:pt x="1944" y="1749"/>
                    <a:pt x="2017" y="1628"/>
                    <a:pt x="2114" y="1506"/>
                  </a:cubicBezTo>
                  <a:lnTo>
                    <a:pt x="1993" y="1409"/>
                  </a:lnTo>
                  <a:close/>
                  <a:moveTo>
                    <a:pt x="1628" y="2259"/>
                  </a:moveTo>
                  <a:cubicBezTo>
                    <a:pt x="1604" y="2405"/>
                    <a:pt x="1580" y="2551"/>
                    <a:pt x="1580" y="2697"/>
                  </a:cubicBezTo>
                  <a:lnTo>
                    <a:pt x="1701" y="2697"/>
                  </a:lnTo>
                  <a:cubicBezTo>
                    <a:pt x="1704" y="2559"/>
                    <a:pt x="1728" y="2421"/>
                    <a:pt x="1774" y="2284"/>
                  </a:cubicBezTo>
                  <a:lnTo>
                    <a:pt x="1628" y="2259"/>
                  </a:lnTo>
                  <a:close/>
                  <a:moveTo>
                    <a:pt x="1701" y="2697"/>
                  </a:moveTo>
                  <a:cubicBezTo>
                    <a:pt x="1701" y="2705"/>
                    <a:pt x="1701" y="2713"/>
                    <a:pt x="1701" y="2721"/>
                  </a:cubicBezTo>
                  <a:lnTo>
                    <a:pt x="1725" y="2697"/>
                  </a:lnTo>
                  <a:close/>
                  <a:moveTo>
                    <a:pt x="1774" y="3158"/>
                  </a:moveTo>
                  <a:lnTo>
                    <a:pt x="1628" y="3183"/>
                  </a:lnTo>
                  <a:cubicBezTo>
                    <a:pt x="1628" y="3304"/>
                    <a:pt x="1677" y="3401"/>
                    <a:pt x="1701" y="3523"/>
                  </a:cubicBezTo>
                  <a:lnTo>
                    <a:pt x="1725" y="3620"/>
                  </a:lnTo>
                  <a:lnTo>
                    <a:pt x="1871" y="3571"/>
                  </a:lnTo>
                  <a:lnTo>
                    <a:pt x="1847" y="3474"/>
                  </a:lnTo>
                  <a:cubicBezTo>
                    <a:pt x="1798" y="3377"/>
                    <a:pt x="1774" y="3255"/>
                    <a:pt x="1774" y="3158"/>
                  </a:cubicBezTo>
                  <a:close/>
                  <a:moveTo>
                    <a:pt x="3329" y="3863"/>
                  </a:moveTo>
                  <a:cubicBezTo>
                    <a:pt x="3232" y="3887"/>
                    <a:pt x="3061" y="3887"/>
                    <a:pt x="2867" y="3887"/>
                  </a:cubicBezTo>
                  <a:lnTo>
                    <a:pt x="2867" y="4054"/>
                  </a:lnTo>
                  <a:lnTo>
                    <a:pt x="2867" y="4054"/>
                  </a:lnTo>
                  <a:cubicBezTo>
                    <a:pt x="3049" y="4033"/>
                    <a:pt x="3189" y="4032"/>
                    <a:pt x="3329" y="4008"/>
                  </a:cubicBezTo>
                  <a:lnTo>
                    <a:pt x="3329" y="3863"/>
                  </a:lnTo>
                  <a:close/>
                  <a:moveTo>
                    <a:pt x="2867" y="4054"/>
                  </a:moveTo>
                  <a:cubicBezTo>
                    <a:pt x="2859" y="4055"/>
                    <a:pt x="2851" y="4056"/>
                    <a:pt x="2843" y="4057"/>
                  </a:cubicBezTo>
                  <a:lnTo>
                    <a:pt x="2867" y="4057"/>
                  </a:lnTo>
                  <a:lnTo>
                    <a:pt x="2867" y="4054"/>
                  </a:lnTo>
                  <a:close/>
                  <a:moveTo>
                    <a:pt x="2406" y="3960"/>
                  </a:moveTo>
                  <a:cubicBezTo>
                    <a:pt x="2284" y="3984"/>
                    <a:pt x="2163" y="4008"/>
                    <a:pt x="2041" y="4033"/>
                  </a:cubicBezTo>
                  <a:lnTo>
                    <a:pt x="2017" y="3984"/>
                  </a:lnTo>
                  <a:lnTo>
                    <a:pt x="1871" y="4033"/>
                  </a:lnTo>
                  <a:cubicBezTo>
                    <a:pt x="1944" y="4178"/>
                    <a:pt x="2017" y="4324"/>
                    <a:pt x="2090" y="4446"/>
                  </a:cubicBezTo>
                  <a:lnTo>
                    <a:pt x="2211" y="4373"/>
                  </a:lnTo>
                  <a:cubicBezTo>
                    <a:pt x="2163" y="4300"/>
                    <a:pt x="2138" y="4227"/>
                    <a:pt x="2090" y="4178"/>
                  </a:cubicBezTo>
                  <a:cubicBezTo>
                    <a:pt x="2211" y="4130"/>
                    <a:pt x="2333" y="4130"/>
                    <a:pt x="2430" y="4106"/>
                  </a:cubicBezTo>
                  <a:lnTo>
                    <a:pt x="2406" y="3960"/>
                  </a:lnTo>
                  <a:close/>
                  <a:moveTo>
                    <a:pt x="1531" y="4178"/>
                  </a:moveTo>
                  <a:cubicBezTo>
                    <a:pt x="1385" y="4227"/>
                    <a:pt x="1240" y="4300"/>
                    <a:pt x="1118" y="4349"/>
                  </a:cubicBezTo>
                  <a:lnTo>
                    <a:pt x="1185" y="4483"/>
                  </a:lnTo>
                  <a:lnTo>
                    <a:pt x="1185" y="4483"/>
                  </a:lnTo>
                  <a:cubicBezTo>
                    <a:pt x="1303" y="4416"/>
                    <a:pt x="1441" y="4370"/>
                    <a:pt x="1580" y="4324"/>
                  </a:cubicBezTo>
                  <a:lnTo>
                    <a:pt x="1531" y="4178"/>
                  </a:lnTo>
                  <a:close/>
                  <a:moveTo>
                    <a:pt x="1185" y="4483"/>
                  </a:moveTo>
                  <a:lnTo>
                    <a:pt x="1185" y="4483"/>
                  </a:lnTo>
                  <a:cubicBezTo>
                    <a:pt x="1179" y="4487"/>
                    <a:pt x="1173" y="4491"/>
                    <a:pt x="1167" y="4494"/>
                  </a:cubicBezTo>
                  <a:lnTo>
                    <a:pt x="1191" y="4494"/>
                  </a:lnTo>
                  <a:lnTo>
                    <a:pt x="1185" y="4483"/>
                  </a:lnTo>
                  <a:close/>
                  <a:moveTo>
                    <a:pt x="3426" y="4203"/>
                  </a:moveTo>
                  <a:cubicBezTo>
                    <a:pt x="3377" y="4324"/>
                    <a:pt x="3304" y="4446"/>
                    <a:pt x="3207" y="4519"/>
                  </a:cubicBezTo>
                  <a:lnTo>
                    <a:pt x="3304" y="4640"/>
                  </a:lnTo>
                  <a:cubicBezTo>
                    <a:pt x="3426" y="4543"/>
                    <a:pt x="3499" y="4397"/>
                    <a:pt x="3572" y="4251"/>
                  </a:cubicBezTo>
                  <a:lnTo>
                    <a:pt x="3426" y="4203"/>
                  </a:lnTo>
                  <a:close/>
                  <a:moveTo>
                    <a:pt x="2478" y="4664"/>
                  </a:moveTo>
                  <a:lnTo>
                    <a:pt x="2406" y="4786"/>
                  </a:lnTo>
                  <a:cubicBezTo>
                    <a:pt x="2503" y="4859"/>
                    <a:pt x="2624" y="4883"/>
                    <a:pt x="2746" y="4883"/>
                  </a:cubicBezTo>
                  <a:lnTo>
                    <a:pt x="2891" y="4883"/>
                  </a:lnTo>
                  <a:lnTo>
                    <a:pt x="2867" y="4737"/>
                  </a:lnTo>
                  <a:cubicBezTo>
                    <a:pt x="2831" y="4743"/>
                    <a:pt x="2796" y="4746"/>
                    <a:pt x="2762" y="4746"/>
                  </a:cubicBezTo>
                  <a:cubicBezTo>
                    <a:pt x="2661" y="4746"/>
                    <a:pt x="2570" y="4719"/>
                    <a:pt x="2478" y="4664"/>
                  </a:cubicBezTo>
                  <a:close/>
                  <a:moveTo>
                    <a:pt x="705" y="4616"/>
                  </a:moveTo>
                  <a:cubicBezTo>
                    <a:pt x="584" y="4713"/>
                    <a:pt x="486" y="4810"/>
                    <a:pt x="389" y="4932"/>
                  </a:cubicBezTo>
                  <a:lnTo>
                    <a:pt x="486" y="5004"/>
                  </a:lnTo>
                  <a:lnTo>
                    <a:pt x="486" y="5029"/>
                  </a:lnTo>
                  <a:cubicBezTo>
                    <a:pt x="584" y="4907"/>
                    <a:pt x="681" y="4810"/>
                    <a:pt x="802" y="4737"/>
                  </a:cubicBezTo>
                  <a:lnTo>
                    <a:pt x="705" y="4616"/>
                  </a:lnTo>
                  <a:close/>
                  <a:moveTo>
                    <a:pt x="146" y="5320"/>
                  </a:moveTo>
                  <a:cubicBezTo>
                    <a:pt x="74" y="5466"/>
                    <a:pt x="49" y="5612"/>
                    <a:pt x="25" y="5757"/>
                  </a:cubicBezTo>
                  <a:lnTo>
                    <a:pt x="171" y="5782"/>
                  </a:lnTo>
                  <a:cubicBezTo>
                    <a:pt x="171" y="5636"/>
                    <a:pt x="219" y="5515"/>
                    <a:pt x="268" y="5369"/>
                  </a:cubicBezTo>
                  <a:lnTo>
                    <a:pt x="146" y="5320"/>
                  </a:lnTo>
                  <a:close/>
                  <a:moveTo>
                    <a:pt x="1" y="6219"/>
                  </a:moveTo>
                  <a:cubicBezTo>
                    <a:pt x="25" y="6389"/>
                    <a:pt x="49" y="6535"/>
                    <a:pt x="98" y="6681"/>
                  </a:cubicBezTo>
                  <a:lnTo>
                    <a:pt x="219" y="6656"/>
                  </a:lnTo>
                  <a:cubicBezTo>
                    <a:pt x="195" y="6511"/>
                    <a:pt x="171" y="6365"/>
                    <a:pt x="171" y="6219"/>
                  </a:cubicBezTo>
                  <a:close/>
                  <a:moveTo>
                    <a:pt x="341" y="7045"/>
                  </a:moveTo>
                  <a:lnTo>
                    <a:pt x="219" y="7118"/>
                  </a:lnTo>
                  <a:cubicBezTo>
                    <a:pt x="268" y="7239"/>
                    <a:pt x="316" y="7385"/>
                    <a:pt x="389" y="7531"/>
                  </a:cubicBezTo>
                  <a:lnTo>
                    <a:pt x="535" y="7458"/>
                  </a:lnTo>
                  <a:cubicBezTo>
                    <a:pt x="462" y="7312"/>
                    <a:pt x="414" y="7191"/>
                    <a:pt x="341" y="7045"/>
                  </a:cubicBezTo>
                  <a:close/>
                  <a:moveTo>
                    <a:pt x="729" y="7871"/>
                  </a:moveTo>
                  <a:lnTo>
                    <a:pt x="608" y="7944"/>
                  </a:lnTo>
                  <a:lnTo>
                    <a:pt x="632" y="7992"/>
                  </a:lnTo>
                  <a:cubicBezTo>
                    <a:pt x="705" y="8114"/>
                    <a:pt x="778" y="8211"/>
                    <a:pt x="827" y="8308"/>
                  </a:cubicBezTo>
                  <a:lnTo>
                    <a:pt x="948" y="8235"/>
                  </a:lnTo>
                  <a:cubicBezTo>
                    <a:pt x="899" y="8138"/>
                    <a:pt x="827" y="8041"/>
                    <a:pt x="778" y="7920"/>
                  </a:cubicBezTo>
                  <a:lnTo>
                    <a:pt x="729" y="7871"/>
                  </a:lnTo>
                  <a:close/>
                  <a:moveTo>
                    <a:pt x="1191" y="8600"/>
                  </a:moveTo>
                  <a:lnTo>
                    <a:pt x="1069" y="8673"/>
                  </a:lnTo>
                  <a:cubicBezTo>
                    <a:pt x="1191" y="8794"/>
                    <a:pt x="1288" y="8915"/>
                    <a:pt x="1385" y="9037"/>
                  </a:cubicBezTo>
                  <a:lnTo>
                    <a:pt x="1482" y="8915"/>
                  </a:lnTo>
                  <a:cubicBezTo>
                    <a:pt x="1385" y="8818"/>
                    <a:pt x="1288" y="8697"/>
                    <a:pt x="1191" y="8600"/>
                  </a:cubicBezTo>
                  <a:close/>
                  <a:moveTo>
                    <a:pt x="1798" y="9231"/>
                  </a:moveTo>
                  <a:lnTo>
                    <a:pt x="1701" y="9353"/>
                  </a:lnTo>
                  <a:cubicBezTo>
                    <a:pt x="1823" y="9450"/>
                    <a:pt x="1944" y="9547"/>
                    <a:pt x="2065" y="9644"/>
                  </a:cubicBezTo>
                  <a:lnTo>
                    <a:pt x="2138" y="9523"/>
                  </a:lnTo>
                  <a:cubicBezTo>
                    <a:pt x="2017" y="9426"/>
                    <a:pt x="1920" y="9328"/>
                    <a:pt x="1798" y="9231"/>
                  </a:cubicBezTo>
                  <a:close/>
                  <a:moveTo>
                    <a:pt x="5029" y="9328"/>
                  </a:moveTo>
                  <a:cubicBezTo>
                    <a:pt x="4981" y="9328"/>
                    <a:pt x="4932" y="9328"/>
                    <a:pt x="4908" y="9353"/>
                  </a:cubicBezTo>
                  <a:lnTo>
                    <a:pt x="4932" y="9499"/>
                  </a:lnTo>
                  <a:lnTo>
                    <a:pt x="5053" y="9499"/>
                  </a:lnTo>
                  <a:cubicBezTo>
                    <a:pt x="5029" y="9523"/>
                    <a:pt x="5005" y="9547"/>
                    <a:pt x="4981" y="9571"/>
                  </a:cubicBezTo>
                  <a:lnTo>
                    <a:pt x="5078" y="9693"/>
                  </a:lnTo>
                  <a:cubicBezTo>
                    <a:pt x="5151" y="9644"/>
                    <a:pt x="5199" y="9571"/>
                    <a:pt x="5223" y="9474"/>
                  </a:cubicBezTo>
                  <a:cubicBezTo>
                    <a:pt x="5223" y="9450"/>
                    <a:pt x="5199" y="9328"/>
                    <a:pt x="5029" y="9328"/>
                  </a:cubicBezTo>
                  <a:close/>
                  <a:moveTo>
                    <a:pt x="2527" y="9717"/>
                  </a:moveTo>
                  <a:lnTo>
                    <a:pt x="2478" y="9863"/>
                  </a:lnTo>
                  <a:cubicBezTo>
                    <a:pt x="2600" y="9936"/>
                    <a:pt x="2746" y="9984"/>
                    <a:pt x="2891" y="10033"/>
                  </a:cubicBezTo>
                  <a:lnTo>
                    <a:pt x="2940" y="9887"/>
                  </a:lnTo>
                  <a:cubicBezTo>
                    <a:pt x="2794" y="9839"/>
                    <a:pt x="2673" y="9790"/>
                    <a:pt x="2527" y="9717"/>
                  </a:cubicBezTo>
                  <a:close/>
                  <a:moveTo>
                    <a:pt x="4470" y="9596"/>
                  </a:moveTo>
                  <a:cubicBezTo>
                    <a:pt x="4373" y="9693"/>
                    <a:pt x="4300" y="9814"/>
                    <a:pt x="4276" y="9936"/>
                  </a:cubicBezTo>
                  <a:lnTo>
                    <a:pt x="4203" y="9936"/>
                  </a:lnTo>
                  <a:lnTo>
                    <a:pt x="4252" y="10082"/>
                  </a:lnTo>
                  <a:lnTo>
                    <a:pt x="4373" y="10057"/>
                  </a:lnTo>
                  <a:cubicBezTo>
                    <a:pt x="4495" y="10033"/>
                    <a:pt x="4592" y="9984"/>
                    <a:pt x="4689" y="9960"/>
                  </a:cubicBezTo>
                  <a:lnTo>
                    <a:pt x="4616" y="9814"/>
                  </a:lnTo>
                  <a:lnTo>
                    <a:pt x="4446" y="9887"/>
                  </a:lnTo>
                  <a:cubicBezTo>
                    <a:pt x="4495" y="9814"/>
                    <a:pt x="4519" y="9766"/>
                    <a:pt x="4568" y="9717"/>
                  </a:cubicBezTo>
                  <a:lnTo>
                    <a:pt x="4470" y="9596"/>
                  </a:lnTo>
                  <a:close/>
                  <a:moveTo>
                    <a:pt x="3353" y="9984"/>
                  </a:moveTo>
                  <a:lnTo>
                    <a:pt x="3329" y="10130"/>
                  </a:lnTo>
                  <a:cubicBezTo>
                    <a:pt x="3450" y="10130"/>
                    <a:pt x="3547" y="10154"/>
                    <a:pt x="3669" y="10154"/>
                  </a:cubicBezTo>
                  <a:lnTo>
                    <a:pt x="3790" y="10154"/>
                  </a:lnTo>
                  <a:lnTo>
                    <a:pt x="3790" y="9984"/>
                  </a:lnTo>
                  <a:cubicBezTo>
                    <a:pt x="3742" y="9992"/>
                    <a:pt x="3693" y="9995"/>
                    <a:pt x="3644" y="9995"/>
                  </a:cubicBezTo>
                  <a:cubicBezTo>
                    <a:pt x="3547" y="9995"/>
                    <a:pt x="3450" y="9984"/>
                    <a:pt x="3353" y="9984"/>
                  </a:cubicBezTo>
                  <a:close/>
                  <a:moveTo>
                    <a:pt x="4203" y="10494"/>
                  </a:moveTo>
                  <a:cubicBezTo>
                    <a:pt x="4227" y="10640"/>
                    <a:pt x="4252" y="10810"/>
                    <a:pt x="4325" y="10956"/>
                  </a:cubicBezTo>
                  <a:lnTo>
                    <a:pt x="4446" y="10907"/>
                  </a:lnTo>
                  <a:cubicBezTo>
                    <a:pt x="4398" y="10786"/>
                    <a:pt x="4373" y="10640"/>
                    <a:pt x="4349" y="10494"/>
                  </a:cubicBezTo>
                  <a:close/>
                  <a:moveTo>
                    <a:pt x="4665" y="11248"/>
                  </a:moveTo>
                  <a:lnTo>
                    <a:pt x="4543" y="11345"/>
                  </a:lnTo>
                  <a:cubicBezTo>
                    <a:pt x="4640" y="11466"/>
                    <a:pt x="4762" y="11563"/>
                    <a:pt x="4883" y="11661"/>
                  </a:cubicBezTo>
                  <a:lnTo>
                    <a:pt x="4981" y="11563"/>
                  </a:lnTo>
                  <a:cubicBezTo>
                    <a:pt x="4859" y="11466"/>
                    <a:pt x="4762" y="11369"/>
                    <a:pt x="4665" y="11248"/>
                  </a:cubicBezTo>
                  <a:close/>
                  <a:moveTo>
                    <a:pt x="5345" y="11733"/>
                  </a:moveTo>
                  <a:lnTo>
                    <a:pt x="5296" y="11855"/>
                  </a:lnTo>
                  <a:cubicBezTo>
                    <a:pt x="5442" y="11928"/>
                    <a:pt x="5588" y="11952"/>
                    <a:pt x="5758" y="11976"/>
                  </a:cubicBezTo>
                  <a:lnTo>
                    <a:pt x="5758" y="11831"/>
                  </a:lnTo>
                  <a:cubicBezTo>
                    <a:pt x="5636" y="11806"/>
                    <a:pt x="5491" y="11782"/>
                    <a:pt x="5345" y="11733"/>
                  </a:cubicBezTo>
                  <a:close/>
                  <a:moveTo>
                    <a:pt x="6632" y="11758"/>
                  </a:moveTo>
                  <a:cubicBezTo>
                    <a:pt x="6487" y="11782"/>
                    <a:pt x="6365" y="11806"/>
                    <a:pt x="6219" y="11831"/>
                  </a:cubicBezTo>
                  <a:lnTo>
                    <a:pt x="6219" y="11976"/>
                  </a:lnTo>
                  <a:cubicBezTo>
                    <a:pt x="6365" y="11952"/>
                    <a:pt x="6511" y="11928"/>
                    <a:pt x="6681" y="11879"/>
                  </a:cubicBezTo>
                  <a:lnTo>
                    <a:pt x="6632" y="117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2" name="Google Shape;862;p84"/>
          <p:cNvGrpSpPr/>
          <p:nvPr/>
        </p:nvGrpSpPr>
        <p:grpSpPr>
          <a:xfrm>
            <a:off x="-364249" y="1786718"/>
            <a:ext cx="1277992" cy="1010253"/>
            <a:chOff x="855987" y="2204128"/>
            <a:chExt cx="1217483" cy="962421"/>
          </a:xfrm>
        </p:grpSpPr>
        <p:grpSp>
          <p:nvGrpSpPr>
            <p:cNvPr id="863" name="Google Shape;863;p84"/>
            <p:cNvGrpSpPr/>
            <p:nvPr/>
          </p:nvGrpSpPr>
          <p:grpSpPr>
            <a:xfrm>
              <a:off x="855987" y="2204128"/>
              <a:ext cx="1146638" cy="962421"/>
              <a:chOff x="958238" y="2157575"/>
              <a:chExt cx="1115190" cy="936025"/>
            </a:xfrm>
          </p:grpSpPr>
          <p:sp>
            <p:nvSpPr>
              <p:cNvPr id="864" name="Google Shape;864;p84"/>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84"/>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84"/>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84"/>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84"/>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84"/>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0" name="Google Shape;870;p84"/>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1" name="Google Shape;871;p84"/>
          <p:cNvGrpSpPr/>
          <p:nvPr/>
        </p:nvGrpSpPr>
        <p:grpSpPr>
          <a:xfrm rot="10800000">
            <a:off x="4388029" y="-186820"/>
            <a:ext cx="1590405" cy="693261"/>
            <a:chOff x="3965010" y="571479"/>
            <a:chExt cx="1651683" cy="719972"/>
          </a:xfrm>
        </p:grpSpPr>
        <p:grpSp>
          <p:nvGrpSpPr>
            <p:cNvPr id="872" name="Google Shape;872;p84"/>
            <p:cNvGrpSpPr/>
            <p:nvPr/>
          </p:nvGrpSpPr>
          <p:grpSpPr>
            <a:xfrm>
              <a:off x="3965010" y="571479"/>
              <a:ext cx="1446820" cy="719972"/>
              <a:chOff x="3953250" y="571500"/>
              <a:chExt cx="1383325" cy="766825"/>
            </a:xfrm>
          </p:grpSpPr>
          <p:grpSp>
            <p:nvGrpSpPr>
              <p:cNvPr id="873" name="Google Shape;873;p84"/>
              <p:cNvGrpSpPr/>
              <p:nvPr/>
            </p:nvGrpSpPr>
            <p:grpSpPr>
              <a:xfrm>
                <a:off x="3953250" y="571500"/>
                <a:ext cx="1383165" cy="669650"/>
                <a:chOff x="897088" y="2374675"/>
                <a:chExt cx="1383165" cy="669650"/>
              </a:xfrm>
            </p:grpSpPr>
            <p:sp>
              <p:nvSpPr>
                <p:cNvPr id="874" name="Google Shape;874;p84"/>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84"/>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84"/>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8" name="Google Shape;878;p84"/>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9" name="Google Shape;879;p84"/>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880" name="Shape 880"/>
        <p:cNvGrpSpPr/>
        <p:nvPr/>
      </p:nvGrpSpPr>
      <p:grpSpPr>
        <a:xfrm>
          <a:off x="0" y="0"/>
          <a:ext cx="0" cy="0"/>
          <a:chOff x="0" y="0"/>
          <a:chExt cx="0" cy="0"/>
        </a:xfrm>
      </p:grpSpPr>
      <p:grpSp>
        <p:nvGrpSpPr>
          <p:cNvPr id="881" name="Google Shape;881;p85"/>
          <p:cNvGrpSpPr/>
          <p:nvPr/>
        </p:nvGrpSpPr>
        <p:grpSpPr>
          <a:xfrm flipH="1">
            <a:off x="7532356" y="3641559"/>
            <a:ext cx="884679" cy="1501939"/>
            <a:chOff x="-1056319" y="1385262"/>
            <a:chExt cx="212940" cy="361495"/>
          </a:xfrm>
        </p:grpSpPr>
        <p:sp>
          <p:nvSpPr>
            <p:cNvPr id="882" name="Google Shape;882;p85"/>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85"/>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85"/>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85"/>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85"/>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85"/>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8" name="Google Shape;888;p85"/>
          <p:cNvSpPr txBox="1"/>
          <p:nvPr>
            <p:ph hasCustomPrompt="1" type="title"/>
          </p:nvPr>
        </p:nvSpPr>
        <p:spPr>
          <a:xfrm>
            <a:off x="1749750" y="1834775"/>
            <a:ext cx="5644500" cy="1321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0"/>
              <a:buNone/>
              <a:defRPr sz="81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89" name="Google Shape;889;p85"/>
          <p:cNvSpPr txBox="1"/>
          <p:nvPr>
            <p:ph idx="1" type="body"/>
          </p:nvPr>
        </p:nvSpPr>
        <p:spPr>
          <a:xfrm>
            <a:off x="1542750" y="3211625"/>
            <a:ext cx="6058500" cy="530700"/>
          </a:xfrm>
          <a:prstGeom prst="rect">
            <a:avLst/>
          </a:prstGeom>
          <a:noFill/>
          <a:ln>
            <a:noFill/>
          </a:ln>
        </p:spPr>
        <p:txBody>
          <a:bodyPr anchorCtr="0" anchor="t" bIns="91425" lIns="91425" spcFirstLastPara="1" rIns="91425" wrap="square" tIns="91425">
            <a:noAutofit/>
          </a:bodyPr>
          <a:lstStyle>
            <a:lvl1pPr indent="-317500" lvl="0" marL="457200" algn="ctr">
              <a:lnSpc>
                <a:spcPct val="100000"/>
              </a:lnSpc>
              <a:spcBef>
                <a:spcPts val="0"/>
              </a:spcBef>
              <a:spcAft>
                <a:spcPts val="0"/>
              </a:spcAft>
              <a:buSzPts val="1400"/>
              <a:buChar char="●"/>
              <a:defRPr sz="1600">
                <a:solidFill>
                  <a:schemeClr val="dk1"/>
                </a:solidFill>
                <a:latin typeface="Comfortaa"/>
                <a:ea typeface="Comfortaa"/>
                <a:cs typeface="Comfortaa"/>
                <a:sym typeface="Comfortaa"/>
              </a:defRPr>
            </a:lvl1pPr>
            <a:lvl2pPr indent="-317500" lvl="1" marL="914400" algn="ctr">
              <a:lnSpc>
                <a:spcPct val="100000"/>
              </a:lnSpc>
              <a:spcBef>
                <a:spcPts val="0"/>
              </a:spcBef>
              <a:spcAft>
                <a:spcPts val="0"/>
              </a:spcAft>
              <a:buSzPts val="1400"/>
              <a:buChar char="○"/>
              <a:defRPr/>
            </a:lvl2pPr>
            <a:lvl3pPr indent="-317500" lvl="2" marL="1371600" algn="ctr">
              <a:lnSpc>
                <a:spcPct val="100000"/>
              </a:lnSpc>
              <a:spcBef>
                <a:spcPts val="0"/>
              </a:spcBef>
              <a:spcAft>
                <a:spcPts val="0"/>
              </a:spcAft>
              <a:buSzPts val="1400"/>
              <a:buChar char="■"/>
              <a:defRPr/>
            </a:lvl3pPr>
            <a:lvl4pPr indent="-317500" lvl="3" marL="1828800" algn="ctr">
              <a:lnSpc>
                <a:spcPct val="100000"/>
              </a:lnSpc>
              <a:spcBef>
                <a:spcPts val="0"/>
              </a:spcBef>
              <a:spcAft>
                <a:spcPts val="0"/>
              </a:spcAft>
              <a:buSzPts val="1400"/>
              <a:buChar char="●"/>
              <a:defRPr/>
            </a:lvl4pPr>
            <a:lvl5pPr indent="-317500" lvl="4" marL="2286000" algn="ctr">
              <a:lnSpc>
                <a:spcPct val="100000"/>
              </a:lnSpc>
              <a:spcBef>
                <a:spcPts val="0"/>
              </a:spcBef>
              <a:spcAft>
                <a:spcPts val="0"/>
              </a:spcAft>
              <a:buSzPts val="1400"/>
              <a:buChar char="○"/>
              <a:defRPr/>
            </a:lvl5pPr>
            <a:lvl6pPr indent="-317500" lvl="5" marL="2743200" algn="ctr">
              <a:lnSpc>
                <a:spcPct val="100000"/>
              </a:lnSpc>
              <a:spcBef>
                <a:spcPts val="0"/>
              </a:spcBef>
              <a:spcAft>
                <a:spcPts val="0"/>
              </a:spcAft>
              <a:buSzPts val="1400"/>
              <a:buChar char="■"/>
              <a:defRPr/>
            </a:lvl6pPr>
            <a:lvl7pPr indent="-317500" lvl="6" marL="3200400" algn="ctr">
              <a:lnSpc>
                <a:spcPct val="100000"/>
              </a:lnSpc>
              <a:spcBef>
                <a:spcPts val="0"/>
              </a:spcBef>
              <a:spcAft>
                <a:spcPts val="0"/>
              </a:spcAft>
              <a:buSzPts val="1400"/>
              <a:buChar char="●"/>
              <a:defRPr/>
            </a:lvl7pPr>
            <a:lvl8pPr indent="-317500" lvl="7" marL="3657600" algn="ctr">
              <a:lnSpc>
                <a:spcPct val="100000"/>
              </a:lnSpc>
              <a:spcBef>
                <a:spcPts val="0"/>
              </a:spcBef>
              <a:spcAft>
                <a:spcPts val="0"/>
              </a:spcAft>
              <a:buSzPts val="1400"/>
              <a:buChar char="○"/>
              <a:defRPr/>
            </a:lvl8pPr>
            <a:lvl9pPr indent="-317500" lvl="8" marL="4114800" algn="ctr">
              <a:lnSpc>
                <a:spcPct val="100000"/>
              </a:lnSpc>
              <a:spcBef>
                <a:spcPts val="0"/>
              </a:spcBef>
              <a:spcAft>
                <a:spcPts val="0"/>
              </a:spcAft>
              <a:buSzPts val="1400"/>
              <a:buChar char="■"/>
              <a:defRPr/>
            </a:lvl9pPr>
          </a:lstStyle>
          <a:p/>
        </p:txBody>
      </p:sp>
      <p:grpSp>
        <p:nvGrpSpPr>
          <p:cNvPr id="890" name="Google Shape;890;p85"/>
          <p:cNvGrpSpPr/>
          <p:nvPr/>
        </p:nvGrpSpPr>
        <p:grpSpPr>
          <a:xfrm flipH="1">
            <a:off x="7725441" y="1082982"/>
            <a:ext cx="2037701" cy="1610804"/>
            <a:chOff x="855987" y="2204128"/>
            <a:chExt cx="1217483" cy="962421"/>
          </a:xfrm>
        </p:grpSpPr>
        <p:grpSp>
          <p:nvGrpSpPr>
            <p:cNvPr id="891" name="Google Shape;891;p85"/>
            <p:cNvGrpSpPr/>
            <p:nvPr/>
          </p:nvGrpSpPr>
          <p:grpSpPr>
            <a:xfrm>
              <a:off x="855987" y="2204128"/>
              <a:ext cx="1146638" cy="962421"/>
              <a:chOff x="958238" y="2157575"/>
              <a:chExt cx="1115190" cy="936025"/>
            </a:xfrm>
          </p:grpSpPr>
          <p:sp>
            <p:nvSpPr>
              <p:cNvPr id="892" name="Google Shape;892;p85"/>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85"/>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85"/>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85"/>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85"/>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85"/>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8" name="Google Shape;898;p85"/>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9" name="Google Shape;899;p85"/>
          <p:cNvGrpSpPr/>
          <p:nvPr/>
        </p:nvGrpSpPr>
        <p:grpSpPr>
          <a:xfrm flipH="1">
            <a:off x="2898459" y="-686738"/>
            <a:ext cx="2525880" cy="1610799"/>
            <a:chOff x="7239867" y="1514550"/>
            <a:chExt cx="2525880" cy="1610799"/>
          </a:xfrm>
        </p:grpSpPr>
        <p:grpSp>
          <p:nvGrpSpPr>
            <p:cNvPr id="900" name="Google Shape;900;p85"/>
            <p:cNvGrpSpPr/>
            <p:nvPr/>
          </p:nvGrpSpPr>
          <p:grpSpPr>
            <a:xfrm>
              <a:off x="7346663" y="1514550"/>
              <a:ext cx="2419084" cy="1551618"/>
              <a:chOff x="7410211" y="1555307"/>
              <a:chExt cx="2355486" cy="1510826"/>
            </a:xfrm>
          </p:grpSpPr>
          <p:grpSp>
            <p:nvGrpSpPr>
              <p:cNvPr id="901" name="Google Shape;901;p85"/>
              <p:cNvGrpSpPr/>
              <p:nvPr/>
            </p:nvGrpSpPr>
            <p:grpSpPr>
              <a:xfrm>
                <a:off x="7410211" y="1555307"/>
                <a:ext cx="2355486" cy="1510826"/>
                <a:chOff x="761258" y="2062484"/>
                <a:chExt cx="1646502" cy="1056078"/>
              </a:xfrm>
            </p:grpSpPr>
            <p:sp>
              <p:nvSpPr>
                <p:cNvPr id="902" name="Google Shape;902;p85"/>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85"/>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85"/>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85"/>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85"/>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85"/>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8" name="Google Shape;908;p85"/>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85"/>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0" name="Google Shape;910;p85"/>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1" name="Google Shape;911;p85"/>
          <p:cNvGrpSpPr/>
          <p:nvPr/>
        </p:nvGrpSpPr>
        <p:grpSpPr>
          <a:xfrm flipH="1" rot="615299">
            <a:off x="279423" y="1059091"/>
            <a:ext cx="1651645" cy="1499648"/>
            <a:chOff x="7844079" y="226727"/>
            <a:chExt cx="1373382" cy="1246993"/>
          </a:xfrm>
        </p:grpSpPr>
        <p:sp>
          <p:nvSpPr>
            <p:cNvPr id="912" name="Google Shape;912;p85"/>
            <p:cNvSpPr/>
            <p:nvPr/>
          </p:nvSpPr>
          <p:spPr>
            <a:xfrm rot="-1688081">
              <a:off x="8295818" y="1015024"/>
              <a:ext cx="222185" cy="222398"/>
            </a:xfrm>
            <a:custGeom>
              <a:rect b="b" l="l" r="r" t="t"/>
              <a:pathLst>
                <a:path extrusionOk="0" h="1119" w="1118">
                  <a:moveTo>
                    <a:pt x="607" y="98"/>
                  </a:moveTo>
                  <a:cubicBezTo>
                    <a:pt x="607" y="147"/>
                    <a:pt x="632" y="219"/>
                    <a:pt x="632" y="268"/>
                  </a:cubicBezTo>
                  <a:cubicBezTo>
                    <a:pt x="656" y="317"/>
                    <a:pt x="656" y="389"/>
                    <a:pt x="680" y="438"/>
                  </a:cubicBezTo>
                  <a:cubicBezTo>
                    <a:pt x="705" y="438"/>
                    <a:pt x="729" y="462"/>
                    <a:pt x="826" y="487"/>
                  </a:cubicBezTo>
                  <a:lnTo>
                    <a:pt x="972" y="560"/>
                  </a:lnTo>
                  <a:cubicBezTo>
                    <a:pt x="899" y="584"/>
                    <a:pt x="802" y="632"/>
                    <a:pt x="705" y="657"/>
                  </a:cubicBezTo>
                  <a:cubicBezTo>
                    <a:pt x="705" y="657"/>
                    <a:pt x="705" y="657"/>
                    <a:pt x="680" y="681"/>
                  </a:cubicBezTo>
                  <a:cubicBezTo>
                    <a:pt x="656" y="802"/>
                    <a:pt x="583" y="924"/>
                    <a:pt x="559" y="972"/>
                  </a:cubicBezTo>
                  <a:cubicBezTo>
                    <a:pt x="535" y="924"/>
                    <a:pt x="486" y="802"/>
                    <a:pt x="462" y="681"/>
                  </a:cubicBezTo>
                  <a:cubicBezTo>
                    <a:pt x="462" y="657"/>
                    <a:pt x="437" y="657"/>
                    <a:pt x="413" y="632"/>
                  </a:cubicBezTo>
                  <a:cubicBezTo>
                    <a:pt x="316" y="632"/>
                    <a:pt x="194" y="584"/>
                    <a:pt x="122" y="584"/>
                  </a:cubicBezTo>
                  <a:cubicBezTo>
                    <a:pt x="219" y="511"/>
                    <a:pt x="340" y="462"/>
                    <a:pt x="462" y="414"/>
                  </a:cubicBezTo>
                  <a:cubicBezTo>
                    <a:pt x="462" y="414"/>
                    <a:pt x="462" y="389"/>
                    <a:pt x="486" y="389"/>
                  </a:cubicBezTo>
                  <a:cubicBezTo>
                    <a:pt x="510" y="292"/>
                    <a:pt x="559" y="195"/>
                    <a:pt x="607" y="98"/>
                  </a:cubicBezTo>
                  <a:close/>
                  <a:moveTo>
                    <a:pt x="607" y="1"/>
                  </a:moveTo>
                  <a:cubicBezTo>
                    <a:pt x="583" y="1"/>
                    <a:pt x="535" y="1"/>
                    <a:pt x="389" y="341"/>
                  </a:cubicBezTo>
                  <a:cubicBezTo>
                    <a:pt x="24" y="487"/>
                    <a:pt x="0" y="560"/>
                    <a:pt x="0" y="560"/>
                  </a:cubicBezTo>
                  <a:cubicBezTo>
                    <a:pt x="0" y="584"/>
                    <a:pt x="0" y="608"/>
                    <a:pt x="0" y="608"/>
                  </a:cubicBezTo>
                  <a:cubicBezTo>
                    <a:pt x="0" y="632"/>
                    <a:pt x="49" y="657"/>
                    <a:pt x="364" y="730"/>
                  </a:cubicBezTo>
                  <a:cubicBezTo>
                    <a:pt x="462" y="1118"/>
                    <a:pt x="510" y="1118"/>
                    <a:pt x="535" y="1118"/>
                  </a:cubicBezTo>
                  <a:lnTo>
                    <a:pt x="559" y="1118"/>
                  </a:lnTo>
                  <a:cubicBezTo>
                    <a:pt x="583" y="1118"/>
                    <a:pt x="607" y="1118"/>
                    <a:pt x="777" y="754"/>
                  </a:cubicBezTo>
                  <a:cubicBezTo>
                    <a:pt x="875" y="705"/>
                    <a:pt x="996" y="681"/>
                    <a:pt x="1093" y="608"/>
                  </a:cubicBezTo>
                  <a:cubicBezTo>
                    <a:pt x="1118" y="608"/>
                    <a:pt x="1118" y="584"/>
                    <a:pt x="1118" y="560"/>
                  </a:cubicBezTo>
                  <a:cubicBezTo>
                    <a:pt x="1118" y="511"/>
                    <a:pt x="1045" y="487"/>
                    <a:pt x="875" y="414"/>
                  </a:cubicBezTo>
                  <a:lnTo>
                    <a:pt x="753" y="389"/>
                  </a:lnTo>
                  <a:cubicBezTo>
                    <a:pt x="753" y="341"/>
                    <a:pt x="729" y="317"/>
                    <a:pt x="729" y="268"/>
                  </a:cubicBezTo>
                  <a:cubicBezTo>
                    <a:pt x="729" y="171"/>
                    <a:pt x="680" y="98"/>
                    <a:pt x="656" y="25"/>
                  </a:cubicBezTo>
                  <a:cubicBezTo>
                    <a:pt x="632" y="1"/>
                    <a:pt x="63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85"/>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85"/>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85"/>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85"/>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85"/>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85"/>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85"/>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85"/>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85"/>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85"/>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85"/>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85"/>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85"/>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 name="Google Shape;926;p85"/>
          <p:cNvGrpSpPr/>
          <p:nvPr/>
        </p:nvGrpSpPr>
        <p:grpSpPr>
          <a:xfrm>
            <a:off x="875207" y="3470549"/>
            <a:ext cx="1020386" cy="1732392"/>
            <a:chOff x="-1056319" y="1385262"/>
            <a:chExt cx="212940" cy="361495"/>
          </a:xfrm>
        </p:grpSpPr>
        <p:sp>
          <p:nvSpPr>
            <p:cNvPr id="927" name="Google Shape;927;p85"/>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85"/>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85"/>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85"/>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85"/>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85"/>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3" name="Google Shape;933;p85"/>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85"/>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85"/>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85"/>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85"/>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85"/>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85"/>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54_1_1_1">
    <p:bg>
      <p:bgPr>
        <a:blipFill>
          <a:blip r:embed="rId2">
            <a:alphaModFix/>
          </a:blip>
          <a:stretch>
            <a:fillRect/>
          </a:stretch>
        </a:blipFill>
      </p:bgPr>
    </p:bg>
    <p:spTree>
      <p:nvGrpSpPr>
        <p:cNvPr id="940" name="Shape 940"/>
        <p:cNvGrpSpPr/>
        <p:nvPr/>
      </p:nvGrpSpPr>
      <p:grpSpPr>
        <a:xfrm>
          <a:off x="0" y="0"/>
          <a:ext cx="0" cy="0"/>
          <a:chOff x="0" y="0"/>
          <a:chExt cx="0" cy="0"/>
        </a:xfrm>
      </p:grpSpPr>
      <p:sp>
        <p:nvSpPr>
          <p:cNvPr id="941" name="Google Shape;941;p86"/>
          <p:cNvSpPr txBox="1"/>
          <p:nvPr>
            <p:ph type="ctrTitle"/>
          </p:nvPr>
        </p:nvSpPr>
        <p:spPr>
          <a:xfrm>
            <a:off x="5417763" y="750775"/>
            <a:ext cx="2624100" cy="67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200"/>
              <a:buNone/>
              <a:defRPr/>
            </a:lvl1pPr>
            <a:lvl2pPr lvl="1" algn="ctr">
              <a:lnSpc>
                <a:spcPct val="100000"/>
              </a:lnSpc>
              <a:spcBef>
                <a:spcPts val="0"/>
              </a:spcBef>
              <a:spcAft>
                <a:spcPts val="0"/>
              </a:spcAft>
              <a:buClr>
                <a:srgbClr val="000000"/>
              </a:buClr>
              <a:buSzPts val="1200"/>
              <a:buNone/>
              <a:defRPr sz="1200">
                <a:solidFill>
                  <a:srgbClr val="000000"/>
                </a:solidFill>
              </a:defRPr>
            </a:lvl2pPr>
            <a:lvl3pPr lvl="2" algn="ctr">
              <a:lnSpc>
                <a:spcPct val="100000"/>
              </a:lnSpc>
              <a:spcBef>
                <a:spcPts val="0"/>
              </a:spcBef>
              <a:spcAft>
                <a:spcPts val="0"/>
              </a:spcAft>
              <a:buClr>
                <a:srgbClr val="000000"/>
              </a:buClr>
              <a:buSzPts val="1200"/>
              <a:buNone/>
              <a:defRPr sz="1200">
                <a:solidFill>
                  <a:srgbClr val="000000"/>
                </a:solidFill>
              </a:defRPr>
            </a:lvl3pPr>
            <a:lvl4pPr lvl="3" algn="ctr">
              <a:lnSpc>
                <a:spcPct val="100000"/>
              </a:lnSpc>
              <a:spcBef>
                <a:spcPts val="0"/>
              </a:spcBef>
              <a:spcAft>
                <a:spcPts val="0"/>
              </a:spcAft>
              <a:buClr>
                <a:srgbClr val="000000"/>
              </a:buClr>
              <a:buSzPts val="1200"/>
              <a:buNone/>
              <a:defRPr sz="1200">
                <a:solidFill>
                  <a:srgbClr val="000000"/>
                </a:solidFill>
              </a:defRPr>
            </a:lvl4pPr>
            <a:lvl5pPr lvl="4" algn="ctr">
              <a:lnSpc>
                <a:spcPct val="100000"/>
              </a:lnSpc>
              <a:spcBef>
                <a:spcPts val="0"/>
              </a:spcBef>
              <a:spcAft>
                <a:spcPts val="0"/>
              </a:spcAft>
              <a:buClr>
                <a:srgbClr val="000000"/>
              </a:buClr>
              <a:buSzPts val="1200"/>
              <a:buNone/>
              <a:defRPr sz="1200">
                <a:solidFill>
                  <a:srgbClr val="000000"/>
                </a:solidFill>
              </a:defRPr>
            </a:lvl5pPr>
            <a:lvl6pPr lvl="5" algn="ctr">
              <a:lnSpc>
                <a:spcPct val="100000"/>
              </a:lnSpc>
              <a:spcBef>
                <a:spcPts val="0"/>
              </a:spcBef>
              <a:spcAft>
                <a:spcPts val="0"/>
              </a:spcAft>
              <a:buClr>
                <a:srgbClr val="000000"/>
              </a:buClr>
              <a:buSzPts val="1200"/>
              <a:buNone/>
              <a:defRPr sz="1200">
                <a:solidFill>
                  <a:srgbClr val="000000"/>
                </a:solidFill>
              </a:defRPr>
            </a:lvl6pPr>
            <a:lvl7pPr lvl="6" algn="ctr">
              <a:lnSpc>
                <a:spcPct val="100000"/>
              </a:lnSpc>
              <a:spcBef>
                <a:spcPts val="0"/>
              </a:spcBef>
              <a:spcAft>
                <a:spcPts val="0"/>
              </a:spcAft>
              <a:buClr>
                <a:srgbClr val="000000"/>
              </a:buClr>
              <a:buSzPts val="1200"/>
              <a:buNone/>
              <a:defRPr sz="1200">
                <a:solidFill>
                  <a:srgbClr val="000000"/>
                </a:solidFill>
              </a:defRPr>
            </a:lvl7pPr>
            <a:lvl8pPr lvl="7" algn="ctr">
              <a:lnSpc>
                <a:spcPct val="100000"/>
              </a:lnSpc>
              <a:spcBef>
                <a:spcPts val="0"/>
              </a:spcBef>
              <a:spcAft>
                <a:spcPts val="0"/>
              </a:spcAft>
              <a:buClr>
                <a:srgbClr val="000000"/>
              </a:buClr>
              <a:buSzPts val="1200"/>
              <a:buNone/>
              <a:defRPr sz="1200">
                <a:solidFill>
                  <a:srgbClr val="000000"/>
                </a:solidFill>
              </a:defRPr>
            </a:lvl8pPr>
            <a:lvl9pPr lvl="8" algn="ctr">
              <a:lnSpc>
                <a:spcPct val="100000"/>
              </a:lnSpc>
              <a:spcBef>
                <a:spcPts val="0"/>
              </a:spcBef>
              <a:spcAft>
                <a:spcPts val="0"/>
              </a:spcAft>
              <a:buClr>
                <a:srgbClr val="000000"/>
              </a:buClr>
              <a:buSzPts val="1200"/>
              <a:buNone/>
              <a:defRPr sz="1200">
                <a:solidFill>
                  <a:srgbClr val="000000"/>
                </a:solidFill>
              </a:defRPr>
            </a:lvl9pPr>
          </a:lstStyle>
          <a:p/>
        </p:txBody>
      </p:sp>
      <p:sp>
        <p:nvSpPr>
          <p:cNvPr id="942" name="Google Shape;942;p86"/>
          <p:cNvSpPr txBox="1"/>
          <p:nvPr>
            <p:ph idx="1" type="subTitle"/>
          </p:nvPr>
        </p:nvSpPr>
        <p:spPr>
          <a:xfrm>
            <a:off x="5417775" y="1435425"/>
            <a:ext cx="2624100" cy="53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Font typeface="Ubuntu"/>
              <a:buNone/>
              <a:defRPr sz="1400">
                <a:solidFill>
                  <a:schemeClr val="dk1"/>
                </a:solidFill>
                <a:latin typeface="Comfortaa Medium"/>
                <a:ea typeface="Comfortaa Medium"/>
                <a:cs typeface="Comfortaa Medium"/>
                <a:sym typeface="Comfortaa Medium"/>
              </a:defRPr>
            </a:lvl1pPr>
            <a:lvl2pPr lvl="1"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2pPr>
            <a:lvl3pPr lvl="2"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3pPr>
            <a:lvl4pPr lvl="3"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4pPr>
            <a:lvl5pPr lvl="4"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5pPr>
            <a:lvl6pPr lvl="5"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6pPr>
            <a:lvl7pPr lvl="6"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7pPr>
            <a:lvl8pPr lvl="7"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8pPr>
            <a:lvl9pPr lvl="8"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9pPr>
          </a:lstStyle>
          <a:p/>
        </p:txBody>
      </p:sp>
      <p:sp>
        <p:nvSpPr>
          <p:cNvPr id="943" name="Google Shape;943;p86"/>
          <p:cNvSpPr txBox="1"/>
          <p:nvPr>
            <p:ph idx="2" type="title"/>
          </p:nvPr>
        </p:nvSpPr>
        <p:spPr>
          <a:xfrm>
            <a:off x="3486938" y="583625"/>
            <a:ext cx="2154000" cy="154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4800"/>
              <a:buNone/>
              <a:defRPr sz="10000"/>
            </a:lvl1pPr>
            <a:lvl2pPr lvl="1"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grpSp>
        <p:nvGrpSpPr>
          <p:cNvPr id="944" name="Google Shape;944;p86"/>
          <p:cNvGrpSpPr/>
          <p:nvPr/>
        </p:nvGrpSpPr>
        <p:grpSpPr>
          <a:xfrm>
            <a:off x="200426" y="2455157"/>
            <a:ext cx="2037701" cy="1610804"/>
            <a:chOff x="855987" y="2204128"/>
            <a:chExt cx="1217483" cy="962421"/>
          </a:xfrm>
        </p:grpSpPr>
        <p:grpSp>
          <p:nvGrpSpPr>
            <p:cNvPr id="945" name="Google Shape;945;p86"/>
            <p:cNvGrpSpPr/>
            <p:nvPr/>
          </p:nvGrpSpPr>
          <p:grpSpPr>
            <a:xfrm>
              <a:off x="855987" y="2204128"/>
              <a:ext cx="1146638" cy="962421"/>
              <a:chOff x="958238" y="2157575"/>
              <a:chExt cx="1115190" cy="936025"/>
            </a:xfrm>
          </p:grpSpPr>
          <p:sp>
            <p:nvSpPr>
              <p:cNvPr id="946" name="Google Shape;946;p86"/>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86"/>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86"/>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86"/>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86"/>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86"/>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2" name="Google Shape;952;p86"/>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3" name="Google Shape;953;p86"/>
          <p:cNvGrpSpPr/>
          <p:nvPr/>
        </p:nvGrpSpPr>
        <p:grpSpPr>
          <a:xfrm>
            <a:off x="7904655" y="1601462"/>
            <a:ext cx="2525880" cy="1610799"/>
            <a:chOff x="7239867" y="1514550"/>
            <a:chExt cx="2525880" cy="1610799"/>
          </a:xfrm>
        </p:grpSpPr>
        <p:grpSp>
          <p:nvGrpSpPr>
            <p:cNvPr id="954" name="Google Shape;954;p86"/>
            <p:cNvGrpSpPr/>
            <p:nvPr/>
          </p:nvGrpSpPr>
          <p:grpSpPr>
            <a:xfrm>
              <a:off x="7346663" y="1514550"/>
              <a:ext cx="2419084" cy="1551618"/>
              <a:chOff x="7410211" y="1555307"/>
              <a:chExt cx="2355486" cy="1510826"/>
            </a:xfrm>
          </p:grpSpPr>
          <p:grpSp>
            <p:nvGrpSpPr>
              <p:cNvPr id="955" name="Google Shape;955;p86"/>
              <p:cNvGrpSpPr/>
              <p:nvPr/>
            </p:nvGrpSpPr>
            <p:grpSpPr>
              <a:xfrm>
                <a:off x="7410211" y="1555307"/>
                <a:ext cx="2355486" cy="1510826"/>
                <a:chOff x="761258" y="2062484"/>
                <a:chExt cx="1646502" cy="1056078"/>
              </a:xfrm>
            </p:grpSpPr>
            <p:sp>
              <p:nvSpPr>
                <p:cNvPr id="956" name="Google Shape;956;p86"/>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86"/>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86"/>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86"/>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86"/>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86"/>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2" name="Google Shape;962;p86"/>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86"/>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4" name="Google Shape;964;p86"/>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5" name="Google Shape;965;p86"/>
          <p:cNvGrpSpPr/>
          <p:nvPr/>
        </p:nvGrpSpPr>
        <p:grpSpPr>
          <a:xfrm flipH="1" rot="-1272558">
            <a:off x="7559393" y="3262088"/>
            <a:ext cx="1415633" cy="2385312"/>
            <a:chOff x="-653265" y="1899986"/>
            <a:chExt cx="171302" cy="288619"/>
          </a:xfrm>
        </p:grpSpPr>
        <p:sp>
          <p:nvSpPr>
            <p:cNvPr id="966" name="Google Shape;966;p86"/>
            <p:cNvSpPr/>
            <p:nvPr/>
          </p:nvSpPr>
          <p:spPr>
            <a:xfrm>
              <a:off x="-527106" y="1913930"/>
              <a:ext cx="45143" cy="47052"/>
            </a:xfrm>
            <a:custGeom>
              <a:rect b="b" l="l" r="r" t="t"/>
              <a:pathLst>
                <a:path extrusionOk="0" h="1208" w="1159">
                  <a:moveTo>
                    <a:pt x="626" y="1"/>
                  </a:moveTo>
                  <a:cubicBezTo>
                    <a:pt x="368" y="1"/>
                    <a:pt x="163" y="396"/>
                    <a:pt x="163" y="396"/>
                  </a:cubicBezTo>
                  <a:cubicBezTo>
                    <a:pt x="0" y="997"/>
                    <a:pt x="317" y="1207"/>
                    <a:pt x="551" y="1207"/>
                  </a:cubicBezTo>
                  <a:cubicBezTo>
                    <a:pt x="666" y="1207"/>
                    <a:pt x="762" y="1156"/>
                    <a:pt x="770" y="1076"/>
                  </a:cubicBezTo>
                  <a:cubicBezTo>
                    <a:pt x="794" y="833"/>
                    <a:pt x="479" y="736"/>
                    <a:pt x="479" y="736"/>
                  </a:cubicBezTo>
                  <a:cubicBezTo>
                    <a:pt x="479" y="736"/>
                    <a:pt x="1159" y="396"/>
                    <a:pt x="819" y="80"/>
                  </a:cubicBezTo>
                  <a:cubicBezTo>
                    <a:pt x="753" y="23"/>
                    <a:pt x="688" y="1"/>
                    <a:pt x="62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86"/>
            <p:cNvSpPr/>
            <p:nvPr/>
          </p:nvSpPr>
          <p:spPr>
            <a:xfrm>
              <a:off x="-564303" y="1911944"/>
              <a:ext cx="42728" cy="46273"/>
            </a:xfrm>
            <a:custGeom>
              <a:rect b="b" l="l" r="r" t="t"/>
              <a:pathLst>
                <a:path extrusionOk="0" h="1188" w="1097">
                  <a:moveTo>
                    <a:pt x="548" y="1"/>
                  </a:moveTo>
                  <a:cubicBezTo>
                    <a:pt x="491" y="1"/>
                    <a:pt x="429" y="17"/>
                    <a:pt x="365" y="58"/>
                  </a:cubicBezTo>
                  <a:cubicBezTo>
                    <a:pt x="0" y="301"/>
                    <a:pt x="680" y="738"/>
                    <a:pt x="680" y="738"/>
                  </a:cubicBezTo>
                  <a:cubicBezTo>
                    <a:pt x="680" y="738"/>
                    <a:pt x="340" y="811"/>
                    <a:pt x="340" y="1030"/>
                  </a:cubicBezTo>
                  <a:cubicBezTo>
                    <a:pt x="349" y="1120"/>
                    <a:pt x="464" y="1188"/>
                    <a:pt x="597" y="1188"/>
                  </a:cubicBezTo>
                  <a:cubicBezTo>
                    <a:pt x="821" y="1188"/>
                    <a:pt x="1097" y="1000"/>
                    <a:pt x="1021" y="422"/>
                  </a:cubicBezTo>
                  <a:cubicBezTo>
                    <a:pt x="1021" y="422"/>
                    <a:pt x="835"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86"/>
            <p:cNvSpPr/>
            <p:nvPr/>
          </p:nvSpPr>
          <p:spPr>
            <a:xfrm>
              <a:off x="-525509" y="1900921"/>
              <a:ext cx="20838" cy="20877"/>
            </a:xfrm>
            <a:custGeom>
              <a:rect b="b" l="l" r="r" t="t"/>
              <a:pathLst>
                <a:path extrusionOk="0" h="536" w="535">
                  <a:moveTo>
                    <a:pt x="462" y="1"/>
                  </a:moveTo>
                  <a:cubicBezTo>
                    <a:pt x="292" y="25"/>
                    <a:pt x="0" y="195"/>
                    <a:pt x="49" y="487"/>
                  </a:cubicBezTo>
                  <a:cubicBezTo>
                    <a:pt x="49" y="511"/>
                    <a:pt x="73" y="535"/>
                    <a:pt x="97" y="535"/>
                  </a:cubicBezTo>
                  <a:lnTo>
                    <a:pt x="122" y="535"/>
                  </a:lnTo>
                  <a:cubicBezTo>
                    <a:pt x="146" y="535"/>
                    <a:pt x="146" y="511"/>
                    <a:pt x="146" y="487"/>
                  </a:cubicBezTo>
                  <a:cubicBezTo>
                    <a:pt x="97" y="171"/>
                    <a:pt x="462" y="98"/>
                    <a:pt x="486" y="98"/>
                  </a:cubicBezTo>
                  <a:cubicBezTo>
                    <a:pt x="510" y="74"/>
                    <a:pt x="535" y="49"/>
                    <a:pt x="510" y="25"/>
                  </a:cubicBezTo>
                  <a:cubicBezTo>
                    <a:pt x="510" y="1"/>
                    <a:pt x="486"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86"/>
            <p:cNvSpPr/>
            <p:nvPr/>
          </p:nvSpPr>
          <p:spPr>
            <a:xfrm>
              <a:off x="-540660" y="1899986"/>
              <a:ext cx="17060" cy="20838"/>
            </a:xfrm>
            <a:custGeom>
              <a:rect b="b" l="l" r="r" t="t"/>
              <a:pathLst>
                <a:path extrusionOk="0" h="535" w="438">
                  <a:moveTo>
                    <a:pt x="49" y="1"/>
                  </a:moveTo>
                  <a:cubicBezTo>
                    <a:pt x="1" y="1"/>
                    <a:pt x="1" y="25"/>
                    <a:pt x="1" y="49"/>
                  </a:cubicBezTo>
                  <a:cubicBezTo>
                    <a:pt x="1" y="98"/>
                    <a:pt x="25" y="98"/>
                    <a:pt x="49" y="98"/>
                  </a:cubicBezTo>
                  <a:cubicBezTo>
                    <a:pt x="98" y="98"/>
                    <a:pt x="146" y="122"/>
                    <a:pt x="195" y="146"/>
                  </a:cubicBezTo>
                  <a:cubicBezTo>
                    <a:pt x="292" y="243"/>
                    <a:pt x="341" y="365"/>
                    <a:pt x="341" y="511"/>
                  </a:cubicBezTo>
                  <a:cubicBezTo>
                    <a:pt x="341" y="535"/>
                    <a:pt x="365" y="535"/>
                    <a:pt x="389" y="535"/>
                  </a:cubicBezTo>
                  <a:cubicBezTo>
                    <a:pt x="414" y="535"/>
                    <a:pt x="438" y="511"/>
                    <a:pt x="438" y="486"/>
                  </a:cubicBezTo>
                  <a:cubicBezTo>
                    <a:pt x="438" y="341"/>
                    <a:pt x="365" y="171"/>
                    <a:pt x="243" y="73"/>
                  </a:cubicBezTo>
                  <a:cubicBezTo>
                    <a:pt x="195" y="25"/>
                    <a:pt x="12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86"/>
            <p:cNvSpPr/>
            <p:nvPr/>
          </p:nvSpPr>
          <p:spPr>
            <a:xfrm>
              <a:off x="-653265" y="1974731"/>
              <a:ext cx="137260" cy="213874"/>
            </a:xfrm>
            <a:custGeom>
              <a:rect b="b" l="l" r="r" t="t"/>
              <a:pathLst>
                <a:path extrusionOk="0" h="5491" w="3524">
                  <a:moveTo>
                    <a:pt x="3353" y="1"/>
                  </a:moveTo>
                  <a:cubicBezTo>
                    <a:pt x="3329" y="25"/>
                    <a:pt x="3329" y="49"/>
                    <a:pt x="3329" y="73"/>
                  </a:cubicBezTo>
                  <a:cubicBezTo>
                    <a:pt x="3353" y="122"/>
                    <a:pt x="3377" y="171"/>
                    <a:pt x="3377" y="244"/>
                  </a:cubicBezTo>
                  <a:cubicBezTo>
                    <a:pt x="3377" y="268"/>
                    <a:pt x="3402" y="268"/>
                    <a:pt x="3426" y="268"/>
                  </a:cubicBezTo>
                  <a:cubicBezTo>
                    <a:pt x="3450" y="268"/>
                    <a:pt x="3475" y="244"/>
                    <a:pt x="3475" y="219"/>
                  </a:cubicBezTo>
                  <a:cubicBezTo>
                    <a:pt x="3450" y="98"/>
                    <a:pt x="3426" y="25"/>
                    <a:pt x="3426" y="25"/>
                  </a:cubicBezTo>
                  <a:cubicBezTo>
                    <a:pt x="3402" y="1"/>
                    <a:pt x="3377" y="1"/>
                    <a:pt x="3353" y="1"/>
                  </a:cubicBezTo>
                  <a:close/>
                  <a:moveTo>
                    <a:pt x="3465" y="377"/>
                  </a:moveTo>
                  <a:cubicBezTo>
                    <a:pt x="3438" y="377"/>
                    <a:pt x="3414" y="389"/>
                    <a:pt x="3426" y="414"/>
                  </a:cubicBezTo>
                  <a:cubicBezTo>
                    <a:pt x="3426" y="462"/>
                    <a:pt x="3426" y="535"/>
                    <a:pt x="3426" y="584"/>
                  </a:cubicBezTo>
                  <a:lnTo>
                    <a:pt x="3426" y="608"/>
                  </a:lnTo>
                  <a:cubicBezTo>
                    <a:pt x="3426" y="632"/>
                    <a:pt x="3450" y="656"/>
                    <a:pt x="3475" y="656"/>
                  </a:cubicBezTo>
                  <a:cubicBezTo>
                    <a:pt x="3499" y="656"/>
                    <a:pt x="3499" y="632"/>
                    <a:pt x="3523" y="632"/>
                  </a:cubicBezTo>
                  <a:lnTo>
                    <a:pt x="3523" y="584"/>
                  </a:lnTo>
                  <a:cubicBezTo>
                    <a:pt x="3523" y="535"/>
                    <a:pt x="3523" y="486"/>
                    <a:pt x="3523" y="414"/>
                  </a:cubicBezTo>
                  <a:cubicBezTo>
                    <a:pt x="3523" y="389"/>
                    <a:pt x="3493" y="377"/>
                    <a:pt x="3465" y="377"/>
                  </a:cubicBezTo>
                  <a:close/>
                  <a:moveTo>
                    <a:pt x="3450" y="754"/>
                  </a:moveTo>
                  <a:cubicBezTo>
                    <a:pt x="3426" y="754"/>
                    <a:pt x="3402" y="754"/>
                    <a:pt x="3402" y="778"/>
                  </a:cubicBezTo>
                  <a:cubicBezTo>
                    <a:pt x="3402" y="851"/>
                    <a:pt x="3377" y="899"/>
                    <a:pt x="3353" y="948"/>
                  </a:cubicBezTo>
                  <a:cubicBezTo>
                    <a:pt x="3329" y="972"/>
                    <a:pt x="3353" y="997"/>
                    <a:pt x="3377" y="1021"/>
                  </a:cubicBezTo>
                  <a:lnTo>
                    <a:pt x="3402" y="1021"/>
                  </a:lnTo>
                  <a:cubicBezTo>
                    <a:pt x="3426" y="1021"/>
                    <a:pt x="3426" y="997"/>
                    <a:pt x="3426" y="997"/>
                  </a:cubicBezTo>
                  <a:cubicBezTo>
                    <a:pt x="3450" y="924"/>
                    <a:pt x="3475" y="875"/>
                    <a:pt x="3499" y="802"/>
                  </a:cubicBezTo>
                  <a:cubicBezTo>
                    <a:pt x="3499" y="778"/>
                    <a:pt x="3475" y="754"/>
                    <a:pt x="3450" y="754"/>
                  </a:cubicBezTo>
                  <a:close/>
                  <a:moveTo>
                    <a:pt x="2576" y="899"/>
                  </a:moveTo>
                  <a:cubicBezTo>
                    <a:pt x="2503" y="924"/>
                    <a:pt x="2430" y="997"/>
                    <a:pt x="2406" y="1045"/>
                  </a:cubicBezTo>
                  <a:cubicBezTo>
                    <a:pt x="2406" y="1069"/>
                    <a:pt x="2406" y="1118"/>
                    <a:pt x="2430" y="1118"/>
                  </a:cubicBezTo>
                  <a:lnTo>
                    <a:pt x="2454" y="1118"/>
                  </a:lnTo>
                  <a:cubicBezTo>
                    <a:pt x="2479" y="1118"/>
                    <a:pt x="2479" y="1118"/>
                    <a:pt x="2503" y="1094"/>
                  </a:cubicBezTo>
                  <a:cubicBezTo>
                    <a:pt x="2503" y="1045"/>
                    <a:pt x="2551" y="1021"/>
                    <a:pt x="2600" y="997"/>
                  </a:cubicBezTo>
                  <a:cubicBezTo>
                    <a:pt x="2649" y="972"/>
                    <a:pt x="2624" y="899"/>
                    <a:pt x="2576" y="899"/>
                  </a:cubicBezTo>
                  <a:close/>
                  <a:moveTo>
                    <a:pt x="2722" y="948"/>
                  </a:moveTo>
                  <a:cubicBezTo>
                    <a:pt x="2697" y="972"/>
                    <a:pt x="2697" y="997"/>
                    <a:pt x="2722" y="1021"/>
                  </a:cubicBezTo>
                  <a:cubicBezTo>
                    <a:pt x="2770" y="1045"/>
                    <a:pt x="2794" y="1094"/>
                    <a:pt x="2819" y="1142"/>
                  </a:cubicBezTo>
                  <a:cubicBezTo>
                    <a:pt x="2843" y="1167"/>
                    <a:pt x="2843" y="1167"/>
                    <a:pt x="2867" y="1167"/>
                  </a:cubicBezTo>
                  <a:lnTo>
                    <a:pt x="2916" y="1191"/>
                  </a:lnTo>
                  <a:cubicBezTo>
                    <a:pt x="2916" y="1167"/>
                    <a:pt x="2940" y="1142"/>
                    <a:pt x="2916" y="1118"/>
                  </a:cubicBezTo>
                  <a:cubicBezTo>
                    <a:pt x="2892" y="1045"/>
                    <a:pt x="2843" y="997"/>
                    <a:pt x="2794" y="948"/>
                  </a:cubicBezTo>
                  <a:close/>
                  <a:moveTo>
                    <a:pt x="3268" y="1078"/>
                  </a:moveTo>
                  <a:cubicBezTo>
                    <a:pt x="3256" y="1078"/>
                    <a:pt x="3243" y="1082"/>
                    <a:pt x="3232" y="1094"/>
                  </a:cubicBezTo>
                  <a:cubicBezTo>
                    <a:pt x="3207" y="1142"/>
                    <a:pt x="3159" y="1167"/>
                    <a:pt x="3110" y="1215"/>
                  </a:cubicBezTo>
                  <a:cubicBezTo>
                    <a:pt x="3086" y="1215"/>
                    <a:pt x="3086" y="1239"/>
                    <a:pt x="3110" y="1264"/>
                  </a:cubicBezTo>
                  <a:cubicBezTo>
                    <a:pt x="3110" y="1288"/>
                    <a:pt x="3134" y="1288"/>
                    <a:pt x="3159" y="1288"/>
                  </a:cubicBezTo>
                  <a:cubicBezTo>
                    <a:pt x="3207" y="1264"/>
                    <a:pt x="3256" y="1215"/>
                    <a:pt x="3305" y="1167"/>
                  </a:cubicBezTo>
                  <a:cubicBezTo>
                    <a:pt x="3342" y="1129"/>
                    <a:pt x="3308" y="1078"/>
                    <a:pt x="3268" y="1078"/>
                  </a:cubicBezTo>
                  <a:close/>
                  <a:moveTo>
                    <a:pt x="2469" y="1197"/>
                  </a:moveTo>
                  <a:cubicBezTo>
                    <a:pt x="2460" y="1197"/>
                    <a:pt x="2454" y="1203"/>
                    <a:pt x="2454" y="1215"/>
                  </a:cubicBezTo>
                  <a:cubicBezTo>
                    <a:pt x="2430" y="1215"/>
                    <a:pt x="2406" y="1264"/>
                    <a:pt x="2430" y="1264"/>
                  </a:cubicBezTo>
                  <a:cubicBezTo>
                    <a:pt x="2479" y="1337"/>
                    <a:pt x="2527" y="1385"/>
                    <a:pt x="2600" y="1385"/>
                  </a:cubicBezTo>
                  <a:lnTo>
                    <a:pt x="2624" y="1410"/>
                  </a:lnTo>
                  <a:cubicBezTo>
                    <a:pt x="2649" y="1410"/>
                    <a:pt x="2673" y="1385"/>
                    <a:pt x="2673" y="1361"/>
                  </a:cubicBezTo>
                  <a:cubicBezTo>
                    <a:pt x="2673" y="1337"/>
                    <a:pt x="2649" y="1288"/>
                    <a:pt x="2624" y="1288"/>
                  </a:cubicBezTo>
                  <a:cubicBezTo>
                    <a:pt x="2576" y="1288"/>
                    <a:pt x="2527" y="1264"/>
                    <a:pt x="2503" y="1215"/>
                  </a:cubicBezTo>
                  <a:cubicBezTo>
                    <a:pt x="2491" y="1203"/>
                    <a:pt x="2479" y="1197"/>
                    <a:pt x="2469" y="1197"/>
                  </a:cubicBezTo>
                  <a:close/>
                  <a:moveTo>
                    <a:pt x="2958" y="1253"/>
                  </a:moveTo>
                  <a:cubicBezTo>
                    <a:pt x="2954" y="1253"/>
                    <a:pt x="2948" y="1256"/>
                    <a:pt x="2940" y="1264"/>
                  </a:cubicBezTo>
                  <a:cubicBezTo>
                    <a:pt x="2916" y="1264"/>
                    <a:pt x="2892" y="1264"/>
                    <a:pt x="2892" y="1288"/>
                  </a:cubicBezTo>
                  <a:lnTo>
                    <a:pt x="2794" y="1312"/>
                  </a:lnTo>
                  <a:cubicBezTo>
                    <a:pt x="2790" y="1310"/>
                    <a:pt x="2786" y="1309"/>
                    <a:pt x="2782" y="1309"/>
                  </a:cubicBezTo>
                  <a:cubicBezTo>
                    <a:pt x="2746" y="1309"/>
                    <a:pt x="2750" y="1410"/>
                    <a:pt x="2794" y="1410"/>
                  </a:cubicBezTo>
                  <a:cubicBezTo>
                    <a:pt x="2843" y="1410"/>
                    <a:pt x="2867" y="1385"/>
                    <a:pt x="2916" y="1385"/>
                  </a:cubicBezTo>
                  <a:cubicBezTo>
                    <a:pt x="2916" y="1410"/>
                    <a:pt x="2916" y="1458"/>
                    <a:pt x="2916" y="1482"/>
                  </a:cubicBezTo>
                  <a:cubicBezTo>
                    <a:pt x="2916" y="1507"/>
                    <a:pt x="2940" y="1531"/>
                    <a:pt x="2964" y="1531"/>
                  </a:cubicBezTo>
                  <a:lnTo>
                    <a:pt x="2989" y="1531"/>
                  </a:lnTo>
                  <a:cubicBezTo>
                    <a:pt x="3013" y="1531"/>
                    <a:pt x="3037" y="1507"/>
                    <a:pt x="3037" y="1482"/>
                  </a:cubicBezTo>
                  <a:cubicBezTo>
                    <a:pt x="3013" y="1434"/>
                    <a:pt x="3013" y="1410"/>
                    <a:pt x="3013" y="1361"/>
                  </a:cubicBezTo>
                  <a:cubicBezTo>
                    <a:pt x="3037" y="1361"/>
                    <a:pt x="3037" y="1337"/>
                    <a:pt x="3037" y="1312"/>
                  </a:cubicBezTo>
                  <a:cubicBezTo>
                    <a:pt x="3013" y="1288"/>
                    <a:pt x="3013" y="1264"/>
                    <a:pt x="2989" y="1264"/>
                  </a:cubicBezTo>
                  <a:cubicBezTo>
                    <a:pt x="2973" y="1264"/>
                    <a:pt x="2967" y="1253"/>
                    <a:pt x="2958" y="1253"/>
                  </a:cubicBezTo>
                  <a:close/>
                  <a:moveTo>
                    <a:pt x="2989" y="1628"/>
                  </a:moveTo>
                  <a:cubicBezTo>
                    <a:pt x="2964" y="1628"/>
                    <a:pt x="2940" y="1652"/>
                    <a:pt x="2940" y="1677"/>
                  </a:cubicBezTo>
                  <a:cubicBezTo>
                    <a:pt x="2916" y="1725"/>
                    <a:pt x="2916" y="1798"/>
                    <a:pt x="2892" y="1847"/>
                  </a:cubicBezTo>
                  <a:cubicBezTo>
                    <a:pt x="2892" y="1871"/>
                    <a:pt x="2916" y="1895"/>
                    <a:pt x="2940" y="1895"/>
                  </a:cubicBezTo>
                  <a:cubicBezTo>
                    <a:pt x="2964" y="1895"/>
                    <a:pt x="2989" y="1895"/>
                    <a:pt x="2989" y="1871"/>
                  </a:cubicBezTo>
                  <a:cubicBezTo>
                    <a:pt x="3013" y="1798"/>
                    <a:pt x="3013" y="1750"/>
                    <a:pt x="3037" y="1677"/>
                  </a:cubicBezTo>
                  <a:cubicBezTo>
                    <a:pt x="3037" y="1652"/>
                    <a:pt x="3013" y="1628"/>
                    <a:pt x="2989" y="1628"/>
                  </a:cubicBezTo>
                  <a:close/>
                  <a:moveTo>
                    <a:pt x="1628" y="1993"/>
                  </a:moveTo>
                  <a:cubicBezTo>
                    <a:pt x="1604" y="1993"/>
                    <a:pt x="1580" y="2017"/>
                    <a:pt x="1580" y="2041"/>
                  </a:cubicBezTo>
                  <a:cubicBezTo>
                    <a:pt x="1580" y="2065"/>
                    <a:pt x="1604" y="2090"/>
                    <a:pt x="1628" y="2090"/>
                  </a:cubicBezTo>
                  <a:cubicBezTo>
                    <a:pt x="1677" y="2090"/>
                    <a:pt x="1726" y="2090"/>
                    <a:pt x="1750" y="2114"/>
                  </a:cubicBezTo>
                  <a:lnTo>
                    <a:pt x="1823" y="2114"/>
                  </a:lnTo>
                  <a:cubicBezTo>
                    <a:pt x="1823" y="2114"/>
                    <a:pt x="1847" y="2114"/>
                    <a:pt x="1847" y="2090"/>
                  </a:cubicBezTo>
                  <a:cubicBezTo>
                    <a:pt x="1847" y="2065"/>
                    <a:pt x="1847" y="2041"/>
                    <a:pt x="1823" y="2017"/>
                  </a:cubicBezTo>
                  <a:lnTo>
                    <a:pt x="1798" y="2017"/>
                  </a:lnTo>
                  <a:cubicBezTo>
                    <a:pt x="1750" y="1993"/>
                    <a:pt x="1677" y="1993"/>
                    <a:pt x="1628" y="1993"/>
                  </a:cubicBezTo>
                  <a:close/>
                  <a:moveTo>
                    <a:pt x="2892" y="1993"/>
                  </a:moveTo>
                  <a:cubicBezTo>
                    <a:pt x="2867" y="1993"/>
                    <a:pt x="2843" y="1993"/>
                    <a:pt x="2819" y="2017"/>
                  </a:cubicBezTo>
                  <a:cubicBezTo>
                    <a:pt x="2794" y="2065"/>
                    <a:pt x="2770" y="2114"/>
                    <a:pt x="2722" y="2163"/>
                  </a:cubicBezTo>
                  <a:cubicBezTo>
                    <a:pt x="2722" y="2187"/>
                    <a:pt x="2722" y="2211"/>
                    <a:pt x="2722" y="2235"/>
                  </a:cubicBezTo>
                  <a:lnTo>
                    <a:pt x="2794" y="2235"/>
                  </a:lnTo>
                  <a:cubicBezTo>
                    <a:pt x="2843" y="2187"/>
                    <a:pt x="2867" y="2114"/>
                    <a:pt x="2916" y="2065"/>
                  </a:cubicBezTo>
                  <a:cubicBezTo>
                    <a:pt x="2916" y="2041"/>
                    <a:pt x="2916" y="2017"/>
                    <a:pt x="2892" y="1993"/>
                  </a:cubicBezTo>
                  <a:close/>
                  <a:moveTo>
                    <a:pt x="1968" y="2144"/>
                  </a:moveTo>
                  <a:cubicBezTo>
                    <a:pt x="1956" y="2144"/>
                    <a:pt x="1944" y="2150"/>
                    <a:pt x="1944" y="2163"/>
                  </a:cubicBezTo>
                  <a:cubicBezTo>
                    <a:pt x="1920" y="2163"/>
                    <a:pt x="1920" y="2211"/>
                    <a:pt x="1944" y="2211"/>
                  </a:cubicBezTo>
                  <a:cubicBezTo>
                    <a:pt x="1993" y="2260"/>
                    <a:pt x="2017" y="2284"/>
                    <a:pt x="2066" y="2333"/>
                  </a:cubicBezTo>
                  <a:lnTo>
                    <a:pt x="2114" y="2333"/>
                  </a:lnTo>
                  <a:cubicBezTo>
                    <a:pt x="2114" y="2357"/>
                    <a:pt x="2139" y="2357"/>
                    <a:pt x="2139" y="2357"/>
                  </a:cubicBezTo>
                  <a:cubicBezTo>
                    <a:pt x="2163" y="2333"/>
                    <a:pt x="2163" y="2308"/>
                    <a:pt x="2139" y="2284"/>
                  </a:cubicBezTo>
                  <a:cubicBezTo>
                    <a:pt x="2114" y="2235"/>
                    <a:pt x="2066" y="2187"/>
                    <a:pt x="1993" y="2163"/>
                  </a:cubicBezTo>
                  <a:cubicBezTo>
                    <a:pt x="1993" y="2150"/>
                    <a:pt x="1981" y="2144"/>
                    <a:pt x="1968" y="2144"/>
                  </a:cubicBezTo>
                  <a:close/>
                  <a:moveTo>
                    <a:pt x="1531" y="2114"/>
                  </a:moveTo>
                  <a:cubicBezTo>
                    <a:pt x="1507" y="2114"/>
                    <a:pt x="1483" y="2138"/>
                    <a:pt x="1483" y="2163"/>
                  </a:cubicBezTo>
                  <a:cubicBezTo>
                    <a:pt x="1483" y="2235"/>
                    <a:pt x="1507" y="2308"/>
                    <a:pt x="1555" y="2357"/>
                  </a:cubicBezTo>
                  <a:cubicBezTo>
                    <a:pt x="1555" y="2357"/>
                    <a:pt x="1580" y="2381"/>
                    <a:pt x="1604" y="2381"/>
                  </a:cubicBezTo>
                  <a:cubicBezTo>
                    <a:pt x="1604" y="2381"/>
                    <a:pt x="1628" y="2381"/>
                    <a:pt x="1628" y="2357"/>
                  </a:cubicBezTo>
                  <a:cubicBezTo>
                    <a:pt x="1653" y="2357"/>
                    <a:pt x="1653" y="2308"/>
                    <a:pt x="1628" y="2308"/>
                  </a:cubicBezTo>
                  <a:cubicBezTo>
                    <a:pt x="1580" y="2260"/>
                    <a:pt x="1580" y="2211"/>
                    <a:pt x="1555" y="2163"/>
                  </a:cubicBezTo>
                  <a:cubicBezTo>
                    <a:pt x="1580" y="2138"/>
                    <a:pt x="1555" y="2114"/>
                    <a:pt x="1531" y="2114"/>
                  </a:cubicBezTo>
                  <a:close/>
                  <a:moveTo>
                    <a:pt x="2637" y="2266"/>
                  </a:moveTo>
                  <a:cubicBezTo>
                    <a:pt x="2624" y="2266"/>
                    <a:pt x="2612" y="2272"/>
                    <a:pt x="2600" y="2284"/>
                  </a:cubicBezTo>
                  <a:cubicBezTo>
                    <a:pt x="2551" y="2308"/>
                    <a:pt x="2503" y="2333"/>
                    <a:pt x="2454" y="2357"/>
                  </a:cubicBezTo>
                  <a:cubicBezTo>
                    <a:pt x="2406" y="2381"/>
                    <a:pt x="2406" y="2406"/>
                    <a:pt x="2430" y="2430"/>
                  </a:cubicBezTo>
                  <a:cubicBezTo>
                    <a:pt x="2430" y="2454"/>
                    <a:pt x="2430" y="2454"/>
                    <a:pt x="2454" y="2454"/>
                  </a:cubicBezTo>
                  <a:lnTo>
                    <a:pt x="2503" y="2430"/>
                  </a:lnTo>
                  <a:cubicBezTo>
                    <a:pt x="2551" y="2406"/>
                    <a:pt x="2600" y="2381"/>
                    <a:pt x="2673" y="2333"/>
                  </a:cubicBezTo>
                  <a:cubicBezTo>
                    <a:pt x="2673" y="2333"/>
                    <a:pt x="2673" y="2284"/>
                    <a:pt x="2673" y="2284"/>
                  </a:cubicBezTo>
                  <a:cubicBezTo>
                    <a:pt x="2661" y="2272"/>
                    <a:pt x="2649" y="2266"/>
                    <a:pt x="2637" y="2266"/>
                  </a:cubicBezTo>
                  <a:close/>
                  <a:moveTo>
                    <a:pt x="1748" y="2395"/>
                  </a:moveTo>
                  <a:cubicBezTo>
                    <a:pt x="1726" y="2395"/>
                    <a:pt x="1701" y="2413"/>
                    <a:pt x="1701" y="2430"/>
                  </a:cubicBezTo>
                  <a:cubicBezTo>
                    <a:pt x="1677" y="2454"/>
                    <a:pt x="1701" y="2478"/>
                    <a:pt x="1726" y="2478"/>
                  </a:cubicBezTo>
                  <a:cubicBezTo>
                    <a:pt x="1774" y="2527"/>
                    <a:pt x="1847" y="2527"/>
                    <a:pt x="1920" y="2551"/>
                  </a:cubicBezTo>
                  <a:cubicBezTo>
                    <a:pt x="1968" y="2527"/>
                    <a:pt x="1968" y="2478"/>
                    <a:pt x="1920" y="2454"/>
                  </a:cubicBezTo>
                  <a:cubicBezTo>
                    <a:pt x="1871" y="2454"/>
                    <a:pt x="1823" y="2430"/>
                    <a:pt x="1774" y="2406"/>
                  </a:cubicBezTo>
                  <a:cubicBezTo>
                    <a:pt x="1767" y="2398"/>
                    <a:pt x="1758" y="2395"/>
                    <a:pt x="1748" y="2395"/>
                  </a:cubicBezTo>
                  <a:close/>
                  <a:moveTo>
                    <a:pt x="2208" y="2395"/>
                  </a:moveTo>
                  <a:cubicBezTo>
                    <a:pt x="2201" y="2395"/>
                    <a:pt x="2194" y="2398"/>
                    <a:pt x="2187" y="2406"/>
                  </a:cubicBezTo>
                  <a:cubicBezTo>
                    <a:pt x="2163" y="2406"/>
                    <a:pt x="2139" y="2430"/>
                    <a:pt x="2139" y="2454"/>
                  </a:cubicBezTo>
                  <a:lnTo>
                    <a:pt x="2090" y="2454"/>
                  </a:lnTo>
                  <a:cubicBezTo>
                    <a:pt x="2066" y="2454"/>
                    <a:pt x="2041" y="2478"/>
                    <a:pt x="2041" y="2503"/>
                  </a:cubicBezTo>
                  <a:cubicBezTo>
                    <a:pt x="2041" y="2527"/>
                    <a:pt x="2066" y="2551"/>
                    <a:pt x="2090" y="2551"/>
                  </a:cubicBezTo>
                  <a:lnTo>
                    <a:pt x="2187" y="2551"/>
                  </a:lnTo>
                  <a:cubicBezTo>
                    <a:pt x="2187" y="2551"/>
                    <a:pt x="2187" y="2576"/>
                    <a:pt x="2187" y="2600"/>
                  </a:cubicBezTo>
                  <a:lnTo>
                    <a:pt x="2187" y="2624"/>
                  </a:lnTo>
                  <a:cubicBezTo>
                    <a:pt x="2163" y="2648"/>
                    <a:pt x="2187" y="2673"/>
                    <a:pt x="2211" y="2673"/>
                  </a:cubicBezTo>
                  <a:lnTo>
                    <a:pt x="2236" y="2673"/>
                  </a:lnTo>
                  <a:cubicBezTo>
                    <a:pt x="2260" y="2673"/>
                    <a:pt x="2260" y="2648"/>
                    <a:pt x="2260" y="2624"/>
                  </a:cubicBezTo>
                  <a:lnTo>
                    <a:pt x="2260" y="2600"/>
                  </a:lnTo>
                  <a:cubicBezTo>
                    <a:pt x="2260" y="2576"/>
                    <a:pt x="2260" y="2551"/>
                    <a:pt x="2260" y="2527"/>
                  </a:cubicBezTo>
                  <a:lnTo>
                    <a:pt x="2284" y="2527"/>
                  </a:lnTo>
                  <a:cubicBezTo>
                    <a:pt x="2333" y="2478"/>
                    <a:pt x="2309" y="2430"/>
                    <a:pt x="2260" y="2430"/>
                  </a:cubicBezTo>
                  <a:lnTo>
                    <a:pt x="2236" y="2430"/>
                  </a:lnTo>
                  <a:cubicBezTo>
                    <a:pt x="2236" y="2413"/>
                    <a:pt x="2224" y="2395"/>
                    <a:pt x="2208" y="2395"/>
                  </a:cubicBezTo>
                  <a:close/>
                  <a:moveTo>
                    <a:pt x="2158" y="2774"/>
                  </a:moveTo>
                  <a:cubicBezTo>
                    <a:pt x="2147" y="2774"/>
                    <a:pt x="2139" y="2780"/>
                    <a:pt x="2139" y="2794"/>
                  </a:cubicBezTo>
                  <a:cubicBezTo>
                    <a:pt x="2090" y="2843"/>
                    <a:pt x="2066" y="2891"/>
                    <a:pt x="2041" y="2940"/>
                  </a:cubicBezTo>
                  <a:cubicBezTo>
                    <a:pt x="2017" y="2964"/>
                    <a:pt x="2017" y="2989"/>
                    <a:pt x="2041" y="3013"/>
                  </a:cubicBezTo>
                  <a:lnTo>
                    <a:pt x="2090" y="3013"/>
                  </a:lnTo>
                  <a:cubicBezTo>
                    <a:pt x="2139" y="2964"/>
                    <a:pt x="2187" y="2916"/>
                    <a:pt x="2211" y="2843"/>
                  </a:cubicBezTo>
                  <a:cubicBezTo>
                    <a:pt x="2229" y="2808"/>
                    <a:pt x="2185" y="2774"/>
                    <a:pt x="2158" y="2774"/>
                  </a:cubicBezTo>
                  <a:close/>
                  <a:moveTo>
                    <a:pt x="1943" y="3045"/>
                  </a:moveTo>
                  <a:cubicBezTo>
                    <a:pt x="1934" y="3045"/>
                    <a:pt x="1926" y="3050"/>
                    <a:pt x="1920" y="3061"/>
                  </a:cubicBezTo>
                  <a:cubicBezTo>
                    <a:pt x="1871" y="3086"/>
                    <a:pt x="1798" y="3134"/>
                    <a:pt x="1750" y="3183"/>
                  </a:cubicBezTo>
                  <a:cubicBezTo>
                    <a:pt x="1701" y="3207"/>
                    <a:pt x="1726" y="3256"/>
                    <a:pt x="1774" y="3256"/>
                  </a:cubicBezTo>
                  <a:lnTo>
                    <a:pt x="1798" y="3256"/>
                  </a:lnTo>
                  <a:cubicBezTo>
                    <a:pt x="1798" y="3256"/>
                    <a:pt x="1823" y="3256"/>
                    <a:pt x="1823" y="3231"/>
                  </a:cubicBezTo>
                  <a:cubicBezTo>
                    <a:pt x="1871" y="3207"/>
                    <a:pt x="1920" y="3159"/>
                    <a:pt x="1968" y="3134"/>
                  </a:cubicBezTo>
                  <a:cubicBezTo>
                    <a:pt x="2006" y="3097"/>
                    <a:pt x="1971" y="3045"/>
                    <a:pt x="1943" y="3045"/>
                  </a:cubicBezTo>
                  <a:close/>
                  <a:moveTo>
                    <a:pt x="1634" y="3269"/>
                  </a:moveTo>
                  <a:cubicBezTo>
                    <a:pt x="1623" y="3269"/>
                    <a:pt x="1612" y="3272"/>
                    <a:pt x="1604" y="3280"/>
                  </a:cubicBezTo>
                  <a:lnTo>
                    <a:pt x="1580" y="3304"/>
                  </a:lnTo>
                  <a:lnTo>
                    <a:pt x="1458" y="3377"/>
                  </a:lnTo>
                  <a:cubicBezTo>
                    <a:pt x="1434" y="3377"/>
                    <a:pt x="1434" y="3402"/>
                    <a:pt x="1434" y="3426"/>
                  </a:cubicBezTo>
                  <a:cubicBezTo>
                    <a:pt x="1434" y="3450"/>
                    <a:pt x="1458" y="3450"/>
                    <a:pt x="1483" y="3450"/>
                  </a:cubicBezTo>
                  <a:lnTo>
                    <a:pt x="1507" y="3450"/>
                  </a:lnTo>
                  <a:lnTo>
                    <a:pt x="1653" y="3377"/>
                  </a:lnTo>
                  <a:lnTo>
                    <a:pt x="1677" y="3353"/>
                  </a:lnTo>
                  <a:cubicBezTo>
                    <a:pt x="1701" y="3329"/>
                    <a:pt x="1701" y="3304"/>
                    <a:pt x="1677" y="3280"/>
                  </a:cubicBezTo>
                  <a:cubicBezTo>
                    <a:pt x="1677" y="3280"/>
                    <a:pt x="1655" y="3269"/>
                    <a:pt x="1634" y="3269"/>
                  </a:cubicBezTo>
                  <a:close/>
                  <a:moveTo>
                    <a:pt x="1303" y="3461"/>
                  </a:moveTo>
                  <a:cubicBezTo>
                    <a:pt x="1292" y="3461"/>
                    <a:pt x="1278" y="3465"/>
                    <a:pt x="1264" y="3474"/>
                  </a:cubicBezTo>
                  <a:lnTo>
                    <a:pt x="1118" y="3572"/>
                  </a:lnTo>
                  <a:cubicBezTo>
                    <a:pt x="1094" y="3572"/>
                    <a:pt x="1094" y="3620"/>
                    <a:pt x="1118" y="3620"/>
                  </a:cubicBezTo>
                  <a:cubicBezTo>
                    <a:pt x="1118" y="3644"/>
                    <a:pt x="1143" y="3644"/>
                    <a:pt x="1167" y="3644"/>
                  </a:cubicBezTo>
                  <a:lnTo>
                    <a:pt x="1337" y="3547"/>
                  </a:lnTo>
                  <a:cubicBezTo>
                    <a:pt x="1376" y="3528"/>
                    <a:pt x="1352" y="3461"/>
                    <a:pt x="1303" y="3461"/>
                  </a:cubicBezTo>
                  <a:close/>
                  <a:moveTo>
                    <a:pt x="1006" y="3651"/>
                  </a:moveTo>
                  <a:cubicBezTo>
                    <a:pt x="997" y="3651"/>
                    <a:pt x="985" y="3657"/>
                    <a:pt x="972" y="3669"/>
                  </a:cubicBezTo>
                  <a:lnTo>
                    <a:pt x="802" y="3766"/>
                  </a:lnTo>
                  <a:cubicBezTo>
                    <a:pt x="778" y="3766"/>
                    <a:pt x="778" y="3814"/>
                    <a:pt x="802" y="3839"/>
                  </a:cubicBezTo>
                  <a:lnTo>
                    <a:pt x="851" y="3839"/>
                  </a:lnTo>
                  <a:cubicBezTo>
                    <a:pt x="900" y="3814"/>
                    <a:pt x="972" y="3766"/>
                    <a:pt x="1021" y="3742"/>
                  </a:cubicBezTo>
                  <a:cubicBezTo>
                    <a:pt x="1045" y="3717"/>
                    <a:pt x="1045" y="3693"/>
                    <a:pt x="1021" y="3669"/>
                  </a:cubicBezTo>
                  <a:cubicBezTo>
                    <a:pt x="1021" y="3657"/>
                    <a:pt x="1015" y="3651"/>
                    <a:pt x="1006" y="3651"/>
                  </a:cubicBezTo>
                  <a:close/>
                  <a:moveTo>
                    <a:pt x="657" y="3863"/>
                  </a:moveTo>
                  <a:lnTo>
                    <a:pt x="487" y="3985"/>
                  </a:lnTo>
                  <a:cubicBezTo>
                    <a:pt x="487" y="4009"/>
                    <a:pt x="487" y="4033"/>
                    <a:pt x="487" y="4057"/>
                  </a:cubicBezTo>
                  <a:lnTo>
                    <a:pt x="560" y="4057"/>
                  </a:lnTo>
                  <a:lnTo>
                    <a:pt x="705" y="3936"/>
                  </a:lnTo>
                  <a:cubicBezTo>
                    <a:pt x="730" y="3912"/>
                    <a:pt x="730" y="3887"/>
                    <a:pt x="705" y="3863"/>
                  </a:cubicBezTo>
                  <a:close/>
                  <a:moveTo>
                    <a:pt x="385" y="4101"/>
                  </a:moveTo>
                  <a:cubicBezTo>
                    <a:pt x="379" y="4101"/>
                    <a:pt x="372" y="4103"/>
                    <a:pt x="365" y="4106"/>
                  </a:cubicBezTo>
                  <a:cubicBezTo>
                    <a:pt x="317" y="4155"/>
                    <a:pt x="268" y="4203"/>
                    <a:pt x="219" y="4252"/>
                  </a:cubicBezTo>
                  <a:cubicBezTo>
                    <a:pt x="219" y="4276"/>
                    <a:pt x="219" y="4300"/>
                    <a:pt x="219" y="4325"/>
                  </a:cubicBezTo>
                  <a:lnTo>
                    <a:pt x="292" y="4325"/>
                  </a:lnTo>
                  <a:cubicBezTo>
                    <a:pt x="341" y="4276"/>
                    <a:pt x="389" y="4227"/>
                    <a:pt x="438" y="4179"/>
                  </a:cubicBezTo>
                  <a:cubicBezTo>
                    <a:pt x="459" y="4158"/>
                    <a:pt x="426" y="4101"/>
                    <a:pt x="385" y="4101"/>
                  </a:cubicBezTo>
                  <a:close/>
                  <a:moveTo>
                    <a:pt x="137" y="4379"/>
                  </a:moveTo>
                  <a:cubicBezTo>
                    <a:pt x="128" y="4379"/>
                    <a:pt x="122" y="4385"/>
                    <a:pt x="122" y="4397"/>
                  </a:cubicBezTo>
                  <a:cubicBezTo>
                    <a:pt x="74" y="4470"/>
                    <a:pt x="49" y="4519"/>
                    <a:pt x="25" y="4592"/>
                  </a:cubicBezTo>
                  <a:cubicBezTo>
                    <a:pt x="25" y="4616"/>
                    <a:pt x="25" y="4640"/>
                    <a:pt x="49" y="4640"/>
                  </a:cubicBezTo>
                  <a:lnTo>
                    <a:pt x="98" y="4640"/>
                  </a:lnTo>
                  <a:cubicBezTo>
                    <a:pt x="98" y="4640"/>
                    <a:pt x="122" y="4640"/>
                    <a:pt x="122" y="4616"/>
                  </a:cubicBezTo>
                  <a:cubicBezTo>
                    <a:pt x="147" y="4568"/>
                    <a:pt x="171" y="4495"/>
                    <a:pt x="195" y="4446"/>
                  </a:cubicBezTo>
                  <a:cubicBezTo>
                    <a:pt x="195" y="4422"/>
                    <a:pt x="195" y="4397"/>
                    <a:pt x="171" y="4397"/>
                  </a:cubicBezTo>
                  <a:cubicBezTo>
                    <a:pt x="159" y="4385"/>
                    <a:pt x="147" y="4379"/>
                    <a:pt x="137" y="4379"/>
                  </a:cubicBezTo>
                  <a:close/>
                  <a:moveTo>
                    <a:pt x="49" y="4738"/>
                  </a:moveTo>
                  <a:cubicBezTo>
                    <a:pt x="25" y="4738"/>
                    <a:pt x="1" y="4762"/>
                    <a:pt x="1" y="4786"/>
                  </a:cubicBezTo>
                  <a:cubicBezTo>
                    <a:pt x="1" y="4859"/>
                    <a:pt x="25" y="4908"/>
                    <a:pt x="25" y="4981"/>
                  </a:cubicBezTo>
                  <a:cubicBezTo>
                    <a:pt x="49" y="5005"/>
                    <a:pt x="49" y="5005"/>
                    <a:pt x="74" y="5005"/>
                  </a:cubicBezTo>
                  <a:lnTo>
                    <a:pt x="98" y="5005"/>
                  </a:lnTo>
                  <a:cubicBezTo>
                    <a:pt x="122" y="5005"/>
                    <a:pt x="122" y="4981"/>
                    <a:pt x="122" y="4956"/>
                  </a:cubicBezTo>
                  <a:cubicBezTo>
                    <a:pt x="98" y="4908"/>
                    <a:pt x="98" y="4835"/>
                    <a:pt x="98" y="4786"/>
                  </a:cubicBezTo>
                  <a:cubicBezTo>
                    <a:pt x="98" y="4762"/>
                    <a:pt x="74" y="4738"/>
                    <a:pt x="49" y="4738"/>
                  </a:cubicBezTo>
                  <a:close/>
                  <a:moveTo>
                    <a:pt x="144" y="5092"/>
                  </a:moveTo>
                  <a:cubicBezTo>
                    <a:pt x="136" y="5092"/>
                    <a:pt x="129" y="5095"/>
                    <a:pt x="122" y="5102"/>
                  </a:cubicBezTo>
                  <a:cubicBezTo>
                    <a:pt x="98" y="5102"/>
                    <a:pt x="98" y="5151"/>
                    <a:pt x="98" y="5175"/>
                  </a:cubicBezTo>
                  <a:cubicBezTo>
                    <a:pt x="147" y="5223"/>
                    <a:pt x="171" y="5272"/>
                    <a:pt x="219" y="5321"/>
                  </a:cubicBezTo>
                  <a:cubicBezTo>
                    <a:pt x="219" y="5345"/>
                    <a:pt x="244" y="5345"/>
                    <a:pt x="244" y="5345"/>
                  </a:cubicBezTo>
                  <a:lnTo>
                    <a:pt x="292" y="5345"/>
                  </a:lnTo>
                  <a:cubicBezTo>
                    <a:pt x="292" y="5321"/>
                    <a:pt x="292" y="5296"/>
                    <a:pt x="292" y="5272"/>
                  </a:cubicBezTo>
                  <a:cubicBezTo>
                    <a:pt x="244" y="5223"/>
                    <a:pt x="219" y="5175"/>
                    <a:pt x="195" y="5126"/>
                  </a:cubicBezTo>
                  <a:cubicBezTo>
                    <a:pt x="178" y="5109"/>
                    <a:pt x="161" y="5092"/>
                    <a:pt x="144" y="5092"/>
                  </a:cubicBezTo>
                  <a:close/>
                  <a:moveTo>
                    <a:pt x="365" y="5400"/>
                  </a:moveTo>
                  <a:cubicBezTo>
                    <a:pt x="353" y="5400"/>
                    <a:pt x="341" y="5406"/>
                    <a:pt x="341" y="5418"/>
                  </a:cubicBezTo>
                  <a:cubicBezTo>
                    <a:pt x="317" y="5442"/>
                    <a:pt x="317" y="5466"/>
                    <a:pt x="341" y="5491"/>
                  </a:cubicBezTo>
                  <a:lnTo>
                    <a:pt x="389" y="5491"/>
                  </a:lnTo>
                  <a:cubicBezTo>
                    <a:pt x="414" y="5466"/>
                    <a:pt x="414" y="5442"/>
                    <a:pt x="389" y="5418"/>
                  </a:cubicBezTo>
                  <a:cubicBezTo>
                    <a:pt x="389" y="5406"/>
                    <a:pt x="377" y="5400"/>
                    <a:pt x="365" y="540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1" name="Google Shape;971;p86"/>
          <p:cNvGrpSpPr/>
          <p:nvPr/>
        </p:nvGrpSpPr>
        <p:grpSpPr>
          <a:xfrm>
            <a:off x="1269520" y="295319"/>
            <a:ext cx="1860620" cy="811048"/>
            <a:chOff x="3965010" y="571479"/>
            <a:chExt cx="1651683" cy="719972"/>
          </a:xfrm>
        </p:grpSpPr>
        <p:grpSp>
          <p:nvGrpSpPr>
            <p:cNvPr id="972" name="Google Shape;972;p86"/>
            <p:cNvGrpSpPr/>
            <p:nvPr/>
          </p:nvGrpSpPr>
          <p:grpSpPr>
            <a:xfrm>
              <a:off x="3965010" y="571479"/>
              <a:ext cx="1446820" cy="719972"/>
              <a:chOff x="3953250" y="571500"/>
              <a:chExt cx="1383325" cy="766825"/>
            </a:xfrm>
          </p:grpSpPr>
          <p:grpSp>
            <p:nvGrpSpPr>
              <p:cNvPr id="973" name="Google Shape;973;p86"/>
              <p:cNvGrpSpPr/>
              <p:nvPr/>
            </p:nvGrpSpPr>
            <p:grpSpPr>
              <a:xfrm>
                <a:off x="3953250" y="571500"/>
                <a:ext cx="1383165" cy="669650"/>
                <a:chOff x="897088" y="2374675"/>
                <a:chExt cx="1383165" cy="669650"/>
              </a:xfrm>
            </p:grpSpPr>
            <p:sp>
              <p:nvSpPr>
                <p:cNvPr id="974" name="Google Shape;974;p86"/>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86"/>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86"/>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86"/>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8" name="Google Shape;978;p86"/>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9" name="Google Shape;979;p86"/>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0" name="Google Shape;980;p86"/>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86"/>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86"/>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86"/>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86"/>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86"/>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86"/>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69"/>
          <p:cNvSpPr txBox="1"/>
          <p:nvPr>
            <p:ph idx="1" type="body"/>
          </p:nvPr>
        </p:nvSpPr>
        <p:spPr>
          <a:xfrm>
            <a:off x="753825" y="1084825"/>
            <a:ext cx="7590300" cy="34872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0"/>
              </a:spcBef>
              <a:spcAft>
                <a:spcPts val="0"/>
              </a:spcAft>
              <a:buClr>
                <a:schemeClr val="lt1"/>
              </a:buClr>
              <a:buSzPts val="2400"/>
              <a:buFont typeface="Work Sans"/>
              <a:buAutoNum type="arabicPeriod"/>
              <a:defRPr sz="1100">
                <a:solidFill>
                  <a:schemeClr val="dk1"/>
                </a:solidFill>
                <a:latin typeface="Comfortaa"/>
                <a:ea typeface="Comfortaa"/>
                <a:cs typeface="Comfortaa"/>
                <a:sym typeface="Comfortaa"/>
              </a:defRPr>
            </a:lvl1pPr>
            <a:lvl2pPr indent="-317500" lvl="1" marL="914400" algn="l">
              <a:lnSpc>
                <a:spcPct val="100000"/>
              </a:lnSpc>
              <a:spcBef>
                <a:spcPts val="0"/>
              </a:spcBef>
              <a:spcAft>
                <a:spcPts val="0"/>
              </a:spcAft>
              <a:buClr>
                <a:schemeClr val="lt1"/>
              </a:buClr>
              <a:buSzPts val="1400"/>
              <a:buFont typeface="Roboto Slab Light"/>
              <a:buAutoNum type="alphaLcPeriod"/>
              <a:defRPr>
                <a:solidFill>
                  <a:schemeClr val="dk1"/>
                </a:solidFill>
                <a:latin typeface="Roboto Slab Light"/>
                <a:ea typeface="Roboto Slab Light"/>
                <a:cs typeface="Roboto Slab Light"/>
                <a:sym typeface="Roboto Slab Light"/>
              </a:defRPr>
            </a:lvl2pPr>
            <a:lvl3pPr indent="-317500" lvl="2" marL="1371600" algn="l">
              <a:lnSpc>
                <a:spcPct val="100000"/>
              </a:lnSpc>
              <a:spcBef>
                <a:spcPts val="0"/>
              </a:spcBef>
              <a:spcAft>
                <a:spcPts val="0"/>
              </a:spcAft>
              <a:buClr>
                <a:schemeClr val="lt1"/>
              </a:buClr>
              <a:buSzPts val="1400"/>
              <a:buFont typeface="Roboto Slab Light"/>
              <a:buAutoNum type="romanLcPeriod"/>
              <a:defRPr>
                <a:solidFill>
                  <a:schemeClr val="dk1"/>
                </a:solidFill>
                <a:latin typeface="Roboto Slab Light"/>
                <a:ea typeface="Roboto Slab Light"/>
                <a:cs typeface="Roboto Slab Light"/>
                <a:sym typeface="Roboto Slab Light"/>
              </a:defRPr>
            </a:lvl3pPr>
            <a:lvl4pPr indent="-317500" lvl="3" marL="1828800" algn="l">
              <a:lnSpc>
                <a:spcPct val="100000"/>
              </a:lnSpc>
              <a:spcBef>
                <a:spcPts val="0"/>
              </a:spcBef>
              <a:spcAft>
                <a:spcPts val="0"/>
              </a:spcAft>
              <a:buClr>
                <a:schemeClr val="lt1"/>
              </a:buClr>
              <a:buSzPts val="1400"/>
              <a:buFont typeface="Roboto Slab Light"/>
              <a:buAutoNum type="arabicPeriod"/>
              <a:defRPr>
                <a:solidFill>
                  <a:schemeClr val="dk1"/>
                </a:solidFill>
                <a:latin typeface="Roboto Slab Light"/>
                <a:ea typeface="Roboto Slab Light"/>
                <a:cs typeface="Roboto Slab Light"/>
                <a:sym typeface="Roboto Slab Light"/>
              </a:defRPr>
            </a:lvl4pPr>
            <a:lvl5pPr indent="-317500" lvl="4" marL="2286000" algn="l">
              <a:lnSpc>
                <a:spcPct val="100000"/>
              </a:lnSpc>
              <a:spcBef>
                <a:spcPts val="0"/>
              </a:spcBef>
              <a:spcAft>
                <a:spcPts val="0"/>
              </a:spcAft>
              <a:buClr>
                <a:schemeClr val="lt1"/>
              </a:buClr>
              <a:buSzPts val="1400"/>
              <a:buFont typeface="Roboto Slab Light"/>
              <a:buAutoNum type="alphaLcPeriod"/>
              <a:defRPr>
                <a:solidFill>
                  <a:schemeClr val="dk1"/>
                </a:solidFill>
                <a:latin typeface="Roboto Slab Light"/>
                <a:ea typeface="Roboto Slab Light"/>
                <a:cs typeface="Roboto Slab Light"/>
                <a:sym typeface="Roboto Slab Light"/>
              </a:defRPr>
            </a:lvl5pPr>
            <a:lvl6pPr indent="-317500" lvl="5" marL="2743200" algn="l">
              <a:lnSpc>
                <a:spcPct val="100000"/>
              </a:lnSpc>
              <a:spcBef>
                <a:spcPts val="0"/>
              </a:spcBef>
              <a:spcAft>
                <a:spcPts val="0"/>
              </a:spcAft>
              <a:buClr>
                <a:schemeClr val="lt1"/>
              </a:buClr>
              <a:buSzPts val="1400"/>
              <a:buFont typeface="Roboto Slab Light"/>
              <a:buAutoNum type="romanLcPeriod"/>
              <a:defRPr>
                <a:solidFill>
                  <a:schemeClr val="dk1"/>
                </a:solidFill>
                <a:latin typeface="Roboto Slab Light"/>
                <a:ea typeface="Roboto Slab Light"/>
                <a:cs typeface="Roboto Slab Light"/>
                <a:sym typeface="Roboto Slab Light"/>
              </a:defRPr>
            </a:lvl6pPr>
            <a:lvl7pPr indent="-317500" lvl="6" marL="3200400" algn="l">
              <a:lnSpc>
                <a:spcPct val="100000"/>
              </a:lnSpc>
              <a:spcBef>
                <a:spcPts val="0"/>
              </a:spcBef>
              <a:spcAft>
                <a:spcPts val="0"/>
              </a:spcAft>
              <a:buClr>
                <a:schemeClr val="lt1"/>
              </a:buClr>
              <a:buSzPts val="1400"/>
              <a:buFont typeface="Roboto Slab Light"/>
              <a:buAutoNum type="arabicPeriod"/>
              <a:defRPr>
                <a:solidFill>
                  <a:schemeClr val="dk1"/>
                </a:solidFill>
                <a:latin typeface="Roboto Slab Light"/>
                <a:ea typeface="Roboto Slab Light"/>
                <a:cs typeface="Roboto Slab Light"/>
                <a:sym typeface="Roboto Slab Light"/>
              </a:defRPr>
            </a:lvl7pPr>
            <a:lvl8pPr indent="-317500" lvl="7" marL="3657600" algn="l">
              <a:lnSpc>
                <a:spcPct val="100000"/>
              </a:lnSpc>
              <a:spcBef>
                <a:spcPts val="0"/>
              </a:spcBef>
              <a:spcAft>
                <a:spcPts val="0"/>
              </a:spcAft>
              <a:buClr>
                <a:schemeClr val="lt1"/>
              </a:buClr>
              <a:buSzPts val="1400"/>
              <a:buFont typeface="Roboto Slab Light"/>
              <a:buAutoNum type="alphaLcPeriod"/>
              <a:defRPr>
                <a:solidFill>
                  <a:schemeClr val="dk1"/>
                </a:solidFill>
                <a:latin typeface="Roboto Slab Light"/>
                <a:ea typeface="Roboto Slab Light"/>
                <a:cs typeface="Roboto Slab Light"/>
                <a:sym typeface="Roboto Slab Light"/>
              </a:defRPr>
            </a:lvl8pPr>
            <a:lvl9pPr indent="-317500" lvl="8" marL="4114800" algn="l">
              <a:lnSpc>
                <a:spcPct val="100000"/>
              </a:lnSpc>
              <a:spcBef>
                <a:spcPts val="0"/>
              </a:spcBef>
              <a:spcAft>
                <a:spcPts val="0"/>
              </a:spcAft>
              <a:buClr>
                <a:schemeClr val="lt1"/>
              </a:buClr>
              <a:buSzPts val="1400"/>
              <a:buFont typeface="Roboto Slab Light"/>
              <a:buAutoNum type="romanLcPeriod"/>
              <a:defRPr>
                <a:solidFill>
                  <a:schemeClr val="dk1"/>
                </a:solidFill>
                <a:latin typeface="Roboto Slab Light"/>
                <a:ea typeface="Roboto Slab Light"/>
                <a:cs typeface="Roboto Slab Light"/>
                <a:sym typeface="Roboto Slab Light"/>
              </a:defRPr>
            </a:lvl9pPr>
          </a:lstStyle>
          <a:p/>
        </p:txBody>
      </p:sp>
      <p:sp>
        <p:nvSpPr>
          <p:cNvPr id="83" name="Google Shape;83;p69"/>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84" name="Google Shape;84;p69"/>
          <p:cNvGrpSpPr/>
          <p:nvPr/>
        </p:nvGrpSpPr>
        <p:grpSpPr>
          <a:xfrm>
            <a:off x="7844079" y="226727"/>
            <a:ext cx="1373382" cy="1246993"/>
            <a:chOff x="7844079" y="226727"/>
            <a:chExt cx="1373382" cy="1246993"/>
          </a:xfrm>
        </p:grpSpPr>
        <p:sp>
          <p:nvSpPr>
            <p:cNvPr id="85" name="Google Shape;85;p69"/>
            <p:cNvSpPr/>
            <p:nvPr/>
          </p:nvSpPr>
          <p:spPr>
            <a:xfrm rot="-1688081">
              <a:off x="8295818" y="1015024"/>
              <a:ext cx="222185" cy="222398"/>
            </a:xfrm>
            <a:custGeom>
              <a:rect b="b" l="l" r="r" t="t"/>
              <a:pathLst>
                <a:path extrusionOk="0" h="1119" w="1118">
                  <a:moveTo>
                    <a:pt x="607" y="98"/>
                  </a:moveTo>
                  <a:cubicBezTo>
                    <a:pt x="607" y="147"/>
                    <a:pt x="632" y="219"/>
                    <a:pt x="632" y="268"/>
                  </a:cubicBezTo>
                  <a:cubicBezTo>
                    <a:pt x="656" y="317"/>
                    <a:pt x="656" y="389"/>
                    <a:pt x="680" y="438"/>
                  </a:cubicBezTo>
                  <a:cubicBezTo>
                    <a:pt x="705" y="438"/>
                    <a:pt x="729" y="462"/>
                    <a:pt x="826" y="487"/>
                  </a:cubicBezTo>
                  <a:lnTo>
                    <a:pt x="972" y="560"/>
                  </a:lnTo>
                  <a:cubicBezTo>
                    <a:pt x="899" y="584"/>
                    <a:pt x="802" y="632"/>
                    <a:pt x="705" y="657"/>
                  </a:cubicBezTo>
                  <a:cubicBezTo>
                    <a:pt x="705" y="657"/>
                    <a:pt x="705" y="657"/>
                    <a:pt x="680" y="681"/>
                  </a:cubicBezTo>
                  <a:cubicBezTo>
                    <a:pt x="656" y="802"/>
                    <a:pt x="583" y="924"/>
                    <a:pt x="559" y="972"/>
                  </a:cubicBezTo>
                  <a:cubicBezTo>
                    <a:pt x="535" y="924"/>
                    <a:pt x="486" y="802"/>
                    <a:pt x="462" y="681"/>
                  </a:cubicBezTo>
                  <a:cubicBezTo>
                    <a:pt x="462" y="657"/>
                    <a:pt x="437" y="657"/>
                    <a:pt x="413" y="632"/>
                  </a:cubicBezTo>
                  <a:cubicBezTo>
                    <a:pt x="316" y="632"/>
                    <a:pt x="194" y="584"/>
                    <a:pt x="122" y="584"/>
                  </a:cubicBezTo>
                  <a:cubicBezTo>
                    <a:pt x="219" y="511"/>
                    <a:pt x="340" y="462"/>
                    <a:pt x="462" y="414"/>
                  </a:cubicBezTo>
                  <a:cubicBezTo>
                    <a:pt x="462" y="414"/>
                    <a:pt x="462" y="389"/>
                    <a:pt x="486" y="389"/>
                  </a:cubicBezTo>
                  <a:cubicBezTo>
                    <a:pt x="510" y="292"/>
                    <a:pt x="559" y="195"/>
                    <a:pt x="607" y="98"/>
                  </a:cubicBezTo>
                  <a:close/>
                  <a:moveTo>
                    <a:pt x="607" y="1"/>
                  </a:moveTo>
                  <a:cubicBezTo>
                    <a:pt x="583" y="1"/>
                    <a:pt x="535" y="1"/>
                    <a:pt x="389" y="341"/>
                  </a:cubicBezTo>
                  <a:cubicBezTo>
                    <a:pt x="24" y="487"/>
                    <a:pt x="0" y="560"/>
                    <a:pt x="0" y="560"/>
                  </a:cubicBezTo>
                  <a:cubicBezTo>
                    <a:pt x="0" y="584"/>
                    <a:pt x="0" y="608"/>
                    <a:pt x="0" y="608"/>
                  </a:cubicBezTo>
                  <a:cubicBezTo>
                    <a:pt x="0" y="632"/>
                    <a:pt x="49" y="657"/>
                    <a:pt x="364" y="730"/>
                  </a:cubicBezTo>
                  <a:cubicBezTo>
                    <a:pt x="462" y="1118"/>
                    <a:pt x="510" y="1118"/>
                    <a:pt x="535" y="1118"/>
                  </a:cubicBezTo>
                  <a:lnTo>
                    <a:pt x="559" y="1118"/>
                  </a:lnTo>
                  <a:cubicBezTo>
                    <a:pt x="583" y="1118"/>
                    <a:pt x="607" y="1118"/>
                    <a:pt x="777" y="754"/>
                  </a:cubicBezTo>
                  <a:cubicBezTo>
                    <a:pt x="875" y="705"/>
                    <a:pt x="996" y="681"/>
                    <a:pt x="1093" y="608"/>
                  </a:cubicBezTo>
                  <a:cubicBezTo>
                    <a:pt x="1118" y="608"/>
                    <a:pt x="1118" y="584"/>
                    <a:pt x="1118" y="560"/>
                  </a:cubicBezTo>
                  <a:cubicBezTo>
                    <a:pt x="1118" y="511"/>
                    <a:pt x="1045" y="487"/>
                    <a:pt x="875" y="414"/>
                  </a:cubicBezTo>
                  <a:lnTo>
                    <a:pt x="753" y="389"/>
                  </a:lnTo>
                  <a:cubicBezTo>
                    <a:pt x="753" y="341"/>
                    <a:pt x="729" y="317"/>
                    <a:pt x="729" y="268"/>
                  </a:cubicBezTo>
                  <a:cubicBezTo>
                    <a:pt x="729" y="171"/>
                    <a:pt x="680" y="98"/>
                    <a:pt x="656" y="25"/>
                  </a:cubicBezTo>
                  <a:cubicBezTo>
                    <a:pt x="632" y="1"/>
                    <a:pt x="63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69"/>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69"/>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69"/>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69"/>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69"/>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69"/>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69"/>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69"/>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69"/>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69"/>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69"/>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69"/>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69"/>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 name="Google Shape;99;p69"/>
          <p:cNvGrpSpPr/>
          <p:nvPr/>
        </p:nvGrpSpPr>
        <p:grpSpPr>
          <a:xfrm>
            <a:off x="91757" y="3957734"/>
            <a:ext cx="708344" cy="1228537"/>
            <a:chOff x="-1056319" y="1385262"/>
            <a:chExt cx="212940" cy="369285"/>
          </a:xfrm>
        </p:grpSpPr>
        <p:sp>
          <p:nvSpPr>
            <p:cNvPr id="100" name="Google Shape;100;p69"/>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9"/>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69"/>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69"/>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69"/>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69"/>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9"/>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 name="Google Shape;107;p69"/>
          <p:cNvGrpSpPr/>
          <p:nvPr/>
        </p:nvGrpSpPr>
        <p:grpSpPr>
          <a:xfrm>
            <a:off x="8410820" y="4473980"/>
            <a:ext cx="537854" cy="555858"/>
            <a:chOff x="5294267" y="4624350"/>
            <a:chExt cx="383005" cy="395854"/>
          </a:xfrm>
        </p:grpSpPr>
        <p:sp>
          <p:nvSpPr>
            <p:cNvPr id="108" name="Google Shape;108;p69"/>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69"/>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69"/>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69"/>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69"/>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69"/>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69"/>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69"/>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69"/>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 name="Google Shape;117;p69"/>
          <p:cNvGrpSpPr/>
          <p:nvPr/>
        </p:nvGrpSpPr>
        <p:grpSpPr>
          <a:xfrm>
            <a:off x="122843" y="125316"/>
            <a:ext cx="604647" cy="578038"/>
            <a:chOff x="122843" y="125316"/>
            <a:chExt cx="604647" cy="578038"/>
          </a:xfrm>
        </p:grpSpPr>
        <p:sp>
          <p:nvSpPr>
            <p:cNvPr id="118" name="Google Shape;118;p69"/>
            <p:cNvSpPr/>
            <p:nvPr/>
          </p:nvSpPr>
          <p:spPr>
            <a:xfrm rot="10232062">
              <a:off x="183718" y="463675"/>
              <a:ext cx="246284" cy="220932"/>
            </a:xfrm>
            <a:custGeom>
              <a:rect b="b" l="l" r="r" t="t"/>
              <a:pathLst>
                <a:path extrusionOk="0" h="2593" w="2891">
                  <a:moveTo>
                    <a:pt x="2397" y="0"/>
                  </a:moveTo>
                  <a:cubicBezTo>
                    <a:pt x="2197" y="0"/>
                    <a:pt x="1879" y="238"/>
                    <a:pt x="1117" y="367"/>
                  </a:cubicBezTo>
                  <a:cubicBezTo>
                    <a:pt x="0" y="586"/>
                    <a:pt x="389" y="2213"/>
                    <a:pt x="389" y="2335"/>
                  </a:cubicBezTo>
                  <a:cubicBezTo>
                    <a:pt x="672" y="2505"/>
                    <a:pt x="988" y="2592"/>
                    <a:pt x="1309" y="2592"/>
                  </a:cubicBezTo>
                  <a:cubicBezTo>
                    <a:pt x="1538" y="2592"/>
                    <a:pt x="1769" y="2547"/>
                    <a:pt x="1992" y="2456"/>
                  </a:cubicBezTo>
                  <a:cubicBezTo>
                    <a:pt x="2891" y="2092"/>
                    <a:pt x="2891" y="683"/>
                    <a:pt x="2648" y="221"/>
                  </a:cubicBezTo>
                  <a:cubicBezTo>
                    <a:pt x="2567" y="59"/>
                    <a:pt x="2497" y="0"/>
                    <a:pt x="2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69"/>
            <p:cNvSpPr/>
            <p:nvPr/>
          </p:nvSpPr>
          <p:spPr>
            <a:xfrm rot="10232062">
              <a:off x="259551" y="505895"/>
              <a:ext cx="122162" cy="100199"/>
            </a:xfrm>
            <a:custGeom>
              <a:rect b="b" l="l" r="r" t="t"/>
              <a:pathLst>
                <a:path extrusionOk="0" h="1176" w="1434">
                  <a:moveTo>
                    <a:pt x="1347" y="0"/>
                  </a:moveTo>
                  <a:cubicBezTo>
                    <a:pt x="1312" y="0"/>
                    <a:pt x="1281" y="23"/>
                    <a:pt x="1264" y="58"/>
                  </a:cubicBezTo>
                  <a:cubicBezTo>
                    <a:pt x="1069" y="520"/>
                    <a:pt x="49" y="1030"/>
                    <a:pt x="49" y="1030"/>
                  </a:cubicBezTo>
                  <a:cubicBezTo>
                    <a:pt x="25" y="1054"/>
                    <a:pt x="0" y="1103"/>
                    <a:pt x="25" y="1151"/>
                  </a:cubicBezTo>
                  <a:cubicBezTo>
                    <a:pt x="49" y="1176"/>
                    <a:pt x="73" y="1176"/>
                    <a:pt x="98" y="1176"/>
                  </a:cubicBezTo>
                  <a:lnTo>
                    <a:pt x="122" y="1176"/>
                  </a:lnTo>
                  <a:cubicBezTo>
                    <a:pt x="171" y="1151"/>
                    <a:pt x="1166" y="641"/>
                    <a:pt x="1409" y="107"/>
                  </a:cubicBezTo>
                  <a:cubicBezTo>
                    <a:pt x="1434" y="82"/>
                    <a:pt x="1409" y="34"/>
                    <a:pt x="1385" y="10"/>
                  </a:cubicBezTo>
                  <a:cubicBezTo>
                    <a:pt x="1372" y="3"/>
                    <a:pt x="1359" y="0"/>
                    <a:pt x="1347"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69"/>
            <p:cNvSpPr/>
            <p:nvPr/>
          </p:nvSpPr>
          <p:spPr>
            <a:xfrm rot="10232062">
              <a:off x="138246" y="172035"/>
              <a:ext cx="254633" cy="208407"/>
            </a:xfrm>
            <a:custGeom>
              <a:rect b="b" l="l" r="r" t="t"/>
              <a:pathLst>
                <a:path extrusionOk="0" h="2446" w="2989">
                  <a:moveTo>
                    <a:pt x="1122" y="0"/>
                  </a:moveTo>
                  <a:cubicBezTo>
                    <a:pt x="708" y="0"/>
                    <a:pt x="337" y="106"/>
                    <a:pt x="292" y="117"/>
                  </a:cubicBezTo>
                  <a:cubicBezTo>
                    <a:pt x="25" y="628"/>
                    <a:pt x="0" y="1211"/>
                    <a:pt x="267" y="1721"/>
                  </a:cubicBezTo>
                  <a:cubicBezTo>
                    <a:pt x="520" y="2255"/>
                    <a:pt x="1145" y="2445"/>
                    <a:pt x="1692" y="2445"/>
                  </a:cubicBezTo>
                  <a:cubicBezTo>
                    <a:pt x="2040" y="2445"/>
                    <a:pt x="2357" y="2368"/>
                    <a:pt x="2527" y="2255"/>
                  </a:cubicBezTo>
                  <a:cubicBezTo>
                    <a:pt x="2988" y="1939"/>
                    <a:pt x="2551" y="1842"/>
                    <a:pt x="2284" y="725"/>
                  </a:cubicBezTo>
                  <a:cubicBezTo>
                    <a:pt x="2128" y="140"/>
                    <a:pt x="1597" y="0"/>
                    <a:pt x="1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69"/>
            <p:cNvSpPr/>
            <p:nvPr/>
          </p:nvSpPr>
          <p:spPr>
            <a:xfrm rot="10232062">
              <a:off x="241030" y="237329"/>
              <a:ext cx="109810" cy="114769"/>
            </a:xfrm>
            <a:custGeom>
              <a:rect b="b" l="l" r="r" t="t"/>
              <a:pathLst>
                <a:path extrusionOk="0" h="1347" w="1289">
                  <a:moveTo>
                    <a:pt x="91" y="0"/>
                  </a:moveTo>
                  <a:cubicBezTo>
                    <a:pt x="78" y="0"/>
                    <a:pt x="64" y="3"/>
                    <a:pt x="49" y="11"/>
                  </a:cubicBezTo>
                  <a:cubicBezTo>
                    <a:pt x="1" y="35"/>
                    <a:pt x="1" y="83"/>
                    <a:pt x="25" y="132"/>
                  </a:cubicBezTo>
                  <a:cubicBezTo>
                    <a:pt x="49" y="156"/>
                    <a:pt x="632" y="1128"/>
                    <a:pt x="1167" y="1347"/>
                  </a:cubicBezTo>
                  <a:lnTo>
                    <a:pt x="1191" y="1347"/>
                  </a:lnTo>
                  <a:cubicBezTo>
                    <a:pt x="1215" y="1347"/>
                    <a:pt x="1240" y="1322"/>
                    <a:pt x="1264" y="1298"/>
                  </a:cubicBezTo>
                  <a:cubicBezTo>
                    <a:pt x="1288" y="1249"/>
                    <a:pt x="1264" y="1201"/>
                    <a:pt x="1215" y="1201"/>
                  </a:cubicBezTo>
                  <a:cubicBezTo>
                    <a:pt x="754" y="1006"/>
                    <a:pt x="171" y="35"/>
                    <a:pt x="171" y="35"/>
                  </a:cubicBezTo>
                  <a:cubicBezTo>
                    <a:pt x="154" y="18"/>
                    <a:pt x="124" y="0"/>
                    <a:pt x="91"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69"/>
            <p:cNvSpPr/>
            <p:nvPr/>
          </p:nvSpPr>
          <p:spPr>
            <a:xfrm rot="10232062">
              <a:off x="467454" y="143954"/>
              <a:ext cx="244239" cy="212326"/>
            </a:xfrm>
            <a:custGeom>
              <a:rect b="b" l="l" r="r" t="t"/>
              <a:pathLst>
                <a:path extrusionOk="0" h="2492" w="2867">
                  <a:moveTo>
                    <a:pt x="1588" y="0"/>
                  </a:moveTo>
                  <a:cubicBezTo>
                    <a:pt x="1396" y="0"/>
                    <a:pt x="1204" y="32"/>
                    <a:pt x="1021" y="99"/>
                  </a:cubicBezTo>
                  <a:cubicBezTo>
                    <a:pt x="122" y="391"/>
                    <a:pt x="0" y="1775"/>
                    <a:pt x="195" y="2261"/>
                  </a:cubicBezTo>
                  <a:cubicBezTo>
                    <a:pt x="272" y="2432"/>
                    <a:pt x="340" y="2492"/>
                    <a:pt x="447" y="2492"/>
                  </a:cubicBezTo>
                  <a:cubicBezTo>
                    <a:pt x="643" y="2492"/>
                    <a:pt x="970" y="2291"/>
                    <a:pt x="1725" y="2213"/>
                  </a:cubicBezTo>
                  <a:cubicBezTo>
                    <a:pt x="2867" y="2115"/>
                    <a:pt x="2624" y="439"/>
                    <a:pt x="2624" y="342"/>
                  </a:cubicBezTo>
                  <a:cubicBezTo>
                    <a:pt x="2321" y="119"/>
                    <a:pt x="1955" y="0"/>
                    <a:pt x="15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69"/>
            <p:cNvSpPr/>
            <p:nvPr/>
          </p:nvSpPr>
          <p:spPr>
            <a:xfrm rot="10232062">
              <a:off x="506806" y="218606"/>
              <a:ext cx="128381" cy="91934"/>
            </a:xfrm>
            <a:custGeom>
              <a:rect b="b" l="l" r="r" t="t"/>
              <a:pathLst>
                <a:path extrusionOk="0" h="1079" w="1507">
                  <a:moveTo>
                    <a:pt x="1423" y="0"/>
                  </a:moveTo>
                  <a:cubicBezTo>
                    <a:pt x="1411" y="0"/>
                    <a:pt x="1398" y="3"/>
                    <a:pt x="1385" y="10"/>
                  </a:cubicBezTo>
                  <a:cubicBezTo>
                    <a:pt x="1336" y="34"/>
                    <a:pt x="292" y="471"/>
                    <a:pt x="25" y="957"/>
                  </a:cubicBezTo>
                  <a:cubicBezTo>
                    <a:pt x="0" y="1006"/>
                    <a:pt x="0" y="1054"/>
                    <a:pt x="49" y="1079"/>
                  </a:cubicBezTo>
                  <a:lnTo>
                    <a:pt x="98" y="1079"/>
                  </a:lnTo>
                  <a:cubicBezTo>
                    <a:pt x="122" y="1079"/>
                    <a:pt x="146" y="1054"/>
                    <a:pt x="146" y="1054"/>
                  </a:cubicBezTo>
                  <a:cubicBezTo>
                    <a:pt x="413" y="593"/>
                    <a:pt x="1458" y="156"/>
                    <a:pt x="1458" y="156"/>
                  </a:cubicBezTo>
                  <a:cubicBezTo>
                    <a:pt x="1482" y="131"/>
                    <a:pt x="1506" y="83"/>
                    <a:pt x="1482" y="59"/>
                  </a:cubicBezTo>
                  <a:cubicBezTo>
                    <a:pt x="1482" y="23"/>
                    <a:pt x="1456" y="0"/>
                    <a:pt x="1423"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69"/>
            <p:cNvSpPr/>
            <p:nvPr/>
          </p:nvSpPr>
          <p:spPr>
            <a:xfrm rot="10232062">
              <a:off x="212752" y="211973"/>
              <a:ext cx="453381" cy="339193"/>
            </a:xfrm>
            <a:custGeom>
              <a:rect b="b" l="l" r="r" t="t"/>
              <a:pathLst>
                <a:path extrusionOk="0" h="3981" w="5322">
                  <a:moveTo>
                    <a:pt x="2229" y="0"/>
                  </a:moveTo>
                  <a:cubicBezTo>
                    <a:pt x="2176" y="0"/>
                    <a:pt x="2121" y="3"/>
                    <a:pt x="2061" y="9"/>
                  </a:cubicBezTo>
                  <a:cubicBezTo>
                    <a:pt x="1523" y="53"/>
                    <a:pt x="1298" y="507"/>
                    <a:pt x="1299" y="894"/>
                  </a:cubicBezTo>
                  <a:lnTo>
                    <a:pt x="1299" y="894"/>
                  </a:lnTo>
                  <a:cubicBezTo>
                    <a:pt x="1256" y="882"/>
                    <a:pt x="1211" y="870"/>
                    <a:pt x="1163" y="859"/>
                  </a:cubicBezTo>
                  <a:cubicBezTo>
                    <a:pt x="1123" y="851"/>
                    <a:pt x="1085" y="847"/>
                    <a:pt x="1048" y="847"/>
                  </a:cubicBezTo>
                  <a:cubicBezTo>
                    <a:pt x="240" y="847"/>
                    <a:pt x="0" y="2788"/>
                    <a:pt x="604" y="2997"/>
                  </a:cubicBezTo>
                  <a:cubicBezTo>
                    <a:pt x="676" y="3025"/>
                    <a:pt x="742" y="3037"/>
                    <a:pt x="801" y="3037"/>
                  </a:cubicBezTo>
                  <a:cubicBezTo>
                    <a:pt x="824" y="3037"/>
                    <a:pt x="847" y="3035"/>
                    <a:pt x="868" y="3032"/>
                  </a:cubicBezTo>
                  <a:lnTo>
                    <a:pt x="868" y="3032"/>
                  </a:lnTo>
                  <a:cubicBezTo>
                    <a:pt x="1077" y="3454"/>
                    <a:pt x="1536" y="3921"/>
                    <a:pt x="2132" y="3921"/>
                  </a:cubicBezTo>
                  <a:cubicBezTo>
                    <a:pt x="2149" y="3921"/>
                    <a:pt x="2166" y="3921"/>
                    <a:pt x="2183" y="3920"/>
                  </a:cubicBezTo>
                  <a:cubicBezTo>
                    <a:pt x="2358" y="3908"/>
                    <a:pt x="2491" y="3882"/>
                    <a:pt x="2590" y="3846"/>
                  </a:cubicBezTo>
                  <a:lnTo>
                    <a:pt x="2590" y="3846"/>
                  </a:lnTo>
                  <a:cubicBezTo>
                    <a:pt x="2678" y="3927"/>
                    <a:pt x="2799" y="3981"/>
                    <a:pt x="2960" y="3981"/>
                  </a:cubicBezTo>
                  <a:cubicBezTo>
                    <a:pt x="3070" y="3981"/>
                    <a:pt x="3199" y="3955"/>
                    <a:pt x="3349" y="3896"/>
                  </a:cubicBezTo>
                  <a:cubicBezTo>
                    <a:pt x="3931" y="3671"/>
                    <a:pt x="4211" y="3324"/>
                    <a:pt x="4262" y="3034"/>
                  </a:cubicBezTo>
                  <a:lnTo>
                    <a:pt x="4262" y="3034"/>
                  </a:lnTo>
                  <a:cubicBezTo>
                    <a:pt x="4365" y="3023"/>
                    <a:pt x="4482" y="2989"/>
                    <a:pt x="4612" y="2924"/>
                  </a:cubicBezTo>
                  <a:cubicBezTo>
                    <a:pt x="5321" y="2580"/>
                    <a:pt x="4915" y="1660"/>
                    <a:pt x="4479" y="1295"/>
                  </a:cubicBezTo>
                  <a:lnTo>
                    <a:pt x="4479" y="1295"/>
                  </a:lnTo>
                  <a:cubicBezTo>
                    <a:pt x="4597" y="1026"/>
                    <a:pt x="4485" y="563"/>
                    <a:pt x="3835" y="179"/>
                  </a:cubicBezTo>
                  <a:cubicBezTo>
                    <a:pt x="3619" y="52"/>
                    <a:pt x="3439" y="3"/>
                    <a:pt x="3289" y="3"/>
                  </a:cubicBezTo>
                  <a:cubicBezTo>
                    <a:pt x="3074" y="3"/>
                    <a:pt x="2921" y="104"/>
                    <a:pt x="2817" y="220"/>
                  </a:cubicBezTo>
                  <a:lnTo>
                    <a:pt x="2817" y="220"/>
                  </a:lnTo>
                  <a:cubicBezTo>
                    <a:pt x="2713" y="96"/>
                    <a:pt x="2527" y="0"/>
                    <a:pt x="222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69"/>
            <p:cNvSpPr/>
            <p:nvPr/>
          </p:nvSpPr>
          <p:spPr>
            <a:xfrm rot="10232062">
              <a:off x="230506" y="204162"/>
              <a:ext cx="422201" cy="355297"/>
            </a:xfrm>
            <a:custGeom>
              <a:rect b="b" l="l" r="r" t="t"/>
              <a:pathLst>
                <a:path extrusionOk="0" h="4170" w="4956">
                  <a:moveTo>
                    <a:pt x="2673" y="452"/>
                  </a:moveTo>
                  <a:cubicBezTo>
                    <a:pt x="2697" y="501"/>
                    <a:pt x="2721" y="574"/>
                    <a:pt x="2697" y="647"/>
                  </a:cubicBezTo>
                  <a:cubicBezTo>
                    <a:pt x="2697" y="695"/>
                    <a:pt x="2697" y="744"/>
                    <a:pt x="2648" y="768"/>
                  </a:cubicBezTo>
                  <a:lnTo>
                    <a:pt x="2600" y="768"/>
                  </a:lnTo>
                  <a:cubicBezTo>
                    <a:pt x="2575" y="768"/>
                    <a:pt x="2551" y="720"/>
                    <a:pt x="2551" y="671"/>
                  </a:cubicBezTo>
                  <a:cubicBezTo>
                    <a:pt x="2575" y="598"/>
                    <a:pt x="2624" y="525"/>
                    <a:pt x="2673" y="452"/>
                  </a:cubicBezTo>
                  <a:close/>
                  <a:moveTo>
                    <a:pt x="1264" y="1108"/>
                  </a:moveTo>
                  <a:lnTo>
                    <a:pt x="1264" y="1108"/>
                  </a:lnTo>
                  <a:cubicBezTo>
                    <a:pt x="1579" y="1230"/>
                    <a:pt x="1677" y="1400"/>
                    <a:pt x="1652" y="1448"/>
                  </a:cubicBezTo>
                  <a:cubicBezTo>
                    <a:pt x="1652" y="1473"/>
                    <a:pt x="1604" y="1473"/>
                    <a:pt x="1579" y="1473"/>
                  </a:cubicBezTo>
                  <a:cubicBezTo>
                    <a:pt x="1531" y="1473"/>
                    <a:pt x="1506" y="1473"/>
                    <a:pt x="1458" y="1448"/>
                  </a:cubicBezTo>
                  <a:cubicBezTo>
                    <a:pt x="1336" y="1400"/>
                    <a:pt x="1264" y="1254"/>
                    <a:pt x="1264" y="1108"/>
                  </a:cubicBezTo>
                  <a:close/>
                  <a:moveTo>
                    <a:pt x="3984" y="1303"/>
                  </a:moveTo>
                  <a:cubicBezTo>
                    <a:pt x="4009" y="1303"/>
                    <a:pt x="4033" y="1327"/>
                    <a:pt x="4081" y="1327"/>
                  </a:cubicBezTo>
                  <a:cubicBezTo>
                    <a:pt x="4130" y="1351"/>
                    <a:pt x="4179" y="1375"/>
                    <a:pt x="4252" y="1424"/>
                  </a:cubicBezTo>
                  <a:cubicBezTo>
                    <a:pt x="4203" y="1473"/>
                    <a:pt x="4130" y="1521"/>
                    <a:pt x="4057" y="1545"/>
                  </a:cubicBezTo>
                  <a:cubicBezTo>
                    <a:pt x="4039" y="1552"/>
                    <a:pt x="4019" y="1555"/>
                    <a:pt x="3999" y="1555"/>
                  </a:cubicBezTo>
                  <a:cubicBezTo>
                    <a:pt x="3940" y="1555"/>
                    <a:pt x="3881" y="1527"/>
                    <a:pt x="3863" y="1473"/>
                  </a:cubicBezTo>
                  <a:cubicBezTo>
                    <a:pt x="3839" y="1424"/>
                    <a:pt x="3839" y="1400"/>
                    <a:pt x="3863" y="1351"/>
                  </a:cubicBezTo>
                  <a:cubicBezTo>
                    <a:pt x="3887" y="1327"/>
                    <a:pt x="3936" y="1303"/>
                    <a:pt x="3984" y="1303"/>
                  </a:cubicBezTo>
                  <a:close/>
                  <a:moveTo>
                    <a:pt x="826" y="2541"/>
                  </a:moveTo>
                  <a:cubicBezTo>
                    <a:pt x="923" y="2541"/>
                    <a:pt x="972" y="2614"/>
                    <a:pt x="972" y="2687"/>
                  </a:cubicBezTo>
                  <a:cubicBezTo>
                    <a:pt x="996" y="2833"/>
                    <a:pt x="923" y="2979"/>
                    <a:pt x="778" y="3027"/>
                  </a:cubicBezTo>
                  <a:cubicBezTo>
                    <a:pt x="705" y="2906"/>
                    <a:pt x="681" y="2736"/>
                    <a:pt x="729" y="2590"/>
                  </a:cubicBezTo>
                  <a:cubicBezTo>
                    <a:pt x="729" y="2566"/>
                    <a:pt x="753" y="2541"/>
                    <a:pt x="802" y="2541"/>
                  </a:cubicBezTo>
                  <a:close/>
                  <a:moveTo>
                    <a:pt x="3720" y="2701"/>
                  </a:moveTo>
                  <a:cubicBezTo>
                    <a:pt x="3727" y="2701"/>
                    <a:pt x="3734" y="2704"/>
                    <a:pt x="3741" y="2712"/>
                  </a:cubicBezTo>
                  <a:lnTo>
                    <a:pt x="3814" y="2712"/>
                  </a:lnTo>
                  <a:cubicBezTo>
                    <a:pt x="3960" y="2736"/>
                    <a:pt x="4081" y="2906"/>
                    <a:pt x="4057" y="3052"/>
                  </a:cubicBezTo>
                  <a:cubicBezTo>
                    <a:pt x="4038" y="3055"/>
                    <a:pt x="4020" y="3056"/>
                    <a:pt x="4001" y="3056"/>
                  </a:cubicBezTo>
                  <a:cubicBezTo>
                    <a:pt x="3875" y="3056"/>
                    <a:pt x="3756" y="2987"/>
                    <a:pt x="3693" y="2882"/>
                  </a:cubicBezTo>
                  <a:cubicBezTo>
                    <a:pt x="3669" y="2833"/>
                    <a:pt x="3644" y="2784"/>
                    <a:pt x="3669" y="2736"/>
                  </a:cubicBezTo>
                  <a:cubicBezTo>
                    <a:pt x="3686" y="2719"/>
                    <a:pt x="3703" y="2701"/>
                    <a:pt x="3720" y="2701"/>
                  </a:cubicBezTo>
                  <a:close/>
                  <a:moveTo>
                    <a:pt x="2381" y="3343"/>
                  </a:moveTo>
                  <a:cubicBezTo>
                    <a:pt x="2527" y="3392"/>
                    <a:pt x="2624" y="3537"/>
                    <a:pt x="2648" y="3683"/>
                  </a:cubicBezTo>
                  <a:cubicBezTo>
                    <a:pt x="2648" y="3756"/>
                    <a:pt x="2600" y="3805"/>
                    <a:pt x="2478" y="3853"/>
                  </a:cubicBezTo>
                  <a:cubicBezTo>
                    <a:pt x="2405" y="3756"/>
                    <a:pt x="2357" y="3610"/>
                    <a:pt x="2357" y="3465"/>
                  </a:cubicBezTo>
                  <a:cubicBezTo>
                    <a:pt x="2357" y="3367"/>
                    <a:pt x="2381" y="3343"/>
                    <a:pt x="2381" y="3343"/>
                  </a:cubicBezTo>
                  <a:close/>
                  <a:moveTo>
                    <a:pt x="3124" y="188"/>
                  </a:moveTo>
                  <a:cubicBezTo>
                    <a:pt x="3276" y="188"/>
                    <a:pt x="3445" y="243"/>
                    <a:pt x="3620" y="355"/>
                  </a:cubicBezTo>
                  <a:cubicBezTo>
                    <a:pt x="4130" y="671"/>
                    <a:pt x="4300" y="1011"/>
                    <a:pt x="4276" y="1278"/>
                  </a:cubicBezTo>
                  <a:cubicBezTo>
                    <a:pt x="4203" y="1230"/>
                    <a:pt x="4154" y="1205"/>
                    <a:pt x="4081" y="1181"/>
                  </a:cubicBezTo>
                  <a:cubicBezTo>
                    <a:pt x="4033" y="1157"/>
                    <a:pt x="3984" y="1157"/>
                    <a:pt x="3936" y="1157"/>
                  </a:cubicBezTo>
                  <a:cubicBezTo>
                    <a:pt x="3839" y="1157"/>
                    <a:pt x="3741" y="1205"/>
                    <a:pt x="3693" y="1303"/>
                  </a:cubicBezTo>
                  <a:cubicBezTo>
                    <a:pt x="3644" y="1375"/>
                    <a:pt x="3644" y="1473"/>
                    <a:pt x="3693" y="1570"/>
                  </a:cubicBezTo>
                  <a:cubicBezTo>
                    <a:pt x="3741" y="1667"/>
                    <a:pt x="3863" y="1716"/>
                    <a:pt x="3984" y="1716"/>
                  </a:cubicBezTo>
                  <a:lnTo>
                    <a:pt x="4033" y="1716"/>
                  </a:lnTo>
                  <a:cubicBezTo>
                    <a:pt x="4154" y="1716"/>
                    <a:pt x="4276" y="1643"/>
                    <a:pt x="4349" y="1545"/>
                  </a:cubicBezTo>
                  <a:cubicBezTo>
                    <a:pt x="4616" y="1788"/>
                    <a:pt x="4762" y="2153"/>
                    <a:pt x="4762" y="2541"/>
                  </a:cubicBezTo>
                  <a:cubicBezTo>
                    <a:pt x="4737" y="2736"/>
                    <a:pt x="4592" y="2906"/>
                    <a:pt x="4422" y="2979"/>
                  </a:cubicBezTo>
                  <a:cubicBezTo>
                    <a:pt x="4349" y="3027"/>
                    <a:pt x="4276" y="3052"/>
                    <a:pt x="4203" y="3052"/>
                  </a:cubicBezTo>
                  <a:cubicBezTo>
                    <a:pt x="4203" y="2833"/>
                    <a:pt x="4057" y="2614"/>
                    <a:pt x="3814" y="2566"/>
                  </a:cubicBezTo>
                  <a:cubicBezTo>
                    <a:pt x="3791" y="2560"/>
                    <a:pt x="3767" y="2557"/>
                    <a:pt x="3742" y="2557"/>
                  </a:cubicBezTo>
                  <a:cubicBezTo>
                    <a:pt x="3662" y="2557"/>
                    <a:pt x="3578" y="2589"/>
                    <a:pt x="3523" y="2663"/>
                  </a:cubicBezTo>
                  <a:cubicBezTo>
                    <a:pt x="3474" y="2760"/>
                    <a:pt x="3474" y="2882"/>
                    <a:pt x="3547" y="2979"/>
                  </a:cubicBezTo>
                  <a:cubicBezTo>
                    <a:pt x="3644" y="3124"/>
                    <a:pt x="3814" y="3222"/>
                    <a:pt x="4009" y="3246"/>
                  </a:cubicBezTo>
                  <a:cubicBezTo>
                    <a:pt x="3839" y="3562"/>
                    <a:pt x="3547" y="3805"/>
                    <a:pt x="3207" y="3926"/>
                  </a:cubicBezTo>
                  <a:cubicBezTo>
                    <a:pt x="3093" y="3983"/>
                    <a:pt x="2979" y="4007"/>
                    <a:pt x="2865" y="4007"/>
                  </a:cubicBezTo>
                  <a:cubicBezTo>
                    <a:pt x="2785" y="4007"/>
                    <a:pt x="2704" y="3995"/>
                    <a:pt x="2624" y="3975"/>
                  </a:cubicBezTo>
                  <a:cubicBezTo>
                    <a:pt x="2721" y="3902"/>
                    <a:pt x="2770" y="3805"/>
                    <a:pt x="2794" y="3707"/>
                  </a:cubicBezTo>
                  <a:cubicBezTo>
                    <a:pt x="2770" y="3489"/>
                    <a:pt x="2624" y="3295"/>
                    <a:pt x="2405" y="3222"/>
                  </a:cubicBezTo>
                  <a:cubicBezTo>
                    <a:pt x="2393" y="3209"/>
                    <a:pt x="2387" y="3203"/>
                    <a:pt x="2381" y="3203"/>
                  </a:cubicBezTo>
                  <a:cubicBezTo>
                    <a:pt x="2375" y="3203"/>
                    <a:pt x="2369" y="3209"/>
                    <a:pt x="2357" y="3222"/>
                  </a:cubicBezTo>
                  <a:cubicBezTo>
                    <a:pt x="2284" y="3222"/>
                    <a:pt x="2211" y="3270"/>
                    <a:pt x="2211" y="3343"/>
                  </a:cubicBezTo>
                  <a:cubicBezTo>
                    <a:pt x="2138" y="3537"/>
                    <a:pt x="2187" y="3756"/>
                    <a:pt x="2308" y="3950"/>
                  </a:cubicBezTo>
                  <a:cubicBezTo>
                    <a:pt x="2211" y="3950"/>
                    <a:pt x="2114" y="3975"/>
                    <a:pt x="2041" y="3975"/>
                  </a:cubicBezTo>
                  <a:cubicBezTo>
                    <a:pt x="1531" y="3975"/>
                    <a:pt x="1069" y="3683"/>
                    <a:pt x="851" y="3222"/>
                  </a:cubicBezTo>
                  <a:cubicBezTo>
                    <a:pt x="1021" y="3124"/>
                    <a:pt x="1142" y="2930"/>
                    <a:pt x="1118" y="2736"/>
                  </a:cubicBezTo>
                  <a:cubicBezTo>
                    <a:pt x="1118" y="2546"/>
                    <a:pt x="989" y="2411"/>
                    <a:pt x="828" y="2411"/>
                  </a:cubicBezTo>
                  <a:cubicBezTo>
                    <a:pt x="804" y="2411"/>
                    <a:pt x="779" y="2414"/>
                    <a:pt x="753" y="2420"/>
                  </a:cubicBezTo>
                  <a:cubicBezTo>
                    <a:pt x="681" y="2420"/>
                    <a:pt x="608" y="2493"/>
                    <a:pt x="559" y="2566"/>
                  </a:cubicBezTo>
                  <a:cubicBezTo>
                    <a:pt x="511" y="2736"/>
                    <a:pt x="511" y="2930"/>
                    <a:pt x="608" y="3100"/>
                  </a:cubicBezTo>
                  <a:cubicBezTo>
                    <a:pt x="559" y="3100"/>
                    <a:pt x="511" y="3076"/>
                    <a:pt x="486" y="3076"/>
                  </a:cubicBezTo>
                  <a:cubicBezTo>
                    <a:pt x="243" y="2979"/>
                    <a:pt x="146" y="2493"/>
                    <a:pt x="243" y="1958"/>
                  </a:cubicBezTo>
                  <a:cubicBezTo>
                    <a:pt x="316" y="1545"/>
                    <a:pt x="535" y="1060"/>
                    <a:pt x="899" y="1060"/>
                  </a:cubicBezTo>
                  <a:lnTo>
                    <a:pt x="996" y="1060"/>
                  </a:lnTo>
                  <a:lnTo>
                    <a:pt x="1069" y="1084"/>
                  </a:lnTo>
                  <a:cubicBezTo>
                    <a:pt x="1045" y="1303"/>
                    <a:pt x="1191" y="1521"/>
                    <a:pt x="1385" y="1643"/>
                  </a:cubicBezTo>
                  <a:cubicBezTo>
                    <a:pt x="1444" y="1662"/>
                    <a:pt x="1497" y="1671"/>
                    <a:pt x="1545" y="1671"/>
                  </a:cubicBezTo>
                  <a:cubicBezTo>
                    <a:pt x="1675" y="1671"/>
                    <a:pt x="1762" y="1604"/>
                    <a:pt x="1798" y="1497"/>
                  </a:cubicBezTo>
                  <a:cubicBezTo>
                    <a:pt x="1847" y="1327"/>
                    <a:pt x="1652" y="1108"/>
                    <a:pt x="1239" y="962"/>
                  </a:cubicBezTo>
                  <a:cubicBezTo>
                    <a:pt x="1239" y="574"/>
                    <a:pt x="1531" y="234"/>
                    <a:pt x="1919" y="209"/>
                  </a:cubicBezTo>
                  <a:cubicBezTo>
                    <a:pt x="1976" y="197"/>
                    <a:pt x="2032" y="191"/>
                    <a:pt x="2088" y="191"/>
                  </a:cubicBezTo>
                  <a:cubicBezTo>
                    <a:pt x="2248" y="191"/>
                    <a:pt x="2401" y="241"/>
                    <a:pt x="2527" y="331"/>
                  </a:cubicBezTo>
                  <a:cubicBezTo>
                    <a:pt x="2454" y="428"/>
                    <a:pt x="2405" y="525"/>
                    <a:pt x="2357" y="647"/>
                  </a:cubicBezTo>
                  <a:cubicBezTo>
                    <a:pt x="2357" y="647"/>
                    <a:pt x="2357" y="671"/>
                    <a:pt x="2357" y="671"/>
                  </a:cubicBezTo>
                  <a:cubicBezTo>
                    <a:pt x="2381" y="768"/>
                    <a:pt x="2430" y="962"/>
                    <a:pt x="2575" y="962"/>
                  </a:cubicBezTo>
                  <a:cubicBezTo>
                    <a:pt x="2624" y="938"/>
                    <a:pt x="2673" y="938"/>
                    <a:pt x="2721" y="914"/>
                  </a:cubicBezTo>
                  <a:cubicBezTo>
                    <a:pt x="2770" y="865"/>
                    <a:pt x="2818" y="768"/>
                    <a:pt x="2843" y="695"/>
                  </a:cubicBezTo>
                  <a:cubicBezTo>
                    <a:pt x="2867" y="574"/>
                    <a:pt x="2818" y="428"/>
                    <a:pt x="2745" y="331"/>
                  </a:cubicBezTo>
                  <a:cubicBezTo>
                    <a:pt x="2851" y="237"/>
                    <a:pt x="2980" y="188"/>
                    <a:pt x="3124" y="188"/>
                  </a:cubicBezTo>
                  <a:close/>
                  <a:moveTo>
                    <a:pt x="2083" y="0"/>
                  </a:moveTo>
                  <a:cubicBezTo>
                    <a:pt x="2029" y="0"/>
                    <a:pt x="1974" y="5"/>
                    <a:pt x="1919" y="15"/>
                  </a:cubicBezTo>
                  <a:cubicBezTo>
                    <a:pt x="1482" y="64"/>
                    <a:pt x="1118" y="428"/>
                    <a:pt x="1094" y="890"/>
                  </a:cubicBezTo>
                  <a:lnTo>
                    <a:pt x="1045" y="890"/>
                  </a:lnTo>
                  <a:cubicBezTo>
                    <a:pt x="996" y="890"/>
                    <a:pt x="948" y="865"/>
                    <a:pt x="923" y="865"/>
                  </a:cubicBezTo>
                  <a:cubicBezTo>
                    <a:pt x="438" y="865"/>
                    <a:pt x="170" y="1424"/>
                    <a:pt x="98" y="1910"/>
                  </a:cubicBezTo>
                  <a:cubicBezTo>
                    <a:pt x="0" y="2444"/>
                    <a:pt x="98" y="3052"/>
                    <a:pt x="438" y="3197"/>
                  </a:cubicBezTo>
                  <a:cubicBezTo>
                    <a:pt x="535" y="3222"/>
                    <a:pt x="608" y="3246"/>
                    <a:pt x="705" y="3246"/>
                  </a:cubicBezTo>
                  <a:cubicBezTo>
                    <a:pt x="948" y="3732"/>
                    <a:pt x="1434" y="4072"/>
                    <a:pt x="1992" y="4096"/>
                  </a:cubicBezTo>
                  <a:lnTo>
                    <a:pt x="2065" y="4096"/>
                  </a:lnTo>
                  <a:cubicBezTo>
                    <a:pt x="2187" y="4096"/>
                    <a:pt x="2308" y="4072"/>
                    <a:pt x="2430" y="4048"/>
                  </a:cubicBezTo>
                  <a:cubicBezTo>
                    <a:pt x="2551" y="4120"/>
                    <a:pt x="2697" y="4169"/>
                    <a:pt x="2843" y="4169"/>
                  </a:cubicBezTo>
                  <a:cubicBezTo>
                    <a:pt x="2988" y="4169"/>
                    <a:pt x="3134" y="4120"/>
                    <a:pt x="3280" y="4072"/>
                  </a:cubicBezTo>
                  <a:cubicBezTo>
                    <a:pt x="3693" y="3926"/>
                    <a:pt x="4033" y="3610"/>
                    <a:pt x="4203" y="3197"/>
                  </a:cubicBezTo>
                  <a:cubicBezTo>
                    <a:pt x="4300" y="3173"/>
                    <a:pt x="4397" y="3149"/>
                    <a:pt x="4494" y="3100"/>
                  </a:cubicBezTo>
                  <a:cubicBezTo>
                    <a:pt x="4737" y="3003"/>
                    <a:pt x="4907" y="2784"/>
                    <a:pt x="4932" y="2517"/>
                  </a:cubicBezTo>
                  <a:cubicBezTo>
                    <a:pt x="4956" y="2080"/>
                    <a:pt x="4762" y="1643"/>
                    <a:pt x="4446" y="1351"/>
                  </a:cubicBezTo>
                  <a:cubicBezTo>
                    <a:pt x="4543" y="1035"/>
                    <a:pt x="4349" y="574"/>
                    <a:pt x="3741" y="209"/>
                  </a:cubicBezTo>
                  <a:cubicBezTo>
                    <a:pt x="3523" y="88"/>
                    <a:pt x="3322" y="27"/>
                    <a:pt x="3143" y="27"/>
                  </a:cubicBezTo>
                  <a:cubicBezTo>
                    <a:pt x="2964" y="27"/>
                    <a:pt x="2806" y="88"/>
                    <a:pt x="2673" y="209"/>
                  </a:cubicBezTo>
                  <a:cubicBezTo>
                    <a:pt x="2499" y="74"/>
                    <a:pt x="2294" y="0"/>
                    <a:pt x="2083"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69"/>
            <p:cNvSpPr/>
            <p:nvPr/>
          </p:nvSpPr>
          <p:spPr>
            <a:xfrm rot="10232062">
              <a:off x="373215" y="314255"/>
              <a:ext cx="132470" cy="134621"/>
            </a:xfrm>
            <a:custGeom>
              <a:rect b="b" l="l" r="r" t="t"/>
              <a:pathLst>
                <a:path extrusionOk="0" h="1580" w="1555">
                  <a:moveTo>
                    <a:pt x="777" y="1"/>
                  </a:moveTo>
                  <a:cubicBezTo>
                    <a:pt x="340" y="1"/>
                    <a:pt x="0" y="365"/>
                    <a:pt x="0" y="802"/>
                  </a:cubicBezTo>
                  <a:cubicBezTo>
                    <a:pt x="0" y="1239"/>
                    <a:pt x="340" y="1580"/>
                    <a:pt x="777" y="1580"/>
                  </a:cubicBezTo>
                  <a:cubicBezTo>
                    <a:pt x="1215" y="1580"/>
                    <a:pt x="1555" y="1239"/>
                    <a:pt x="1555" y="802"/>
                  </a:cubicBezTo>
                  <a:cubicBezTo>
                    <a:pt x="1555" y="365"/>
                    <a:pt x="1215" y="1"/>
                    <a:pt x="77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bg>
      <p:bgPr>
        <a:blipFill>
          <a:blip r:embed="rId2">
            <a:alphaModFix/>
          </a:blip>
          <a:stretch>
            <a:fillRect/>
          </a:stretch>
        </a:blipFill>
      </p:bgPr>
    </p:bg>
    <p:spTree>
      <p:nvGrpSpPr>
        <p:cNvPr id="987" name="Shape 987"/>
        <p:cNvGrpSpPr/>
        <p:nvPr/>
      </p:nvGrpSpPr>
      <p:grpSpPr>
        <a:xfrm>
          <a:off x="0" y="0"/>
          <a:ext cx="0" cy="0"/>
          <a:chOff x="0" y="0"/>
          <a:chExt cx="0" cy="0"/>
        </a:xfrm>
      </p:grpSpPr>
      <p:sp>
        <p:nvSpPr>
          <p:cNvPr id="988" name="Google Shape;988;p87"/>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989" name="Google Shape;989;p87"/>
          <p:cNvGrpSpPr/>
          <p:nvPr/>
        </p:nvGrpSpPr>
        <p:grpSpPr>
          <a:xfrm>
            <a:off x="8460808" y="926675"/>
            <a:ext cx="1025973" cy="811032"/>
            <a:chOff x="855987" y="2204128"/>
            <a:chExt cx="1217483" cy="962421"/>
          </a:xfrm>
        </p:grpSpPr>
        <p:grpSp>
          <p:nvGrpSpPr>
            <p:cNvPr id="990" name="Google Shape;990;p87"/>
            <p:cNvGrpSpPr/>
            <p:nvPr/>
          </p:nvGrpSpPr>
          <p:grpSpPr>
            <a:xfrm>
              <a:off x="855987" y="2204128"/>
              <a:ext cx="1146638" cy="962421"/>
              <a:chOff x="958238" y="2157575"/>
              <a:chExt cx="1115190" cy="936025"/>
            </a:xfrm>
          </p:grpSpPr>
          <p:sp>
            <p:nvSpPr>
              <p:cNvPr id="991" name="Google Shape;991;p87"/>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87"/>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87"/>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87"/>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87"/>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87"/>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7" name="Google Shape;997;p87"/>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 name="Google Shape;998;p87"/>
          <p:cNvGrpSpPr/>
          <p:nvPr/>
        </p:nvGrpSpPr>
        <p:grpSpPr>
          <a:xfrm rot="3617422">
            <a:off x="59340" y="4604956"/>
            <a:ext cx="639248" cy="382015"/>
            <a:chOff x="1202177" y="4613417"/>
            <a:chExt cx="528376" cy="315758"/>
          </a:xfrm>
        </p:grpSpPr>
        <p:sp>
          <p:nvSpPr>
            <p:cNvPr id="999" name="Google Shape;999;p87"/>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87"/>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87"/>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87"/>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87"/>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87"/>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5" name="Google Shape;1005;p87"/>
          <p:cNvGrpSpPr/>
          <p:nvPr/>
        </p:nvGrpSpPr>
        <p:grpSpPr>
          <a:xfrm>
            <a:off x="8460810" y="4194779"/>
            <a:ext cx="666114" cy="973447"/>
            <a:chOff x="-1047799" y="3300294"/>
            <a:chExt cx="439013" cy="641607"/>
          </a:xfrm>
        </p:grpSpPr>
        <p:sp>
          <p:nvSpPr>
            <p:cNvPr id="1006" name="Google Shape;1006;p87"/>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87"/>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87"/>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87"/>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87"/>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87"/>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87"/>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87"/>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87"/>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87"/>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87"/>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87"/>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87"/>
            <p:cNvSpPr/>
            <p:nvPr/>
          </p:nvSpPr>
          <p:spPr>
            <a:xfrm>
              <a:off x="-945691" y="3813429"/>
              <a:ext cx="336905" cy="128472"/>
            </a:xfrm>
            <a:custGeom>
              <a:rect b="b" l="l" r="r" t="t"/>
              <a:pathLst>
                <a:path extrusionOk="0" h="1710" w="4484">
                  <a:moveTo>
                    <a:pt x="3927" y="0"/>
                  </a:moveTo>
                  <a:cubicBezTo>
                    <a:pt x="3752" y="0"/>
                    <a:pt x="3511" y="705"/>
                    <a:pt x="3511" y="705"/>
                  </a:cubicBezTo>
                  <a:cubicBezTo>
                    <a:pt x="3341" y="510"/>
                    <a:pt x="3147" y="316"/>
                    <a:pt x="2928" y="146"/>
                  </a:cubicBezTo>
                  <a:cubicBezTo>
                    <a:pt x="2885" y="106"/>
                    <a:pt x="2847" y="89"/>
                    <a:pt x="2812" y="89"/>
                  </a:cubicBezTo>
                  <a:cubicBezTo>
                    <a:pt x="2594" y="89"/>
                    <a:pt x="2540" y="778"/>
                    <a:pt x="2540" y="778"/>
                  </a:cubicBezTo>
                  <a:cubicBezTo>
                    <a:pt x="2540" y="778"/>
                    <a:pt x="2103" y="268"/>
                    <a:pt x="1957" y="49"/>
                  </a:cubicBezTo>
                  <a:cubicBezTo>
                    <a:pt x="1944" y="34"/>
                    <a:pt x="1928" y="27"/>
                    <a:pt x="1910" y="27"/>
                  </a:cubicBezTo>
                  <a:cubicBezTo>
                    <a:pt x="1697" y="27"/>
                    <a:pt x="1179" y="1021"/>
                    <a:pt x="1179" y="1021"/>
                  </a:cubicBezTo>
                  <a:cubicBezTo>
                    <a:pt x="1082" y="729"/>
                    <a:pt x="912" y="438"/>
                    <a:pt x="669" y="219"/>
                  </a:cubicBezTo>
                  <a:cubicBezTo>
                    <a:pt x="649" y="206"/>
                    <a:pt x="628" y="200"/>
                    <a:pt x="607" y="200"/>
                  </a:cubicBezTo>
                  <a:cubicBezTo>
                    <a:pt x="308" y="200"/>
                    <a:pt x="0" y="1424"/>
                    <a:pt x="159" y="1628"/>
                  </a:cubicBezTo>
                  <a:cubicBezTo>
                    <a:pt x="206" y="1688"/>
                    <a:pt x="548" y="1709"/>
                    <a:pt x="1022" y="1709"/>
                  </a:cubicBezTo>
                  <a:cubicBezTo>
                    <a:pt x="2286" y="1709"/>
                    <a:pt x="4483" y="1555"/>
                    <a:pt x="4483" y="1555"/>
                  </a:cubicBezTo>
                  <a:cubicBezTo>
                    <a:pt x="4362" y="1045"/>
                    <a:pt x="4192" y="535"/>
                    <a:pt x="3997" y="49"/>
                  </a:cubicBezTo>
                  <a:cubicBezTo>
                    <a:pt x="3976" y="15"/>
                    <a:pt x="3952" y="0"/>
                    <a:pt x="39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 name="Google Shape;1019;p87"/>
          <p:cNvGrpSpPr/>
          <p:nvPr/>
        </p:nvGrpSpPr>
        <p:grpSpPr>
          <a:xfrm rot="10800000">
            <a:off x="-220996" y="-221970"/>
            <a:ext cx="1590405" cy="693261"/>
            <a:chOff x="3965010" y="571479"/>
            <a:chExt cx="1651683" cy="719972"/>
          </a:xfrm>
        </p:grpSpPr>
        <p:grpSp>
          <p:nvGrpSpPr>
            <p:cNvPr id="1020" name="Google Shape;1020;p87"/>
            <p:cNvGrpSpPr/>
            <p:nvPr/>
          </p:nvGrpSpPr>
          <p:grpSpPr>
            <a:xfrm>
              <a:off x="3965010" y="571479"/>
              <a:ext cx="1446820" cy="719972"/>
              <a:chOff x="3953250" y="571500"/>
              <a:chExt cx="1383325" cy="766825"/>
            </a:xfrm>
          </p:grpSpPr>
          <p:grpSp>
            <p:nvGrpSpPr>
              <p:cNvPr id="1021" name="Google Shape;1021;p87"/>
              <p:cNvGrpSpPr/>
              <p:nvPr/>
            </p:nvGrpSpPr>
            <p:grpSpPr>
              <a:xfrm>
                <a:off x="3953250" y="571500"/>
                <a:ext cx="1383165" cy="669650"/>
                <a:chOff x="897088" y="2374675"/>
                <a:chExt cx="1383165" cy="669650"/>
              </a:xfrm>
            </p:grpSpPr>
            <p:sp>
              <p:nvSpPr>
                <p:cNvPr id="1022" name="Google Shape;1022;p87"/>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87"/>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87"/>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87"/>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6" name="Google Shape;1026;p87"/>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7" name="Google Shape;1027;p87"/>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8" name="Google Shape;1028;p87"/>
          <p:cNvGrpSpPr/>
          <p:nvPr/>
        </p:nvGrpSpPr>
        <p:grpSpPr>
          <a:xfrm flipH="1" rot="-2839265">
            <a:off x="7818981" y="-170366"/>
            <a:ext cx="799289" cy="1039885"/>
            <a:chOff x="4318023" y="4113296"/>
            <a:chExt cx="716421" cy="932073"/>
          </a:xfrm>
        </p:grpSpPr>
        <p:sp>
          <p:nvSpPr>
            <p:cNvPr id="1029" name="Google Shape;1029;p87"/>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87"/>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87"/>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87"/>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1033" name="Shape 1033"/>
        <p:cNvGrpSpPr/>
        <p:nvPr/>
      </p:nvGrpSpPr>
      <p:grpSpPr>
        <a:xfrm>
          <a:off x="0" y="0"/>
          <a:ext cx="0" cy="0"/>
          <a:chOff x="0" y="0"/>
          <a:chExt cx="0" cy="0"/>
        </a:xfrm>
      </p:grpSpPr>
      <p:sp>
        <p:nvSpPr>
          <p:cNvPr id="1034" name="Google Shape;1034;p88"/>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1035" name="Google Shape;1035;p88"/>
          <p:cNvGrpSpPr/>
          <p:nvPr/>
        </p:nvGrpSpPr>
        <p:grpSpPr>
          <a:xfrm flipH="1" rot="-1245393">
            <a:off x="-285811" y="202889"/>
            <a:ext cx="1373390" cy="1247000"/>
            <a:chOff x="7844079" y="226727"/>
            <a:chExt cx="1373382" cy="1246993"/>
          </a:xfrm>
        </p:grpSpPr>
        <p:sp>
          <p:nvSpPr>
            <p:cNvPr id="1036" name="Google Shape;1036;p88"/>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88"/>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88"/>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88"/>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88"/>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88"/>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88"/>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88"/>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88"/>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88"/>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88"/>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88"/>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88"/>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9" name="Google Shape;1049;p88"/>
          <p:cNvGrpSpPr/>
          <p:nvPr/>
        </p:nvGrpSpPr>
        <p:grpSpPr>
          <a:xfrm flipH="1">
            <a:off x="8280522" y="3957734"/>
            <a:ext cx="708344" cy="1228537"/>
            <a:chOff x="-1056319" y="1385262"/>
            <a:chExt cx="212940" cy="369285"/>
          </a:xfrm>
        </p:grpSpPr>
        <p:sp>
          <p:nvSpPr>
            <p:cNvPr id="1050" name="Google Shape;1050;p88"/>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88"/>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88"/>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88"/>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88"/>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88"/>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88"/>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88"/>
            <p:cNvSpPr/>
            <p:nvPr/>
          </p:nvSpPr>
          <p:spPr>
            <a:xfrm>
              <a:off x="-886965" y="1718791"/>
              <a:ext cx="8569" cy="31511"/>
            </a:xfrm>
            <a:custGeom>
              <a:rect b="b" l="l" r="r" t="t"/>
              <a:pathLst>
                <a:path extrusionOk="0" h="809" w="220">
                  <a:moveTo>
                    <a:pt x="159" y="1"/>
                  </a:moveTo>
                  <a:cubicBezTo>
                    <a:pt x="140" y="1"/>
                    <a:pt x="122" y="13"/>
                    <a:pt x="122" y="37"/>
                  </a:cubicBezTo>
                  <a:cubicBezTo>
                    <a:pt x="122" y="256"/>
                    <a:pt x="98" y="499"/>
                    <a:pt x="25" y="741"/>
                  </a:cubicBezTo>
                  <a:cubicBezTo>
                    <a:pt x="1" y="741"/>
                    <a:pt x="1" y="790"/>
                    <a:pt x="25" y="790"/>
                  </a:cubicBezTo>
                  <a:lnTo>
                    <a:pt x="49" y="790"/>
                  </a:lnTo>
                  <a:cubicBezTo>
                    <a:pt x="49" y="802"/>
                    <a:pt x="55" y="808"/>
                    <a:pt x="64" y="808"/>
                  </a:cubicBezTo>
                  <a:cubicBezTo>
                    <a:pt x="73" y="808"/>
                    <a:pt x="86" y="802"/>
                    <a:pt x="98" y="790"/>
                  </a:cubicBezTo>
                  <a:cubicBezTo>
                    <a:pt x="195" y="547"/>
                    <a:pt x="219" y="280"/>
                    <a:pt x="195" y="37"/>
                  </a:cubicBezTo>
                  <a:cubicBezTo>
                    <a:pt x="195" y="13"/>
                    <a:pt x="177" y="1"/>
                    <a:pt x="1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88"/>
            <p:cNvSpPr/>
            <p:nvPr/>
          </p:nvSpPr>
          <p:spPr>
            <a:xfrm>
              <a:off x="-931446" y="1708859"/>
              <a:ext cx="10478" cy="40742"/>
            </a:xfrm>
            <a:custGeom>
              <a:rect b="b" l="l" r="r" t="t"/>
              <a:pathLst>
                <a:path extrusionOk="0" h="1046" w="269">
                  <a:moveTo>
                    <a:pt x="147" y="0"/>
                  </a:moveTo>
                  <a:cubicBezTo>
                    <a:pt x="122" y="0"/>
                    <a:pt x="98" y="25"/>
                    <a:pt x="122" y="49"/>
                  </a:cubicBezTo>
                  <a:cubicBezTo>
                    <a:pt x="147" y="365"/>
                    <a:pt x="122" y="875"/>
                    <a:pt x="1" y="948"/>
                  </a:cubicBezTo>
                  <a:cubicBezTo>
                    <a:pt x="1" y="972"/>
                    <a:pt x="1" y="996"/>
                    <a:pt x="1" y="1021"/>
                  </a:cubicBezTo>
                  <a:cubicBezTo>
                    <a:pt x="25" y="1021"/>
                    <a:pt x="25" y="1045"/>
                    <a:pt x="49" y="1045"/>
                  </a:cubicBezTo>
                  <a:lnTo>
                    <a:pt x="74" y="1045"/>
                  </a:lnTo>
                  <a:cubicBezTo>
                    <a:pt x="268" y="924"/>
                    <a:pt x="195" y="195"/>
                    <a:pt x="195" y="49"/>
                  </a:cubicBezTo>
                  <a:cubicBezTo>
                    <a:pt x="195" y="0"/>
                    <a:pt x="171"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88"/>
            <p:cNvSpPr/>
            <p:nvPr/>
          </p:nvSpPr>
          <p:spPr>
            <a:xfrm>
              <a:off x="-976861" y="1713571"/>
              <a:ext cx="6660" cy="34120"/>
            </a:xfrm>
            <a:custGeom>
              <a:rect b="b" l="l" r="r" t="t"/>
              <a:pathLst>
                <a:path extrusionOk="0" h="876" w="171">
                  <a:moveTo>
                    <a:pt x="122" y="1"/>
                  </a:moveTo>
                  <a:cubicBezTo>
                    <a:pt x="98" y="1"/>
                    <a:pt x="74" y="25"/>
                    <a:pt x="74" y="50"/>
                  </a:cubicBezTo>
                  <a:cubicBezTo>
                    <a:pt x="74" y="317"/>
                    <a:pt x="49" y="560"/>
                    <a:pt x="1" y="827"/>
                  </a:cubicBezTo>
                  <a:cubicBezTo>
                    <a:pt x="1" y="851"/>
                    <a:pt x="1" y="875"/>
                    <a:pt x="49" y="875"/>
                  </a:cubicBezTo>
                  <a:cubicBezTo>
                    <a:pt x="74" y="875"/>
                    <a:pt x="98" y="875"/>
                    <a:pt x="98" y="851"/>
                  </a:cubicBezTo>
                  <a:cubicBezTo>
                    <a:pt x="147" y="584"/>
                    <a:pt x="171" y="317"/>
                    <a:pt x="171" y="50"/>
                  </a:cubicBezTo>
                  <a:cubicBezTo>
                    <a:pt x="171" y="25"/>
                    <a:pt x="147"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88"/>
            <p:cNvSpPr/>
            <p:nvPr/>
          </p:nvSpPr>
          <p:spPr>
            <a:xfrm>
              <a:off x="-1015656" y="1710767"/>
              <a:ext cx="10478" cy="35990"/>
            </a:xfrm>
            <a:custGeom>
              <a:rect b="b" l="l" r="r" t="t"/>
              <a:pathLst>
                <a:path extrusionOk="0" h="924" w="269">
                  <a:moveTo>
                    <a:pt x="98" y="0"/>
                  </a:moveTo>
                  <a:cubicBezTo>
                    <a:pt x="74" y="0"/>
                    <a:pt x="49" y="0"/>
                    <a:pt x="25" y="24"/>
                  </a:cubicBezTo>
                  <a:cubicBezTo>
                    <a:pt x="1" y="316"/>
                    <a:pt x="49" y="607"/>
                    <a:pt x="171" y="899"/>
                  </a:cubicBezTo>
                  <a:cubicBezTo>
                    <a:pt x="171" y="899"/>
                    <a:pt x="195" y="923"/>
                    <a:pt x="195" y="923"/>
                  </a:cubicBezTo>
                  <a:lnTo>
                    <a:pt x="219" y="923"/>
                  </a:lnTo>
                  <a:cubicBezTo>
                    <a:pt x="244" y="899"/>
                    <a:pt x="268" y="875"/>
                    <a:pt x="244" y="850"/>
                  </a:cubicBezTo>
                  <a:cubicBezTo>
                    <a:pt x="147" y="607"/>
                    <a:pt x="98" y="316"/>
                    <a:pt x="122" y="49"/>
                  </a:cubicBezTo>
                  <a:cubicBezTo>
                    <a:pt x="122" y="24"/>
                    <a:pt x="122"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 name="Google Shape;1061;p88"/>
          <p:cNvGrpSpPr/>
          <p:nvPr/>
        </p:nvGrpSpPr>
        <p:grpSpPr>
          <a:xfrm flipH="1">
            <a:off x="131948" y="4459555"/>
            <a:ext cx="537854" cy="555858"/>
            <a:chOff x="5294267" y="4624350"/>
            <a:chExt cx="383005" cy="395854"/>
          </a:xfrm>
        </p:grpSpPr>
        <p:sp>
          <p:nvSpPr>
            <p:cNvPr id="1062" name="Google Shape;1062;p88"/>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88"/>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88"/>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88"/>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88"/>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88"/>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88"/>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88"/>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88"/>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1" name="Google Shape;1071;p88"/>
          <p:cNvGrpSpPr/>
          <p:nvPr/>
        </p:nvGrpSpPr>
        <p:grpSpPr>
          <a:xfrm flipH="1" rot="-7204672">
            <a:off x="8450532" y="285652"/>
            <a:ext cx="537852" cy="273046"/>
            <a:chOff x="5294267" y="4825749"/>
            <a:chExt cx="383005" cy="194455"/>
          </a:xfrm>
        </p:grpSpPr>
        <p:sp>
          <p:nvSpPr>
            <p:cNvPr id="1072" name="Google Shape;1072;p88"/>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88"/>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88"/>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88"/>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88"/>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88"/>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88"/>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88"/>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080" name="Shape 1080"/>
        <p:cNvGrpSpPr/>
        <p:nvPr/>
      </p:nvGrpSpPr>
      <p:grpSpPr>
        <a:xfrm>
          <a:off x="0" y="0"/>
          <a:ext cx="0" cy="0"/>
          <a:chOff x="0" y="0"/>
          <a:chExt cx="0" cy="0"/>
        </a:xfrm>
      </p:grpSpPr>
      <p:sp>
        <p:nvSpPr>
          <p:cNvPr id="1081" name="Google Shape;1081;p89"/>
          <p:cNvSpPr txBox="1"/>
          <p:nvPr>
            <p:ph idx="1" type="subTitle"/>
          </p:nvPr>
        </p:nvSpPr>
        <p:spPr>
          <a:xfrm>
            <a:off x="872800" y="3903800"/>
            <a:ext cx="2651100" cy="849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082" name="Google Shape;1082;p89"/>
          <p:cNvSpPr txBox="1"/>
          <p:nvPr>
            <p:ph idx="2" type="subTitle"/>
          </p:nvPr>
        </p:nvSpPr>
        <p:spPr>
          <a:xfrm>
            <a:off x="5620100" y="3903800"/>
            <a:ext cx="2651100" cy="849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grpSp>
        <p:nvGrpSpPr>
          <p:cNvPr id="1083" name="Google Shape;1083;p89"/>
          <p:cNvGrpSpPr/>
          <p:nvPr/>
        </p:nvGrpSpPr>
        <p:grpSpPr>
          <a:xfrm flipH="1">
            <a:off x="6927918" y="8"/>
            <a:ext cx="2010096" cy="1281874"/>
            <a:chOff x="7239867" y="1514550"/>
            <a:chExt cx="2525880" cy="1610799"/>
          </a:xfrm>
        </p:grpSpPr>
        <p:grpSp>
          <p:nvGrpSpPr>
            <p:cNvPr id="1084" name="Google Shape;1084;p89"/>
            <p:cNvGrpSpPr/>
            <p:nvPr/>
          </p:nvGrpSpPr>
          <p:grpSpPr>
            <a:xfrm>
              <a:off x="7346663" y="1514550"/>
              <a:ext cx="2419084" cy="1551618"/>
              <a:chOff x="7410211" y="1555307"/>
              <a:chExt cx="2355486" cy="1510826"/>
            </a:xfrm>
          </p:grpSpPr>
          <p:grpSp>
            <p:nvGrpSpPr>
              <p:cNvPr id="1085" name="Google Shape;1085;p89"/>
              <p:cNvGrpSpPr/>
              <p:nvPr/>
            </p:nvGrpSpPr>
            <p:grpSpPr>
              <a:xfrm>
                <a:off x="7410211" y="1555307"/>
                <a:ext cx="2355486" cy="1510826"/>
                <a:chOff x="761258" y="2062484"/>
                <a:chExt cx="1646502" cy="1056078"/>
              </a:xfrm>
            </p:grpSpPr>
            <p:sp>
              <p:nvSpPr>
                <p:cNvPr id="1086" name="Google Shape;1086;p89"/>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89"/>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89"/>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89"/>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89"/>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89"/>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2" name="Google Shape;1092;p89"/>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89"/>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4" name="Google Shape;1094;p89"/>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 name="Google Shape;1095;p89"/>
          <p:cNvGrpSpPr/>
          <p:nvPr/>
        </p:nvGrpSpPr>
        <p:grpSpPr>
          <a:xfrm rot="2398771">
            <a:off x="-128571" y="4514541"/>
            <a:ext cx="1016105" cy="607226"/>
            <a:chOff x="1202177" y="4613417"/>
            <a:chExt cx="528376" cy="315758"/>
          </a:xfrm>
        </p:grpSpPr>
        <p:sp>
          <p:nvSpPr>
            <p:cNvPr id="1096" name="Google Shape;1096;p89"/>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89"/>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89"/>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89"/>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89"/>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89"/>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 name="Google Shape;1102;p89"/>
          <p:cNvGrpSpPr/>
          <p:nvPr/>
        </p:nvGrpSpPr>
        <p:grpSpPr>
          <a:xfrm flipH="1">
            <a:off x="186991" y="158430"/>
            <a:ext cx="495544" cy="469263"/>
            <a:chOff x="2736573" y="4286656"/>
            <a:chExt cx="316076" cy="299294"/>
          </a:xfrm>
        </p:grpSpPr>
        <p:sp>
          <p:nvSpPr>
            <p:cNvPr id="1103" name="Google Shape;1103;p89"/>
            <p:cNvSpPr/>
            <p:nvPr/>
          </p:nvSpPr>
          <p:spPr>
            <a:xfrm>
              <a:off x="2867907" y="4291145"/>
              <a:ext cx="173578" cy="177388"/>
            </a:xfrm>
            <a:custGeom>
              <a:rect b="b" l="l" r="r" t="t"/>
              <a:pathLst>
                <a:path extrusionOk="0" h="1541" w="1508">
                  <a:moveTo>
                    <a:pt x="900" y="132"/>
                  </a:moveTo>
                  <a:lnTo>
                    <a:pt x="900" y="132"/>
                  </a:lnTo>
                  <a:cubicBezTo>
                    <a:pt x="778" y="472"/>
                    <a:pt x="608" y="812"/>
                    <a:pt x="390" y="1103"/>
                  </a:cubicBezTo>
                  <a:cubicBezTo>
                    <a:pt x="365" y="1128"/>
                    <a:pt x="365" y="1152"/>
                    <a:pt x="390" y="1176"/>
                  </a:cubicBezTo>
                  <a:cubicBezTo>
                    <a:pt x="402" y="1188"/>
                    <a:pt x="420" y="1194"/>
                    <a:pt x="435" y="1194"/>
                  </a:cubicBezTo>
                  <a:cubicBezTo>
                    <a:pt x="450" y="1194"/>
                    <a:pt x="463" y="1188"/>
                    <a:pt x="463" y="1176"/>
                  </a:cubicBezTo>
                  <a:cubicBezTo>
                    <a:pt x="705" y="1006"/>
                    <a:pt x="973" y="885"/>
                    <a:pt x="1264" y="812"/>
                  </a:cubicBezTo>
                  <a:cubicBezTo>
                    <a:pt x="1337" y="812"/>
                    <a:pt x="1361" y="860"/>
                    <a:pt x="1361" y="860"/>
                  </a:cubicBezTo>
                  <a:cubicBezTo>
                    <a:pt x="1361" y="860"/>
                    <a:pt x="1361" y="885"/>
                    <a:pt x="1361" y="885"/>
                  </a:cubicBezTo>
                  <a:cubicBezTo>
                    <a:pt x="1313" y="1030"/>
                    <a:pt x="875" y="1273"/>
                    <a:pt x="584" y="1395"/>
                  </a:cubicBezTo>
                  <a:lnTo>
                    <a:pt x="147" y="1055"/>
                  </a:lnTo>
                  <a:cubicBezTo>
                    <a:pt x="365" y="666"/>
                    <a:pt x="730" y="156"/>
                    <a:pt x="900" y="132"/>
                  </a:cubicBezTo>
                  <a:close/>
                  <a:moveTo>
                    <a:pt x="958" y="1"/>
                  </a:moveTo>
                  <a:cubicBezTo>
                    <a:pt x="948" y="1"/>
                    <a:pt x="937" y="4"/>
                    <a:pt x="924" y="10"/>
                  </a:cubicBezTo>
                  <a:cubicBezTo>
                    <a:pt x="608" y="10"/>
                    <a:pt x="122" y="860"/>
                    <a:pt x="25" y="1055"/>
                  </a:cubicBezTo>
                  <a:cubicBezTo>
                    <a:pt x="1" y="1079"/>
                    <a:pt x="1" y="1103"/>
                    <a:pt x="25" y="1128"/>
                  </a:cubicBezTo>
                  <a:lnTo>
                    <a:pt x="511" y="1516"/>
                  </a:lnTo>
                  <a:cubicBezTo>
                    <a:pt x="535" y="1516"/>
                    <a:pt x="535" y="1516"/>
                    <a:pt x="560" y="1540"/>
                  </a:cubicBezTo>
                  <a:lnTo>
                    <a:pt x="608" y="1540"/>
                  </a:lnTo>
                  <a:cubicBezTo>
                    <a:pt x="730" y="1468"/>
                    <a:pt x="1410" y="1200"/>
                    <a:pt x="1483" y="933"/>
                  </a:cubicBezTo>
                  <a:cubicBezTo>
                    <a:pt x="1507" y="885"/>
                    <a:pt x="1507" y="836"/>
                    <a:pt x="1483" y="787"/>
                  </a:cubicBezTo>
                  <a:cubicBezTo>
                    <a:pt x="1434" y="715"/>
                    <a:pt x="1361" y="690"/>
                    <a:pt x="1264" y="690"/>
                  </a:cubicBezTo>
                  <a:cubicBezTo>
                    <a:pt x="1046" y="715"/>
                    <a:pt x="851" y="787"/>
                    <a:pt x="657" y="909"/>
                  </a:cubicBezTo>
                  <a:cubicBezTo>
                    <a:pt x="851" y="617"/>
                    <a:pt x="1094" y="204"/>
                    <a:pt x="1021" y="59"/>
                  </a:cubicBezTo>
                  <a:cubicBezTo>
                    <a:pt x="1003" y="23"/>
                    <a:pt x="986" y="1"/>
                    <a:pt x="9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89"/>
            <p:cNvSpPr/>
            <p:nvPr/>
          </p:nvSpPr>
          <p:spPr>
            <a:xfrm>
              <a:off x="2775708" y="4407871"/>
              <a:ext cx="166672" cy="178079"/>
            </a:xfrm>
            <a:custGeom>
              <a:rect b="b" l="l" r="r" t="t"/>
              <a:pathLst>
                <a:path extrusionOk="0" h="1547" w="1448">
                  <a:moveTo>
                    <a:pt x="876" y="0"/>
                  </a:moveTo>
                  <a:cubicBezTo>
                    <a:pt x="862" y="0"/>
                    <a:pt x="846" y="6"/>
                    <a:pt x="826" y="16"/>
                  </a:cubicBezTo>
                  <a:cubicBezTo>
                    <a:pt x="802" y="41"/>
                    <a:pt x="73" y="551"/>
                    <a:pt x="25" y="1061"/>
                  </a:cubicBezTo>
                  <a:cubicBezTo>
                    <a:pt x="0" y="1207"/>
                    <a:pt x="73" y="1255"/>
                    <a:pt x="97" y="1255"/>
                  </a:cubicBezTo>
                  <a:cubicBezTo>
                    <a:pt x="104" y="1256"/>
                    <a:pt x="111" y="1257"/>
                    <a:pt x="118" y="1257"/>
                  </a:cubicBezTo>
                  <a:cubicBezTo>
                    <a:pt x="292" y="1257"/>
                    <a:pt x="593" y="978"/>
                    <a:pt x="826" y="745"/>
                  </a:cubicBezTo>
                  <a:lnTo>
                    <a:pt x="826" y="745"/>
                  </a:lnTo>
                  <a:cubicBezTo>
                    <a:pt x="705" y="964"/>
                    <a:pt x="681" y="1207"/>
                    <a:pt x="681" y="1450"/>
                  </a:cubicBezTo>
                  <a:cubicBezTo>
                    <a:pt x="705" y="1498"/>
                    <a:pt x="753" y="1547"/>
                    <a:pt x="826" y="1547"/>
                  </a:cubicBezTo>
                  <a:lnTo>
                    <a:pt x="851" y="1547"/>
                  </a:lnTo>
                  <a:cubicBezTo>
                    <a:pt x="1191" y="1547"/>
                    <a:pt x="1385" y="648"/>
                    <a:pt x="1434" y="478"/>
                  </a:cubicBezTo>
                  <a:cubicBezTo>
                    <a:pt x="1447" y="423"/>
                    <a:pt x="1415" y="392"/>
                    <a:pt x="1380" y="392"/>
                  </a:cubicBezTo>
                  <a:cubicBezTo>
                    <a:pt x="1352" y="392"/>
                    <a:pt x="1323" y="411"/>
                    <a:pt x="1312" y="454"/>
                  </a:cubicBezTo>
                  <a:cubicBezTo>
                    <a:pt x="1215" y="939"/>
                    <a:pt x="996" y="1425"/>
                    <a:pt x="851" y="1425"/>
                  </a:cubicBezTo>
                  <a:lnTo>
                    <a:pt x="826" y="1425"/>
                  </a:lnTo>
                  <a:cubicBezTo>
                    <a:pt x="753" y="1255"/>
                    <a:pt x="1069" y="551"/>
                    <a:pt x="1093" y="478"/>
                  </a:cubicBezTo>
                  <a:lnTo>
                    <a:pt x="1093" y="454"/>
                  </a:lnTo>
                  <a:cubicBezTo>
                    <a:pt x="1118" y="429"/>
                    <a:pt x="1093" y="405"/>
                    <a:pt x="1069" y="381"/>
                  </a:cubicBezTo>
                  <a:cubicBezTo>
                    <a:pt x="1057" y="369"/>
                    <a:pt x="1045" y="363"/>
                    <a:pt x="1033" y="363"/>
                  </a:cubicBezTo>
                  <a:cubicBezTo>
                    <a:pt x="1021" y="363"/>
                    <a:pt x="1008" y="369"/>
                    <a:pt x="996" y="381"/>
                  </a:cubicBezTo>
                  <a:cubicBezTo>
                    <a:pt x="759" y="642"/>
                    <a:pt x="267" y="1135"/>
                    <a:pt x="153" y="1135"/>
                  </a:cubicBezTo>
                  <a:cubicBezTo>
                    <a:pt x="151" y="1135"/>
                    <a:pt x="148" y="1134"/>
                    <a:pt x="146" y="1134"/>
                  </a:cubicBezTo>
                  <a:lnTo>
                    <a:pt x="146" y="1061"/>
                  </a:lnTo>
                  <a:cubicBezTo>
                    <a:pt x="195" y="624"/>
                    <a:pt x="899" y="114"/>
                    <a:pt x="899" y="114"/>
                  </a:cubicBezTo>
                  <a:cubicBezTo>
                    <a:pt x="948" y="89"/>
                    <a:pt x="948" y="65"/>
                    <a:pt x="923" y="41"/>
                  </a:cubicBezTo>
                  <a:cubicBezTo>
                    <a:pt x="909" y="12"/>
                    <a:pt x="895"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89"/>
            <p:cNvSpPr/>
            <p:nvPr/>
          </p:nvSpPr>
          <p:spPr>
            <a:xfrm>
              <a:off x="2736573" y="4286656"/>
              <a:ext cx="137090" cy="122480"/>
            </a:xfrm>
            <a:custGeom>
              <a:rect b="b" l="l" r="r" t="t"/>
              <a:pathLst>
                <a:path extrusionOk="0" h="1064" w="1191">
                  <a:moveTo>
                    <a:pt x="923" y="0"/>
                  </a:moveTo>
                  <a:cubicBezTo>
                    <a:pt x="875" y="0"/>
                    <a:pt x="850" y="25"/>
                    <a:pt x="826" y="49"/>
                  </a:cubicBezTo>
                  <a:cubicBezTo>
                    <a:pt x="729" y="268"/>
                    <a:pt x="729" y="511"/>
                    <a:pt x="802" y="754"/>
                  </a:cubicBezTo>
                  <a:cubicBezTo>
                    <a:pt x="691" y="743"/>
                    <a:pt x="585" y="738"/>
                    <a:pt x="481" y="738"/>
                  </a:cubicBezTo>
                  <a:cubicBezTo>
                    <a:pt x="333" y="738"/>
                    <a:pt x="191" y="749"/>
                    <a:pt x="49" y="778"/>
                  </a:cubicBezTo>
                  <a:cubicBezTo>
                    <a:pt x="25" y="778"/>
                    <a:pt x="0" y="826"/>
                    <a:pt x="0" y="851"/>
                  </a:cubicBezTo>
                  <a:cubicBezTo>
                    <a:pt x="25" y="875"/>
                    <a:pt x="49" y="899"/>
                    <a:pt x="97" y="899"/>
                  </a:cubicBezTo>
                  <a:cubicBezTo>
                    <a:pt x="219" y="863"/>
                    <a:pt x="346" y="845"/>
                    <a:pt x="477" y="845"/>
                  </a:cubicBezTo>
                  <a:cubicBezTo>
                    <a:pt x="608" y="845"/>
                    <a:pt x="741" y="863"/>
                    <a:pt x="875" y="899"/>
                  </a:cubicBezTo>
                  <a:cubicBezTo>
                    <a:pt x="923" y="972"/>
                    <a:pt x="1021" y="1021"/>
                    <a:pt x="1093" y="1045"/>
                  </a:cubicBezTo>
                  <a:cubicBezTo>
                    <a:pt x="1106" y="1057"/>
                    <a:pt x="1118" y="1063"/>
                    <a:pt x="1130" y="1063"/>
                  </a:cubicBezTo>
                  <a:cubicBezTo>
                    <a:pt x="1142" y="1063"/>
                    <a:pt x="1154" y="1057"/>
                    <a:pt x="1166" y="1045"/>
                  </a:cubicBezTo>
                  <a:cubicBezTo>
                    <a:pt x="1191" y="1021"/>
                    <a:pt x="1191" y="996"/>
                    <a:pt x="1166" y="972"/>
                  </a:cubicBezTo>
                  <a:cubicBezTo>
                    <a:pt x="1118" y="899"/>
                    <a:pt x="1045" y="851"/>
                    <a:pt x="972" y="802"/>
                  </a:cubicBezTo>
                  <a:cubicBezTo>
                    <a:pt x="948" y="802"/>
                    <a:pt x="948" y="778"/>
                    <a:pt x="923" y="754"/>
                  </a:cubicBezTo>
                  <a:cubicBezTo>
                    <a:pt x="850" y="535"/>
                    <a:pt x="850" y="292"/>
                    <a:pt x="948" y="98"/>
                  </a:cubicBezTo>
                  <a:cubicBezTo>
                    <a:pt x="972" y="49"/>
                    <a:pt x="948" y="25"/>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89"/>
            <p:cNvSpPr/>
            <p:nvPr/>
          </p:nvSpPr>
          <p:spPr>
            <a:xfrm>
              <a:off x="2921890" y="4453916"/>
              <a:ext cx="130759" cy="109702"/>
            </a:xfrm>
            <a:custGeom>
              <a:rect b="b" l="l" r="r" t="t"/>
              <a:pathLst>
                <a:path extrusionOk="0" h="953" w="1136">
                  <a:moveTo>
                    <a:pt x="110" y="0"/>
                  </a:moveTo>
                  <a:cubicBezTo>
                    <a:pt x="49" y="0"/>
                    <a:pt x="0" y="63"/>
                    <a:pt x="42" y="126"/>
                  </a:cubicBezTo>
                  <a:lnTo>
                    <a:pt x="1038" y="928"/>
                  </a:lnTo>
                  <a:cubicBezTo>
                    <a:pt x="1038" y="952"/>
                    <a:pt x="1062" y="952"/>
                    <a:pt x="1062" y="952"/>
                  </a:cubicBezTo>
                  <a:cubicBezTo>
                    <a:pt x="1087" y="952"/>
                    <a:pt x="1111" y="952"/>
                    <a:pt x="1111" y="928"/>
                  </a:cubicBezTo>
                  <a:cubicBezTo>
                    <a:pt x="1135" y="904"/>
                    <a:pt x="1135" y="855"/>
                    <a:pt x="1111" y="831"/>
                  </a:cubicBezTo>
                  <a:lnTo>
                    <a:pt x="139" y="5"/>
                  </a:lnTo>
                  <a:cubicBezTo>
                    <a:pt x="130" y="2"/>
                    <a:pt x="120"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7" name="Google Shape;1107;p89"/>
          <p:cNvGrpSpPr/>
          <p:nvPr/>
        </p:nvGrpSpPr>
        <p:grpSpPr>
          <a:xfrm rot="3680024">
            <a:off x="8423761" y="4492529"/>
            <a:ext cx="761917" cy="546733"/>
            <a:chOff x="6102329" y="3283426"/>
            <a:chExt cx="654777" cy="469888"/>
          </a:xfrm>
        </p:grpSpPr>
        <p:sp>
          <p:nvSpPr>
            <p:cNvPr id="1108" name="Google Shape;1108;p89"/>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89"/>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89"/>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89"/>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89"/>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89"/>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89"/>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89"/>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89"/>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89"/>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89"/>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9" name="Google Shape;1119;p89"/>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5_1_1_1">
    <p:bg>
      <p:bgPr>
        <a:blipFill>
          <a:blip r:embed="rId2">
            <a:alphaModFix/>
          </a:blip>
          <a:stretch>
            <a:fillRect/>
          </a:stretch>
        </a:blipFill>
      </p:bgPr>
    </p:bg>
    <p:spTree>
      <p:nvGrpSpPr>
        <p:cNvPr id="1120" name="Shape 1120"/>
        <p:cNvGrpSpPr/>
        <p:nvPr/>
      </p:nvGrpSpPr>
      <p:grpSpPr>
        <a:xfrm>
          <a:off x="0" y="0"/>
          <a:ext cx="0" cy="0"/>
          <a:chOff x="0" y="0"/>
          <a:chExt cx="0" cy="0"/>
        </a:xfrm>
      </p:grpSpPr>
      <p:sp>
        <p:nvSpPr>
          <p:cNvPr id="1121" name="Google Shape;1121;p90"/>
          <p:cNvSpPr/>
          <p:nvPr/>
        </p:nvSpPr>
        <p:spPr>
          <a:xfrm>
            <a:off x="4888500" y="1110225"/>
            <a:ext cx="3381000" cy="3268200"/>
          </a:xfrm>
          <a:prstGeom prst="roundRect">
            <a:avLst>
              <a:gd fmla="val 4556"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90"/>
          <p:cNvSpPr/>
          <p:nvPr/>
        </p:nvSpPr>
        <p:spPr>
          <a:xfrm>
            <a:off x="1072700" y="1110225"/>
            <a:ext cx="3381000" cy="3268200"/>
          </a:xfrm>
          <a:prstGeom prst="roundRect">
            <a:avLst>
              <a:gd fmla="val 4556" name="adj"/>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90"/>
          <p:cNvSpPr txBox="1"/>
          <p:nvPr>
            <p:ph type="title"/>
          </p:nvPr>
        </p:nvSpPr>
        <p:spPr>
          <a:xfrm>
            <a:off x="898300" y="1496250"/>
            <a:ext cx="3529800" cy="82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56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124" name="Google Shape;1124;p90"/>
          <p:cNvSpPr txBox="1"/>
          <p:nvPr>
            <p:ph idx="1" type="subTitle"/>
          </p:nvPr>
        </p:nvSpPr>
        <p:spPr>
          <a:xfrm>
            <a:off x="898300" y="2233725"/>
            <a:ext cx="3529800" cy="44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1125" name="Google Shape;1125;p90"/>
          <p:cNvSpPr txBox="1"/>
          <p:nvPr>
            <p:ph idx="2" type="title"/>
          </p:nvPr>
        </p:nvSpPr>
        <p:spPr>
          <a:xfrm>
            <a:off x="4714038" y="1496250"/>
            <a:ext cx="3529800" cy="82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56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126" name="Google Shape;1126;p90"/>
          <p:cNvSpPr txBox="1"/>
          <p:nvPr>
            <p:ph idx="3" type="subTitle"/>
          </p:nvPr>
        </p:nvSpPr>
        <p:spPr>
          <a:xfrm>
            <a:off x="4714038" y="2233725"/>
            <a:ext cx="3529800" cy="44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9pPr>
          </a:lstStyle>
          <a:p/>
        </p:txBody>
      </p:sp>
      <p:sp>
        <p:nvSpPr>
          <p:cNvPr id="1127" name="Google Shape;1127;p90"/>
          <p:cNvSpPr txBox="1"/>
          <p:nvPr>
            <p:ph idx="4"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1128" name="Google Shape;1128;p90"/>
          <p:cNvGrpSpPr/>
          <p:nvPr/>
        </p:nvGrpSpPr>
        <p:grpSpPr>
          <a:xfrm rot="1245393">
            <a:off x="7896274" y="202889"/>
            <a:ext cx="1373390" cy="1247000"/>
            <a:chOff x="7844079" y="226727"/>
            <a:chExt cx="1373382" cy="1246993"/>
          </a:xfrm>
        </p:grpSpPr>
        <p:sp>
          <p:nvSpPr>
            <p:cNvPr id="1129" name="Google Shape;1129;p90"/>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90"/>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90"/>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90"/>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90"/>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90"/>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90"/>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90"/>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90"/>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90"/>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90"/>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90"/>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90"/>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2" name="Google Shape;1142;p90"/>
          <p:cNvGrpSpPr/>
          <p:nvPr/>
        </p:nvGrpSpPr>
        <p:grpSpPr>
          <a:xfrm>
            <a:off x="-5013" y="3957734"/>
            <a:ext cx="708344" cy="1228537"/>
            <a:chOff x="-1056319" y="1385262"/>
            <a:chExt cx="212940" cy="369285"/>
          </a:xfrm>
        </p:grpSpPr>
        <p:sp>
          <p:nvSpPr>
            <p:cNvPr id="1143" name="Google Shape;1143;p90"/>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90"/>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90"/>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90"/>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90"/>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90"/>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90"/>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90"/>
            <p:cNvSpPr/>
            <p:nvPr/>
          </p:nvSpPr>
          <p:spPr>
            <a:xfrm>
              <a:off x="-886965" y="1718791"/>
              <a:ext cx="8569" cy="31511"/>
            </a:xfrm>
            <a:custGeom>
              <a:rect b="b" l="l" r="r" t="t"/>
              <a:pathLst>
                <a:path extrusionOk="0" h="809" w="220">
                  <a:moveTo>
                    <a:pt x="159" y="1"/>
                  </a:moveTo>
                  <a:cubicBezTo>
                    <a:pt x="140" y="1"/>
                    <a:pt x="122" y="13"/>
                    <a:pt x="122" y="37"/>
                  </a:cubicBezTo>
                  <a:cubicBezTo>
                    <a:pt x="122" y="256"/>
                    <a:pt x="98" y="499"/>
                    <a:pt x="25" y="741"/>
                  </a:cubicBezTo>
                  <a:cubicBezTo>
                    <a:pt x="1" y="741"/>
                    <a:pt x="1" y="790"/>
                    <a:pt x="25" y="790"/>
                  </a:cubicBezTo>
                  <a:lnTo>
                    <a:pt x="49" y="790"/>
                  </a:lnTo>
                  <a:cubicBezTo>
                    <a:pt x="49" y="802"/>
                    <a:pt x="55" y="808"/>
                    <a:pt x="64" y="808"/>
                  </a:cubicBezTo>
                  <a:cubicBezTo>
                    <a:pt x="73" y="808"/>
                    <a:pt x="86" y="802"/>
                    <a:pt x="98" y="790"/>
                  </a:cubicBezTo>
                  <a:cubicBezTo>
                    <a:pt x="195" y="547"/>
                    <a:pt x="219" y="280"/>
                    <a:pt x="195" y="37"/>
                  </a:cubicBezTo>
                  <a:cubicBezTo>
                    <a:pt x="195" y="13"/>
                    <a:pt x="177" y="1"/>
                    <a:pt x="1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90"/>
            <p:cNvSpPr/>
            <p:nvPr/>
          </p:nvSpPr>
          <p:spPr>
            <a:xfrm>
              <a:off x="-931446" y="1708859"/>
              <a:ext cx="10478" cy="40742"/>
            </a:xfrm>
            <a:custGeom>
              <a:rect b="b" l="l" r="r" t="t"/>
              <a:pathLst>
                <a:path extrusionOk="0" h="1046" w="269">
                  <a:moveTo>
                    <a:pt x="147" y="0"/>
                  </a:moveTo>
                  <a:cubicBezTo>
                    <a:pt x="122" y="0"/>
                    <a:pt x="98" y="25"/>
                    <a:pt x="122" y="49"/>
                  </a:cubicBezTo>
                  <a:cubicBezTo>
                    <a:pt x="147" y="365"/>
                    <a:pt x="122" y="875"/>
                    <a:pt x="1" y="948"/>
                  </a:cubicBezTo>
                  <a:cubicBezTo>
                    <a:pt x="1" y="972"/>
                    <a:pt x="1" y="996"/>
                    <a:pt x="1" y="1021"/>
                  </a:cubicBezTo>
                  <a:cubicBezTo>
                    <a:pt x="25" y="1021"/>
                    <a:pt x="25" y="1045"/>
                    <a:pt x="49" y="1045"/>
                  </a:cubicBezTo>
                  <a:lnTo>
                    <a:pt x="74" y="1045"/>
                  </a:lnTo>
                  <a:cubicBezTo>
                    <a:pt x="268" y="924"/>
                    <a:pt x="195" y="195"/>
                    <a:pt x="195" y="49"/>
                  </a:cubicBezTo>
                  <a:cubicBezTo>
                    <a:pt x="195" y="0"/>
                    <a:pt x="171"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90"/>
            <p:cNvSpPr/>
            <p:nvPr/>
          </p:nvSpPr>
          <p:spPr>
            <a:xfrm>
              <a:off x="-976861" y="1713571"/>
              <a:ext cx="6660" cy="34120"/>
            </a:xfrm>
            <a:custGeom>
              <a:rect b="b" l="l" r="r" t="t"/>
              <a:pathLst>
                <a:path extrusionOk="0" h="876" w="171">
                  <a:moveTo>
                    <a:pt x="122" y="1"/>
                  </a:moveTo>
                  <a:cubicBezTo>
                    <a:pt x="98" y="1"/>
                    <a:pt x="74" y="25"/>
                    <a:pt x="74" y="50"/>
                  </a:cubicBezTo>
                  <a:cubicBezTo>
                    <a:pt x="74" y="317"/>
                    <a:pt x="49" y="560"/>
                    <a:pt x="1" y="827"/>
                  </a:cubicBezTo>
                  <a:cubicBezTo>
                    <a:pt x="1" y="851"/>
                    <a:pt x="1" y="875"/>
                    <a:pt x="49" y="875"/>
                  </a:cubicBezTo>
                  <a:cubicBezTo>
                    <a:pt x="74" y="875"/>
                    <a:pt x="98" y="875"/>
                    <a:pt x="98" y="851"/>
                  </a:cubicBezTo>
                  <a:cubicBezTo>
                    <a:pt x="147" y="584"/>
                    <a:pt x="171" y="317"/>
                    <a:pt x="171" y="50"/>
                  </a:cubicBezTo>
                  <a:cubicBezTo>
                    <a:pt x="171" y="25"/>
                    <a:pt x="147"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90"/>
            <p:cNvSpPr/>
            <p:nvPr/>
          </p:nvSpPr>
          <p:spPr>
            <a:xfrm>
              <a:off x="-1015656" y="1710767"/>
              <a:ext cx="10478" cy="35990"/>
            </a:xfrm>
            <a:custGeom>
              <a:rect b="b" l="l" r="r" t="t"/>
              <a:pathLst>
                <a:path extrusionOk="0" h="924" w="269">
                  <a:moveTo>
                    <a:pt x="98" y="0"/>
                  </a:moveTo>
                  <a:cubicBezTo>
                    <a:pt x="74" y="0"/>
                    <a:pt x="49" y="0"/>
                    <a:pt x="25" y="24"/>
                  </a:cubicBezTo>
                  <a:cubicBezTo>
                    <a:pt x="1" y="316"/>
                    <a:pt x="49" y="607"/>
                    <a:pt x="171" y="899"/>
                  </a:cubicBezTo>
                  <a:cubicBezTo>
                    <a:pt x="171" y="899"/>
                    <a:pt x="195" y="923"/>
                    <a:pt x="195" y="923"/>
                  </a:cubicBezTo>
                  <a:lnTo>
                    <a:pt x="219" y="923"/>
                  </a:lnTo>
                  <a:cubicBezTo>
                    <a:pt x="244" y="899"/>
                    <a:pt x="268" y="875"/>
                    <a:pt x="244" y="850"/>
                  </a:cubicBezTo>
                  <a:cubicBezTo>
                    <a:pt x="147" y="607"/>
                    <a:pt x="98" y="316"/>
                    <a:pt x="122" y="49"/>
                  </a:cubicBezTo>
                  <a:cubicBezTo>
                    <a:pt x="122" y="24"/>
                    <a:pt x="122"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 name="Google Shape;1154;p90"/>
          <p:cNvGrpSpPr/>
          <p:nvPr/>
        </p:nvGrpSpPr>
        <p:grpSpPr>
          <a:xfrm>
            <a:off x="8314050" y="4459555"/>
            <a:ext cx="537854" cy="555858"/>
            <a:chOff x="5294267" y="4624350"/>
            <a:chExt cx="383005" cy="395854"/>
          </a:xfrm>
        </p:grpSpPr>
        <p:sp>
          <p:nvSpPr>
            <p:cNvPr id="1155" name="Google Shape;1155;p90"/>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90"/>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90"/>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90"/>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90"/>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90"/>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90"/>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90"/>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90"/>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4" name="Google Shape;1164;p90"/>
          <p:cNvGrpSpPr/>
          <p:nvPr/>
        </p:nvGrpSpPr>
        <p:grpSpPr>
          <a:xfrm rot="7204672">
            <a:off x="-4531" y="285652"/>
            <a:ext cx="537852" cy="273046"/>
            <a:chOff x="5294267" y="4825749"/>
            <a:chExt cx="383005" cy="194455"/>
          </a:xfrm>
        </p:grpSpPr>
        <p:sp>
          <p:nvSpPr>
            <p:cNvPr id="1165" name="Google Shape;1165;p90"/>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90"/>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90"/>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90"/>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90"/>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90"/>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90"/>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90"/>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3" name="Google Shape;1173;p90"/>
          <p:cNvSpPr/>
          <p:nvPr/>
        </p:nvSpPr>
        <p:spPr>
          <a:xfrm>
            <a:off x="4691850" y="1286150"/>
            <a:ext cx="3381000" cy="3268200"/>
          </a:xfrm>
          <a:prstGeom prst="roundRect">
            <a:avLst>
              <a:gd fmla="val 455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90"/>
          <p:cNvSpPr/>
          <p:nvPr/>
        </p:nvSpPr>
        <p:spPr>
          <a:xfrm>
            <a:off x="876050" y="1286150"/>
            <a:ext cx="3381000" cy="3268200"/>
          </a:xfrm>
          <a:prstGeom prst="roundRect">
            <a:avLst>
              <a:gd fmla="val 455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4_1_1">
    <p:bg>
      <p:bgPr>
        <a:blipFill>
          <a:blip r:embed="rId2">
            <a:alphaModFix/>
          </a:blip>
          <a:stretch>
            <a:fillRect/>
          </a:stretch>
        </a:blipFill>
      </p:bgPr>
    </p:bg>
    <p:spTree>
      <p:nvGrpSpPr>
        <p:cNvPr id="1175" name="Shape 1175"/>
        <p:cNvGrpSpPr/>
        <p:nvPr/>
      </p:nvGrpSpPr>
      <p:grpSpPr>
        <a:xfrm>
          <a:off x="0" y="0"/>
          <a:ext cx="0" cy="0"/>
          <a:chOff x="0" y="0"/>
          <a:chExt cx="0" cy="0"/>
        </a:xfrm>
      </p:grpSpPr>
      <p:sp>
        <p:nvSpPr>
          <p:cNvPr id="1176" name="Google Shape;1176;p91"/>
          <p:cNvSpPr txBox="1"/>
          <p:nvPr>
            <p:ph type="ctrTitle"/>
          </p:nvPr>
        </p:nvSpPr>
        <p:spPr>
          <a:xfrm>
            <a:off x="4225363" y="953200"/>
            <a:ext cx="2624100" cy="67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200"/>
              <a:buNone/>
              <a:defRPr/>
            </a:lvl1pPr>
            <a:lvl2pPr lvl="1" algn="ctr">
              <a:lnSpc>
                <a:spcPct val="100000"/>
              </a:lnSpc>
              <a:spcBef>
                <a:spcPts val="0"/>
              </a:spcBef>
              <a:spcAft>
                <a:spcPts val="0"/>
              </a:spcAft>
              <a:buClr>
                <a:srgbClr val="000000"/>
              </a:buClr>
              <a:buSzPts val="1200"/>
              <a:buNone/>
              <a:defRPr sz="1200">
                <a:solidFill>
                  <a:srgbClr val="000000"/>
                </a:solidFill>
              </a:defRPr>
            </a:lvl2pPr>
            <a:lvl3pPr lvl="2" algn="ctr">
              <a:lnSpc>
                <a:spcPct val="100000"/>
              </a:lnSpc>
              <a:spcBef>
                <a:spcPts val="0"/>
              </a:spcBef>
              <a:spcAft>
                <a:spcPts val="0"/>
              </a:spcAft>
              <a:buClr>
                <a:srgbClr val="000000"/>
              </a:buClr>
              <a:buSzPts val="1200"/>
              <a:buNone/>
              <a:defRPr sz="1200">
                <a:solidFill>
                  <a:srgbClr val="000000"/>
                </a:solidFill>
              </a:defRPr>
            </a:lvl3pPr>
            <a:lvl4pPr lvl="3" algn="ctr">
              <a:lnSpc>
                <a:spcPct val="100000"/>
              </a:lnSpc>
              <a:spcBef>
                <a:spcPts val="0"/>
              </a:spcBef>
              <a:spcAft>
                <a:spcPts val="0"/>
              </a:spcAft>
              <a:buClr>
                <a:srgbClr val="000000"/>
              </a:buClr>
              <a:buSzPts val="1200"/>
              <a:buNone/>
              <a:defRPr sz="1200">
                <a:solidFill>
                  <a:srgbClr val="000000"/>
                </a:solidFill>
              </a:defRPr>
            </a:lvl4pPr>
            <a:lvl5pPr lvl="4" algn="ctr">
              <a:lnSpc>
                <a:spcPct val="100000"/>
              </a:lnSpc>
              <a:spcBef>
                <a:spcPts val="0"/>
              </a:spcBef>
              <a:spcAft>
                <a:spcPts val="0"/>
              </a:spcAft>
              <a:buClr>
                <a:srgbClr val="000000"/>
              </a:buClr>
              <a:buSzPts val="1200"/>
              <a:buNone/>
              <a:defRPr sz="1200">
                <a:solidFill>
                  <a:srgbClr val="000000"/>
                </a:solidFill>
              </a:defRPr>
            </a:lvl5pPr>
            <a:lvl6pPr lvl="5" algn="ctr">
              <a:lnSpc>
                <a:spcPct val="100000"/>
              </a:lnSpc>
              <a:spcBef>
                <a:spcPts val="0"/>
              </a:spcBef>
              <a:spcAft>
                <a:spcPts val="0"/>
              </a:spcAft>
              <a:buClr>
                <a:srgbClr val="000000"/>
              </a:buClr>
              <a:buSzPts val="1200"/>
              <a:buNone/>
              <a:defRPr sz="1200">
                <a:solidFill>
                  <a:srgbClr val="000000"/>
                </a:solidFill>
              </a:defRPr>
            </a:lvl6pPr>
            <a:lvl7pPr lvl="6" algn="ctr">
              <a:lnSpc>
                <a:spcPct val="100000"/>
              </a:lnSpc>
              <a:spcBef>
                <a:spcPts val="0"/>
              </a:spcBef>
              <a:spcAft>
                <a:spcPts val="0"/>
              </a:spcAft>
              <a:buClr>
                <a:srgbClr val="000000"/>
              </a:buClr>
              <a:buSzPts val="1200"/>
              <a:buNone/>
              <a:defRPr sz="1200">
                <a:solidFill>
                  <a:srgbClr val="000000"/>
                </a:solidFill>
              </a:defRPr>
            </a:lvl7pPr>
            <a:lvl8pPr lvl="7" algn="ctr">
              <a:lnSpc>
                <a:spcPct val="100000"/>
              </a:lnSpc>
              <a:spcBef>
                <a:spcPts val="0"/>
              </a:spcBef>
              <a:spcAft>
                <a:spcPts val="0"/>
              </a:spcAft>
              <a:buClr>
                <a:srgbClr val="000000"/>
              </a:buClr>
              <a:buSzPts val="1200"/>
              <a:buNone/>
              <a:defRPr sz="1200">
                <a:solidFill>
                  <a:srgbClr val="000000"/>
                </a:solidFill>
              </a:defRPr>
            </a:lvl8pPr>
            <a:lvl9pPr lvl="8" algn="ctr">
              <a:lnSpc>
                <a:spcPct val="100000"/>
              </a:lnSpc>
              <a:spcBef>
                <a:spcPts val="0"/>
              </a:spcBef>
              <a:spcAft>
                <a:spcPts val="0"/>
              </a:spcAft>
              <a:buClr>
                <a:srgbClr val="000000"/>
              </a:buClr>
              <a:buSzPts val="1200"/>
              <a:buNone/>
              <a:defRPr sz="1200">
                <a:solidFill>
                  <a:srgbClr val="000000"/>
                </a:solidFill>
              </a:defRPr>
            </a:lvl9pPr>
          </a:lstStyle>
          <a:p/>
        </p:txBody>
      </p:sp>
      <p:sp>
        <p:nvSpPr>
          <p:cNvPr id="1177" name="Google Shape;1177;p91"/>
          <p:cNvSpPr txBox="1"/>
          <p:nvPr>
            <p:ph idx="1" type="subTitle"/>
          </p:nvPr>
        </p:nvSpPr>
        <p:spPr>
          <a:xfrm>
            <a:off x="4225375" y="1637850"/>
            <a:ext cx="2624100" cy="55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Font typeface="Ubuntu"/>
              <a:buNone/>
              <a:defRPr sz="1400">
                <a:solidFill>
                  <a:schemeClr val="dk1"/>
                </a:solidFill>
                <a:latin typeface="Comfortaa Medium"/>
                <a:ea typeface="Comfortaa Medium"/>
                <a:cs typeface="Comfortaa Medium"/>
                <a:sym typeface="Comfortaa Medium"/>
              </a:defRPr>
            </a:lvl1pPr>
            <a:lvl2pPr lvl="1"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2pPr>
            <a:lvl3pPr lvl="2"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3pPr>
            <a:lvl4pPr lvl="3"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4pPr>
            <a:lvl5pPr lvl="4"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5pPr>
            <a:lvl6pPr lvl="5"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6pPr>
            <a:lvl7pPr lvl="6"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7pPr>
            <a:lvl8pPr lvl="7"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8pPr>
            <a:lvl9pPr lvl="8" algn="l">
              <a:lnSpc>
                <a:spcPct val="100000"/>
              </a:lnSpc>
              <a:spcBef>
                <a:spcPts val="0"/>
              </a:spcBef>
              <a:spcAft>
                <a:spcPts val="0"/>
              </a:spcAft>
              <a:buClr>
                <a:srgbClr val="000000"/>
              </a:buClr>
              <a:buSzPts val="1000"/>
              <a:buFont typeface="Ubuntu"/>
              <a:buNone/>
              <a:defRPr sz="1000">
                <a:solidFill>
                  <a:srgbClr val="000000"/>
                </a:solidFill>
                <a:latin typeface="Ubuntu"/>
                <a:ea typeface="Ubuntu"/>
                <a:cs typeface="Ubuntu"/>
                <a:sym typeface="Ubuntu"/>
              </a:defRPr>
            </a:lvl9pPr>
          </a:lstStyle>
          <a:p/>
        </p:txBody>
      </p:sp>
      <p:sp>
        <p:nvSpPr>
          <p:cNvPr id="1178" name="Google Shape;1178;p91"/>
          <p:cNvSpPr txBox="1"/>
          <p:nvPr>
            <p:ph idx="2" type="title"/>
          </p:nvPr>
        </p:nvSpPr>
        <p:spPr>
          <a:xfrm>
            <a:off x="2294538" y="786050"/>
            <a:ext cx="2154000" cy="154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4800"/>
              <a:buNone/>
              <a:defRPr sz="10000"/>
            </a:lvl1pPr>
            <a:lvl2pPr lvl="1"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grpSp>
        <p:nvGrpSpPr>
          <p:cNvPr id="1179" name="Google Shape;1179;p91"/>
          <p:cNvGrpSpPr/>
          <p:nvPr/>
        </p:nvGrpSpPr>
        <p:grpSpPr>
          <a:xfrm>
            <a:off x="-187098" y="2289785"/>
            <a:ext cx="2037701" cy="1610804"/>
            <a:chOff x="855987" y="2204128"/>
            <a:chExt cx="1217483" cy="962421"/>
          </a:xfrm>
        </p:grpSpPr>
        <p:grpSp>
          <p:nvGrpSpPr>
            <p:cNvPr id="1180" name="Google Shape;1180;p91"/>
            <p:cNvGrpSpPr/>
            <p:nvPr/>
          </p:nvGrpSpPr>
          <p:grpSpPr>
            <a:xfrm>
              <a:off x="855987" y="2204128"/>
              <a:ext cx="1146638" cy="962421"/>
              <a:chOff x="958238" y="2157575"/>
              <a:chExt cx="1115190" cy="936025"/>
            </a:xfrm>
          </p:grpSpPr>
          <p:sp>
            <p:nvSpPr>
              <p:cNvPr id="1181" name="Google Shape;1181;p91"/>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91"/>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91"/>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91"/>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91"/>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91"/>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87" name="Google Shape;1187;p91"/>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8" name="Google Shape;1188;p91"/>
          <p:cNvGrpSpPr/>
          <p:nvPr/>
        </p:nvGrpSpPr>
        <p:grpSpPr>
          <a:xfrm>
            <a:off x="5520628" y="156273"/>
            <a:ext cx="1651683" cy="719972"/>
            <a:chOff x="3965010" y="571479"/>
            <a:chExt cx="1651683" cy="719972"/>
          </a:xfrm>
        </p:grpSpPr>
        <p:grpSp>
          <p:nvGrpSpPr>
            <p:cNvPr id="1189" name="Google Shape;1189;p91"/>
            <p:cNvGrpSpPr/>
            <p:nvPr/>
          </p:nvGrpSpPr>
          <p:grpSpPr>
            <a:xfrm>
              <a:off x="3965010" y="571479"/>
              <a:ext cx="1446820" cy="719972"/>
              <a:chOff x="3953250" y="571500"/>
              <a:chExt cx="1383325" cy="766825"/>
            </a:xfrm>
          </p:grpSpPr>
          <p:grpSp>
            <p:nvGrpSpPr>
              <p:cNvPr id="1190" name="Google Shape;1190;p91"/>
              <p:cNvGrpSpPr/>
              <p:nvPr/>
            </p:nvGrpSpPr>
            <p:grpSpPr>
              <a:xfrm>
                <a:off x="3953250" y="571500"/>
                <a:ext cx="1383165" cy="669650"/>
                <a:chOff x="897088" y="2374675"/>
                <a:chExt cx="1383165" cy="669650"/>
              </a:xfrm>
            </p:grpSpPr>
            <p:sp>
              <p:nvSpPr>
                <p:cNvPr id="1191" name="Google Shape;1191;p91"/>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91"/>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91"/>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91"/>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5" name="Google Shape;1195;p91"/>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6" name="Google Shape;1196;p91"/>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7" name="Google Shape;1197;p91"/>
          <p:cNvGrpSpPr/>
          <p:nvPr/>
        </p:nvGrpSpPr>
        <p:grpSpPr>
          <a:xfrm rot="8903269">
            <a:off x="-62368" y="122447"/>
            <a:ext cx="1100970" cy="787624"/>
            <a:chOff x="1202177" y="4613417"/>
            <a:chExt cx="528376" cy="377939"/>
          </a:xfrm>
        </p:grpSpPr>
        <p:sp>
          <p:nvSpPr>
            <p:cNvPr id="1198" name="Google Shape;1198;p91"/>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91"/>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91"/>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91"/>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91"/>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91"/>
            <p:cNvSpPr/>
            <p:nvPr/>
          </p:nvSpPr>
          <p:spPr>
            <a:xfrm>
              <a:off x="1419143" y="4894566"/>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4" name="Google Shape;1204;p91"/>
          <p:cNvGrpSpPr/>
          <p:nvPr/>
        </p:nvGrpSpPr>
        <p:grpSpPr>
          <a:xfrm>
            <a:off x="7224067" y="2171125"/>
            <a:ext cx="2525880" cy="1610799"/>
            <a:chOff x="7239867" y="1514550"/>
            <a:chExt cx="2525880" cy="1610799"/>
          </a:xfrm>
        </p:grpSpPr>
        <p:grpSp>
          <p:nvGrpSpPr>
            <p:cNvPr id="1205" name="Google Shape;1205;p91"/>
            <p:cNvGrpSpPr/>
            <p:nvPr/>
          </p:nvGrpSpPr>
          <p:grpSpPr>
            <a:xfrm>
              <a:off x="7346663" y="1514550"/>
              <a:ext cx="2419084" cy="1551618"/>
              <a:chOff x="7410211" y="1555307"/>
              <a:chExt cx="2355486" cy="1510826"/>
            </a:xfrm>
          </p:grpSpPr>
          <p:grpSp>
            <p:nvGrpSpPr>
              <p:cNvPr id="1206" name="Google Shape;1206;p91"/>
              <p:cNvGrpSpPr/>
              <p:nvPr/>
            </p:nvGrpSpPr>
            <p:grpSpPr>
              <a:xfrm>
                <a:off x="7410211" y="1555307"/>
                <a:ext cx="2355486" cy="1510826"/>
                <a:chOff x="761258" y="2062484"/>
                <a:chExt cx="1646502" cy="1056078"/>
              </a:xfrm>
            </p:grpSpPr>
            <p:sp>
              <p:nvSpPr>
                <p:cNvPr id="1207" name="Google Shape;1207;p91"/>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91"/>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91"/>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91"/>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91"/>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91"/>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3" name="Google Shape;1213;p91"/>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91"/>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5" name="Google Shape;1215;p91"/>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6" name="Google Shape;1216;p91"/>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91"/>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91"/>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91"/>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91"/>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91"/>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91"/>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223" name="Shape 1223"/>
        <p:cNvGrpSpPr/>
        <p:nvPr/>
      </p:nvGrpSpPr>
      <p:grpSpPr>
        <a:xfrm>
          <a:off x="0" y="0"/>
          <a:ext cx="0" cy="0"/>
          <a:chOff x="0" y="0"/>
          <a:chExt cx="0" cy="0"/>
        </a:xfrm>
      </p:grpSpPr>
      <p:sp>
        <p:nvSpPr>
          <p:cNvPr id="1224" name="Google Shape;1224;p92"/>
          <p:cNvSpPr txBox="1"/>
          <p:nvPr>
            <p:ph idx="1" type="body"/>
          </p:nvPr>
        </p:nvSpPr>
        <p:spPr>
          <a:xfrm>
            <a:off x="5105225" y="914400"/>
            <a:ext cx="3162000" cy="1203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0"/>
              </a:spcBef>
              <a:spcAft>
                <a:spcPts val="0"/>
              </a:spcAft>
              <a:buClr>
                <a:schemeClr val="dk1"/>
              </a:buClr>
              <a:buSzPts val="1400"/>
              <a:buNone/>
              <a:defRPr sz="3500">
                <a:solidFill>
                  <a:schemeClr val="lt1"/>
                </a:solidFill>
                <a:latin typeface="Vibur"/>
                <a:ea typeface="Vibur"/>
                <a:cs typeface="Vibur"/>
                <a:sym typeface="Vibur"/>
              </a:defRPr>
            </a:lvl1pPr>
          </a:lstStyle>
          <a:p/>
        </p:txBody>
      </p:sp>
      <p:grpSp>
        <p:nvGrpSpPr>
          <p:cNvPr id="1225" name="Google Shape;1225;p92"/>
          <p:cNvGrpSpPr/>
          <p:nvPr/>
        </p:nvGrpSpPr>
        <p:grpSpPr>
          <a:xfrm rot="392454">
            <a:off x="2695026" y="2815227"/>
            <a:ext cx="1921986" cy="2500539"/>
            <a:chOff x="4318023" y="4113296"/>
            <a:chExt cx="716421" cy="932073"/>
          </a:xfrm>
        </p:grpSpPr>
        <p:sp>
          <p:nvSpPr>
            <p:cNvPr id="1226" name="Google Shape;1226;p92"/>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92"/>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92"/>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92"/>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0" name="Google Shape;1230;p92"/>
          <p:cNvGrpSpPr/>
          <p:nvPr/>
        </p:nvGrpSpPr>
        <p:grpSpPr>
          <a:xfrm>
            <a:off x="-748149" y="2117407"/>
            <a:ext cx="2037701" cy="1610804"/>
            <a:chOff x="855987" y="2204128"/>
            <a:chExt cx="1217483" cy="962421"/>
          </a:xfrm>
        </p:grpSpPr>
        <p:grpSp>
          <p:nvGrpSpPr>
            <p:cNvPr id="1231" name="Google Shape;1231;p92"/>
            <p:cNvGrpSpPr/>
            <p:nvPr/>
          </p:nvGrpSpPr>
          <p:grpSpPr>
            <a:xfrm>
              <a:off x="855987" y="2204128"/>
              <a:ext cx="1146638" cy="962421"/>
              <a:chOff x="958238" y="2157575"/>
              <a:chExt cx="1115190" cy="936025"/>
            </a:xfrm>
          </p:grpSpPr>
          <p:sp>
            <p:nvSpPr>
              <p:cNvPr id="1232" name="Google Shape;1232;p92"/>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92"/>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92"/>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92"/>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92"/>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92"/>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38" name="Google Shape;1238;p92"/>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9" name="Google Shape;1239;p92"/>
          <p:cNvGrpSpPr/>
          <p:nvPr/>
        </p:nvGrpSpPr>
        <p:grpSpPr>
          <a:xfrm>
            <a:off x="7288617" y="2713912"/>
            <a:ext cx="2525880" cy="1610799"/>
            <a:chOff x="7239867" y="1514550"/>
            <a:chExt cx="2525880" cy="1610799"/>
          </a:xfrm>
        </p:grpSpPr>
        <p:grpSp>
          <p:nvGrpSpPr>
            <p:cNvPr id="1240" name="Google Shape;1240;p92"/>
            <p:cNvGrpSpPr/>
            <p:nvPr/>
          </p:nvGrpSpPr>
          <p:grpSpPr>
            <a:xfrm>
              <a:off x="7346663" y="1514550"/>
              <a:ext cx="2419084" cy="1551618"/>
              <a:chOff x="7410211" y="1555307"/>
              <a:chExt cx="2355486" cy="1510826"/>
            </a:xfrm>
          </p:grpSpPr>
          <p:grpSp>
            <p:nvGrpSpPr>
              <p:cNvPr id="1241" name="Google Shape;1241;p92"/>
              <p:cNvGrpSpPr/>
              <p:nvPr/>
            </p:nvGrpSpPr>
            <p:grpSpPr>
              <a:xfrm>
                <a:off x="7410211" y="1555307"/>
                <a:ext cx="2355486" cy="1510826"/>
                <a:chOff x="761258" y="2062484"/>
                <a:chExt cx="1646502" cy="1056078"/>
              </a:xfrm>
            </p:grpSpPr>
            <p:sp>
              <p:nvSpPr>
                <p:cNvPr id="1242" name="Google Shape;1242;p92"/>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92"/>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92"/>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92"/>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92"/>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92"/>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8" name="Google Shape;1248;p92"/>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92"/>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0" name="Google Shape;1250;p92"/>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1" name="Google Shape;1251;p92"/>
          <p:cNvGrpSpPr/>
          <p:nvPr/>
        </p:nvGrpSpPr>
        <p:grpSpPr>
          <a:xfrm>
            <a:off x="2770117" y="-738988"/>
            <a:ext cx="2525880" cy="1610799"/>
            <a:chOff x="7239867" y="1514550"/>
            <a:chExt cx="2525880" cy="1610799"/>
          </a:xfrm>
        </p:grpSpPr>
        <p:grpSp>
          <p:nvGrpSpPr>
            <p:cNvPr id="1252" name="Google Shape;1252;p92"/>
            <p:cNvGrpSpPr/>
            <p:nvPr/>
          </p:nvGrpSpPr>
          <p:grpSpPr>
            <a:xfrm>
              <a:off x="7346663" y="1514550"/>
              <a:ext cx="2419084" cy="1551618"/>
              <a:chOff x="7410211" y="1555307"/>
              <a:chExt cx="2355486" cy="1510826"/>
            </a:xfrm>
          </p:grpSpPr>
          <p:grpSp>
            <p:nvGrpSpPr>
              <p:cNvPr id="1253" name="Google Shape;1253;p92"/>
              <p:cNvGrpSpPr/>
              <p:nvPr/>
            </p:nvGrpSpPr>
            <p:grpSpPr>
              <a:xfrm>
                <a:off x="7410211" y="1555307"/>
                <a:ext cx="2355486" cy="1510826"/>
                <a:chOff x="761258" y="2062484"/>
                <a:chExt cx="1646502" cy="1056078"/>
              </a:xfrm>
            </p:grpSpPr>
            <p:sp>
              <p:nvSpPr>
                <p:cNvPr id="1254" name="Google Shape;1254;p92"/>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92"/>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92"/>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92"/>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92"/>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92"/>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60" name="Google Shape;1260;p92"/>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92"/>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62" name="Google Shape;1262;p92"/>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_1_1">
    <p:bg>
      <p:bgPr>
        <a:blipFill>
          <a:blip r:embed="rId2">
            <a:alphaModFix/>
          </a:blip>
          <a:stretch>
            <a:fillRect/>
          </a:stretch>
        </a:blipFill>
      </p:bgPr>
    </p:bg>
    <p:spTree>
      <p:nvGrpSpPr>
        <p:cNvPr id="1263" name="Shape 1263"/>
        <p:cNvGrpSpPr/>
        <p:nvPr/>
      </p:nvGrpSpPr>
      <p:grpSpPr>
        <a:xfrm>
          <a:off x="0" y="0"/>
          <a:ext cx="0" cy="0"/>
          <a:chOff x="0" y="0"/>
          <a:chExt cx="0" cy="0"/>
        </a:xfrm>
      </p:grpSpPr>
      <p:sp>
        <p:nvSpPr>
          <p:cNvPr id="1264" name="Google Shape;1264;p93"/>
          <p:cNvSpPr txBox="1"/>
          <p:nvPr>
            <p:ph type="title"/>
          </p:nvPr>
        </p:nvSpPr>
        <p:spPr>
          <a:xfrm>
            <a:off x="1255000" y="1907800"/>
            <a:ext cx="2937600" cy="454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2200"/>
              <a:buNone/>
              <a:defRPr i="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65" name="Google Shape;1265;p93"/>
          <p:cNvSpPr txBox="1"/>
          <p:nvPr>
            <p:ph idx="1" type="subTitle"/>
          </p:nvPr>
        </p:nvSpPr>
        <p:spPr>
          <a:xfrm>
            <a:off x="1255001" y="2585850"/>
            <a:ext cx="2787300" cy="117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l">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grpSp>
        <p:nvGrpSpPr>
          <p:cNvPr id="1266" name="Google Shape;1266;p93"/>
          <p:cNvGrpSpPr/>
          <p:nvPr/>
        </p:nvGrpSpPr>
        <p:grpSpPr>
          <a:xfrm>
            <a:off x="8069369" y="226063"/>
            <a:ext cx="1130211" cy="811072"/>
            <a:chOff x="6102329" y="3283426"/>
            <a:chExt cx="654777" cy="469888"/>
          </a:xfrm>
        </p:grpSpPr>
        <p:sp>
          <p:nvSpPr>
            <p:cNvPr id="1267" name="Google Shape;1267;p93"/>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93"/>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93"/>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93"/>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93"/>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93"/>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93"/>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93"/>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93"/>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93"/>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93"/>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8" name="Google Shape;1278;p93"/>
          <p:cNvGrpSpPr/>
          <p:nvPr/>
        </p:nvGrpSpPr>
        <p:grpSpPr>
          <a:xfrm rot="2150482">
            <a:off x="1999164" y="3379351"/>
            <a:ext cx="1415632" cy="2385313"/>
            <a:chOff x="-653265" y="1899986"/>
            <a:chExt cx="171302" cy="288619"/>
          </a:xfrm>
        </p:grpSpPr>
        <p:sp>
          <p:nvSpPr>
            <p:cNvPr id="1279" name="Google Shape;1279;p93"/>
            <p:cNvSpPr/>
            <p:nvPr/>
          </p:nvSpPr>
          <p:spPr>
            <a:xfrm>
              <a:off x="-527106" y="1913930"/>
              <a:ext cx="45143" cy="47052"/>
            </a:xfrm>
            <a:custGeom>
              <a:rect b="b" l="l" r="r" t="t"/>
              <a:pathLst>
                <a:path extrusionOk="0" h="1208" w="1159">
                  <a:moveTo>
                    <a:pt x="626" y="1"/>
                  </a:moveTo>
                  <a:cubicBezTo>
                    <a:pt x="368" y="1"/>
                    <a:pt x="163" y="396"/>
                    <a:pt x="163" y="396"/>
                  </a:cubicBezTo>
                  <a:cubicBezTo>
                    <a:pt x="0" y="997"/>
                    <a:pt x="317" y="1207"/>
                    <a:pt x="551" y="1207"/>
                  </a:cubicBezTo>
                  <a:cubicBezTo>
                    <a:pt x="666" y="1207"/>
                    <a:pt x="762" y="1156"/>
                    <a:pt x="770" y="1076"/>
                  </a:cubicBezTo>
                  <a:cubicBezTo>
                    <a:pt x="794" y="833"/>
                    <a:pt x="479" y="736"/>
                    <a:pt x="479" y="736"/>
                  </a:cubicBezTo>
                  <a:cubicBezTo>
                    <a:pt x="479" y="736"/>
                    <a:pt x="1159" y="396"/>
                    <a:pt x="819" y="80"/>
                  </a:cubicBezTo>
                  <a:cubicBezTo>
                    <a:pt x="753" y="23"/>
                    <a:pt x="688" y="1"/>
                    <a:pt x="62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93"/>
            <p:cNvSpPr/>
            <p:nvPr/>
          </p:nvSpPr>
          <p:spPr>
            <a:xfrm>
              <a:off x="-564303" y="1911944"/>
              <a:ext cx="42728" cy="46273"/>
            </a:xfrm>
            <a:custGeom>
              <a:rect b="b" l="l" r="r" t="t"/>
              <a:pathLst>
                <a:path extrusionOk="0" h="1188" w="1097">
                  <a:moveTo>
                    <a:pt x="548" y="1"/>
                  </a:moveTo>
                  <a:cubicBezTo>
                    <a:pt x="491" y="1"/>
                    <a:pt x="429" y="17"/>
                    <a:pt x="365" y="58"/>
                  </a:cubicBezTo>
                  <a:cubicBezTo>
                    <a:pt x="0" y="301"/>
                    <a:pt x="680" y="738"/>
                    <a:pt x="680" y="738"/>
                  </a:cubicBezTo>
                  <a:cubicBezTo>
                    <a:pt x="680" y="738"/>
                    <a:pt x="340" y="811"/>
                    <a:pt x="340" y="1030"/>
                  </a:cubicBezTo>
                  <a:cubicBezTo>
                    <a:pt x="349" y="1120"/>
                    <a:pt x="464" y="1188"/>
                    <a:pt x="597" y="1188"/>
                  </a:cubicBezTo>
                  <a:cubicBezTo>
                    <a:pt x="821" y="1188"/>
                    <a:pt x="1097" y="1000"/>
                    <a:pt x="1021" y="422"/>
                  </a:cubicBezTo>
                  <a:cubicBezTo>
                    <a:pt x="1021" y="422"/>
                    <a:pt x="835" y="1"/>
                    <a:pt x="5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93"/>
            <p:cNvSpPr/>
            <p:nvPr/>
          </p:nvSpPr>
          <p:spPr>
            <a:xfrm>
              <a:off x="-525509" y="1900921"/>
              <a:ext cx="20838" cy="20877"/>
            </a:xfrm>
            <a:custGeom>
              <a:rect b="b" l="l" r="r" t="t"/>
              <a:pathLst>
                <a:path extrusionOk="0" h="536" w="535">
                  <a:moveTo>
                    <a:pt x="462" y="1"/>
                  </a:moveTo>
                  <a:cubicBezTo>
                    <a:pt x="292" y="25"/>
                    <a:pt x="0" y="195"/>
                    <a:pt x="49" y="487"/>
                  </a:cubicBezTo>
                  <a:cubicBezTo>
                    <a:pt x="49" y="511"/>
                    <a:pt x="73" y="535"/>
                    <a:pt x="97" y="535"/>
                  </a:cubicBezTo>
                  <a:lnTo>
                    <a:pt x="122" y="535"/>
                  </a:lnTo>
                  <a:cubicBezTo>
                    <a:pt x="146" y="535"/>
                    <a:pt x="146" y="511"/>
                    <a:pt x="146" y="487"/>
                  </a:cubicBezTo>
                  <a:cubicBezTo>
                    <a:pt x="97" y="171"/>
                    <a:pt x="462" y="98"/>
                    <a:pt x="486" y="98"/>
                  </a:cubicBezTo>
                  <a:cubicBezTo>
                    <a:pt x="510" y="74"/>
                    <a:pt x="535" y="49"/>
                    <a:pt x="510" y="25"/>
                  </a:cubicBezTo>
                  <a:cubicBezTo>
                    <a:pt x="510" y="1"/>
                    <a:pt x="486"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93"/>
            <p:cNvSpPr/>
            <p:nvPr/>
          </p:nvSpPr>
          <p:spPr>
            <a:xfrm>
              <a:off x="-540660" y="1899986"/>
              <a:ext cx="17060" cy="20838"/>
            </a:xfrm>
            <a:custGeom>
              <a:rect b="b" l="l" r="r" t="t"/>
              <a:pathLst>
                <a:path extrusionOk="0" h="535" w="438">
                  <a:moveTo>
                    <a:pt x="49" y="1"/>
                  </a:moveTo>
                  <a:cubicBezTo>
                    <a:pt x="1" y="1"/>
                    <a:pt x="1" y="25"/>
                    <a:pt x="1" y="49"/>
                  </a:cubicBezTo>
                  <a:cubicBezTo>
                    <a:pt x="1" y="98"/>
                    <a:pt x="25" y="98"/>
                    <a:pt x="49" y="98"/>
                  </a:cubicBezTo>
                  <a:cubicBezTo>
                    <a:pt x="98" y="98"/>
                    <a:pt x="146" y="122"/>
                    <a:pt x="195" y="146"/>
                  </a:cubicBezTo>
                  <a:cubicBezTo>
                    <a:pt x="292" y="243"/>
                    <a:pt x="341" y="365"/>
                    <a:pt x="341" y="511"/>
                  </a:cubicBezTo>
                  <a:cubicBezTo>
                    <a:pt x="341" y="535"/>
                    <a:pt x="365" y="535"/>
                    <a:pt x="389" y="535"/>
                  </a:cubicBezTo>
                  <a:cubicBezTo>
                    <a:pt x="414" y="535"/>
                    <a:pt x="438" y="511"/>
                    <a:pt x="438" y="486"/>
                  </a:cubicBezTo>
                  <a:cubicBezTo>
                    <a:pt x="438" y="341"/>
                    <a:pt x="365" y="171"/>
                    <a:pt x="243" y="73"/>
                  </a:cubicBezTo>
                  <a:cubicBezTo>
                    <a:pt x="195" y="25"/>
                    <a:pt x="12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93"/>
            <p:cNvSpPr/>
            <p:nvPr/>
          </p:nvSpPr>
          <p:spPr>
            <a:xfrm>
              <a:off x="-653265" y="1974731"/>
              <a:ext cx="137260" cy="213874"/>
            </a:xfrm>
            <a:custGeom>
              <a:rect b="b" l="l" r="r" t="t"/>
              <a:pathLst>
                <a:path extrusionOk="0" h="5491" w="3524">
                  <a:moveTo>
                    <a:pt x="3353" y="1"/>
                  </a:moveTo>
                  <a:cubicBezTo>
                    <a:pt x="3329" y="25"/>
                    <a:pt x="3329" y="49"/>
                    <a:pt x="3329" y="73"/>
                  </a:cubicBezTo>
                  <a:cubicBezTo>
                    <a:pt x="3353" y="122"/>
                    <a:pt x="3377" y="171"/>
                    <a:pt x="3377" y="244"/>
                  </a:cubicBezTo>
                  <a:cubicBezTo>
                    <a:pt x="3377" y="268"/>
                    <a:pt x="3402" y="268"/>
                    <a:pt x="3426" y="268"/>
                  </a:cubicBezTo>
                  <a:cubicBezTo>
                    <a:pt x="3450" y="268"/>
                    <a:pt x="3475" y="244"/>
                    <a:pt x="3475" y="219"/>
                  </a:cubicBezTo>
                  <a:cubicBezTo>
                    <a:pt x="3450" y="98"/>
                    <a:pt x="3426" y="25"/>
                    <a:pt x="3426" y="25"/>
                  </a:cubicBezTo>
                  <a:cubicBezTo>
                    <a:pt x="3402" y="1"/>
                    <a:pt x="3377" y="1"/>
                    <a:pt x="3353" y="1"/>
                  </a:cubicBezTo>
                  <a:close/>
                  <a:moveTo>
                    <a:pt x="3465" y="377"/>
                  </a:moveTo>
                  <a:cubicBezTo>
                    <a:pt x="3438" y="377"/>
                    <a:pt x="3414" y="389"/>
                    <a:pt x="3426" y="414"/>
                  </a:cubicBezTo>
                  <a:cubicBezTo>
                    <a:pt x="3426" y="462"/>
                    <a:pt x="3426" y="535"/>
                    <a:pt x="3426" y="584"/>
                  </a:cubicBezTo>
                  <a:lnTo>
                    <a:pt x="3426" y="608"/>
                  </a:lnTo>
                  <a:cubicBezTo>
                    <a:pt x="3426" y="632"/>
                    <a:pt x="3450" y="656"/>
                    <a:pt x="3475" y="656"/>
                  </a:cubicBezTo>
                  <a:cubicBezTo>
                    <a:pt x="3499" y="656"/>
                    <a:pt x="3499" y="632"/>
                    <a:pt x="3523" y="632"/>
                  </a:cubicBezTo>
                  <a:lnTo>
                    <a:pt x="3523" y="584"/>
                  </a:lnTo>
                  <a:cubicBezTo>
                    <a:pt x="3523" y="535"/>
                    <a:pt x="3523" y="486"/>
                    <a:pt x="3523" y="414"/>
                  </a:cubicBezTo>
                  <a:cubicBezTo>
                    <a:pt x="3523" y="389"/>
                    <a:pt x="3493" y="377"/>
                    <a:pt x="3465" y="377"/>
                  </a:cubicBezTo>
                  <a:close/>
                  <a:moveTo>
                    <a:pt x="3450" y="754"/>
                  </a:moveTo>
                  <a:cubicBezTo>
                    <a:pt x="3426" y="754"/>
                    <a:pt x="3402" y="754"/>
                    <a:pt x="3402" y="778"/>
                  </a:cubicBezTo>
                  <a:cubicBezTo>
                    <a:pt x="3402" y="851"/>
                    <a:pt x="3377" y="899"/>
                    <a:pt x="3353" y="948"/>
                  </a:cubicBezTo>
                  <a:cubicBezTo>
                    <a:pt x="3329" y="972"/>
                    <a:pt x="3353" y="997"/>
                    <a:pt x="3377" y="1021"/>
                  </a:cubicBezTo>
                  <a:lnTo>
                    <a:pt x="3402" y="1021"/>
                  </a:lnTo>
                  <a:cubicBezTo>
                    <a:pt x="3426" y="1021"/>
                    <a:pt x="3426" y="997"/>
                    <a:pt x="3426" y="997"/>
                  </a:cubicBezTo>
                  <a:cubicBezTo>
                    <a:pt x="3450" y="924"/>
                    <a:pt x="3475" y="875"/>
                    <a:pt x="3499" y="802"/>
                  </a:cubicBezTo>
                  <a:cubicBezTo>
                    <a:pt x="3499" y="778"/>
                    <a:pt x="3475" y="754"/>
                    <a:pt x="3450" y="754"/>
                  </a:cubicBezTo>
                  <a:close/>
                  <a:moveTo>
                    <a:pt x="2576" y="899"/>
                  </a:moveTo>
                  <a:cubicBezTo>
                    <a:pt x="2503" y="924"/>
                    <a:pt x="2430" y="997"/>
                    <a:pt x="2406" y="1045"/>
                  </a:cubicBezTo>
                  <a:cubicBezTo>
                    <a:pt x="2406" y="1069"/>
                    <a:pt x="2406" y="1118"/>
                    <a:pt x="2430" y="1118"/>
                  </a:cubicBezTo>
                  <a:lnTo>
                    <a:pt x="2454" y="1118"/>
                  </a:lnTo>
                  <a:cubicBezTo>
                    <a:pt x="2479" y="1118"/>
                    <a:pt x="2479" y="1118"/>
                    <a:pt x="2503" y="1094"/>
                  </a:cubicBezTo>
                  <a:cubicBezTo>
                    <a:pt x="2503" y="1045"/>
                    <a:pt x="2551" y="1021"/>
                    <a:pt x="2600" y="997"/>
                  </a:cubicBezTo>
                  <a:cubicBezTo>
                    <a:pt x="2649" y="972"/>
                    <a:pt x="2624" y="899"/>
                    <a:pt x="2576" y="899"/>
                  </a:cubicBezTo>
                  <a:close/>
                  <a:moveTo>
                    <a:pt x="2722" y="948"/>
                  </a:moveTo>
                  <a:cubicBezTo>
                    <a:pt x="2697" y="972"/>
                    <a:pt x="2697" y="997"/>
                    <a:pt x="2722" y="1021"/>
                  </a:cubicBezTo>
                  <a:cubicBezTo>
                    <a:pt x="2770" y="1045"/>
                    <a:pt x="2794" y="1094"/>
                    <a:pt x="2819" y="1142"/>
                  </a:cubicBezTo>
                  <a:cubicBezTo>
                    <a:pt x="2843" y="1167"/>
                    <a:pt x="2843" y="1167"/>
                    <a:pt x="2867" y="1167"/>
                  </a:cubicBezTo>
                  <a:lnTo>
                    <a:pt x="2916" y="1191"/>
                  </a:lnTo>
                  <a:cubicBezTo>
                    <a:pt x="2916" y="1167"/>
                    <a:pt x="2940" y="1142"/>
                    <a:pt x="2916" y="1118"/>
                  </a:cubicBezTo>
                  <a:cubicBezTo>
                    <a:pt x="2892" y="1045"/>
                    <a:pt x="2843" y="997"/>
                    <a:pt x="2794" y="948"/>
                  </a:cubicBezTo>
                  <a:close/>
                  <a:moveTo>
                    <a:pt x="3268" y="1078"/>
                  </a:moveTo>
                  <a:cubicBezTo>
                    <a:pt x="3256" y="1078"/>
                    <a:pt x="3243" y="1082"/>
                    <a:pt x="3232" y="1094"/>
                  </a:cubicBezTo>
                  <a:cubicBezTo>
                    <a:pt x="3207" y="1142"/>
                    <a:pt x="3159" y="1167"/>
                    <a:pt x="3110" y="1215"/>
                  </a:cubicBezTo>
                  <a:cubicBezTo>
                    <a:pt x="3086" y="1215"/>
                    <a:pt x="3086" y="1239"/>
                    <a:pt x="3110" y="1264"/>
                  </a:cubicBezTo>
                  <a:cubicBezTo>
                    <a:pt x="3110" y="1288"/>
                    <a:pt x="3134" y="1288"/>
                    <a:pt x="3159" y="1288"/>
                  </a:cubicBezTo>
                  <a:cubicBezTo>
                    <a:pt x="3207" y="1264"/>
                    <a:pt x="3256" y="1215"/>
                    <a:pt x="3305" y="1167"/>
                  </a:cubicBezTo>
                  <a:cubicBezTo>
                    <a:pt x="3342" y="1129"/>
                    <a:pt x="3308" y="1078"/>
                    <a:pt x="3268" y="1078"/>
                  </a:cubicBezTo>
                  <a:close/>
                  <a:moveTo>
                    <a:pt x="2469" y="1197"/>
                  </a:moveTo>
                  <a:cubicBezTo>
                    <a:pt x="2460" y="1197"/>
                    <a:pt x="2454" y="1203"/>
                    <a:pt x="2454" y="1215"/>
                  </a:cubicBezTo>
                  <a:cubicBezTo>
                    <a:pt x="2430" y="1215"/>
                    <a:pt x="2406" y="1264"/>
                    <a:pt x="2430" y="1264"/>
                  </a:cubicBezTo>
                  <a:cubicBezTo>
                    <a:pt x="2479" y="1337"/>
                    <a:pt x="2527" y="1385"/>
                    <a:pt x="2600" y="1385"/>
                  </a:cubicBezTo>
                  <a:lnTo>
                    <a:pt x="2624" y="1410"/>
                  </a:lnTo>
                  <a:cubicBezTo>
                    <a:pt x="2649" y="1410"/>
                    <a:pt x="2673" y="1385"/>
                    <a:pt x="2673" y="1361"/>
                  </a:cubicBezTo>
                  <a:cubicBezTo>
                    <a:pt x="2673" y="1337"/>
                    <a:pt x="2649" y="1288"/>
                    <a:pt x="2624" y="1288"/>
                  </a:cubicBezTo>
                  <a:cubicBezTo>
                    <a:pt x="2576" y="1288"/>
                    <a:pt x="2527" y="1264"/>
                    <a:pt x="2503" y="1215"/>
                  </a:cubicBezTo>
                  <a:cubicBezTo>
                    <a:pt x="2491" y="1203"/>
                    <a:pt x="2479" y="1197"/>
                    <a:pt x="2469" y="1197"/>
                  </a:cubicBezTo>
                  <a:close/>
                  <a:moveTo>
                    <a:pt x="2958" y="1253"/>
                  </a:moveTo>
                  <a:cubicBezTo>
                    <a:pt x="2954" y="1253"/>
                    <a:pt x="2948" y="1256"/>
                    <a:pt x="2940" y="1264"/>
                  </a:cubicBezTo>
                  <a:cubicBezTo>
                    <a:pt x="2916" y="1264"/>
                    <a:pt x="2892" y="1264"/>
                    <a:pt x="2892" y="1288"/>
                  </a:cubicBezTo>
                  <a:lnTo>
                    <a:pt x="2794" y="1312"/>
                  </a:lnTo>
                  <a:cubicBezTo>
                    <a:pt x="2790" y="1310"/>
                    <a:pt x="2786" y="1309"/>
                    <a:pt x="2782" y="1309"/>
                  </a:cubicBezTo>
                  <a:cubicBezTo>
                    <a:pt x="2746" y="1309"/>
                    <a:pt x="2750" y="1410"/>
                    <a:pt x="2794" y="1410"/>
                  </a:cubicBezTo>
                  <a:cubicBezTo>
                    <a:pt x="2843" y="1410"/>
                    <a:pt x="2867" y="1385"/>
                    <a:pt x="2916" y="1385"/>
                  </a:cubicBezTo>
                  <a:cubicBezTo>
                    <a:pt x="2916" y="1410"/>
                    <a:pt x="2916" y="1458"/>
                    <a:pt x="2916" y="1482"/>
                  </a:cubicBezTo>
                  <a:cubicBezTo>
                    <a:pt x="2916" y="1507"/>
                    <a:pt x="2940" y="1531"/>
                    <a:pt x="2964" y="1531"/>
                  </a:cubicBezTo>
                  <a:lnTo>
                    <a:pt x="2989" y="1531"/>
                  </a:lnTo>
                  <a:cubicBezTo>
                    <a:pt x="3013" y="1531"/>
                    <a:pt x="3037" y="1507"/>
                    <a:pt x="3037" y="1482"/>
                  </a:cubicBezTo>
                  <a:cubicBezTo>
                    <a:pt x="3013" y="1434"/>
                    <a:pt x="3013" y="1410"/>
                    <a:pt x="3013" y="1361"/>
                  </a:cubicBezTo>
                  <a:cubicBezTo>
                    <a:pt x="3037" y="1361"/>
                    <a:pt x="3037" y="1337"/>
                    <a:pt x="3037" y="1312"/>
                  </a:cubicBezTo>
                  <a:cubicBezTo>
                    <a:pt x="3013" y="1288"/>
                    <a:pt x="3013" y="1264"/>
                    <a:pt x="2989" y="1264"/>
                  </a:cubicBezTo>
                  <a:cubicBezTo>
                    <a:pt x="2973" y="1264"/>
                    <a:pt x="2967" y="1253"/>
                    <a:pt x="2958" y="1253"/>
                  </a:cubicBezTo>
                  <a:close/>
                  <a:moveTo>
                    <a:pt x="2989" y="1628"/>
                  </a:moveTo>
                  <a:cubicBezTo>
                    <a:pt x="2964" y="1628"/>
                    <a:pt x="2940" y="1652"/>
                    <a:pt x="2940" y="1677"/>
                  </a:cubicBezTo>
                  <a:cubicBezTo>
                    <a:pt x="2916" y="1725"/>
                    <a:pt x="2916" y="1798"/>
                    <a:pt x="2892" y="1847"/>
                  </a:cubicBezTo>
                  <a:cubicBezTo>
                    <a:pt x="2892" y="1871"/>
                    <a:pt x="2916" y="1895"/>
                    <a:pt x="2940" y="1895"/>
                  </a:cubicBezTo>
                  <a:cubicBezTo>
                    <a:pt x="2964" y="1895"/>
                    <a:pt x="2989" y="1895"/>
                    <a:pt x="2989" y="1871"/>
                  </a:cubicBezTo>
                  <a:cubicBezTo>
                    <a:pt x="3013" y="1798"/>
                    <a:pt x="3013" y="1750"/>
                    <a:pt x="3037" y="1677"/>
                  </a:cubicBezTo>
                  <a:cubicBezTo>
                    <a:pt x="3037" y="1652"/>
                    <a:pt x="3013" y="1628"/>
                    <a:pt x="2989" y="1628"/>
                  </a:cubicBezTo>
                  <a:close/>
                  <a:moveTo>
                    <a:pt x="1628" y="1993"/>
                  </a:moveTo>
                  <a:cubicBezTo>
                    <a:pt x="1604" y="1993"/>
                    <a:pt x="1580" y="2017"/>
                    <a:pt x="1580" y="2041"/>
                  </a:cubicBezTo>
                  <a:cubicBezTo>
                    <a:pt x="1580" y="2065"/>
                    <a:pt x="1604" y="2090"/>
                    <a:pt x="1628" y="2090"/>
                  </a:cubicBezTo>
                  <a:cubicBezTo>
                    <a:pt x="1677" y="2090"/>
                    <a:pt x="1726" y="2090"/>
                    <a:pt x="1750" y="2114"/>
                  </a:cubicBezTo>
                  <a:lnTo>
                    <a:pt x="1823" y="2114"/>
                  </a:lnTo>
                  <a:cubicBezTo>
                    <a:pt x="1823" y="2114"/>
                    <a:pt x="1847" y="2114"/>
                    <a:pt x="1847" y="2090"/>
                  </a:cubicBezTo>
                  <a:cubicBezTo>
                    <a:pt x="1847" y="2065"/>
                    <a:pt x="1847" y="2041"/>
                    <a:pt x="1823" y="2017"/>
                  </a:cubicBezTo>
                  <a:lnTo>
                    <a:pt x="1798" y="2017"/>
                  </a:lnTo>
                  <a:cubicBezTo>
                    <a:pt x="1750" y="1993"/>
                    <a:pt x="1677" y="1993"/>
                    <a:pt x="1628" y="1993"/>
                  </a:cubicBezTo>
                  <a:close/>
                  <a:moveTo>
                    <a:pt x="2892" y="1993"/>
                  </a:moveTo>
                  <a:cubicBezTo>
                    <a:pt x="2867" y="1993"/>
                    <a:pt x="2843" y="1993"/>
                    <a:pt x="2819" y="2017"/>
                  </a:cubicBezTo>
                  <a:cubicBezTo>
                    <a:pt x="2794" y="2065"/>
                    <a:pt x="2770" y="2114"/>
                    <a:pt x="2722" y="2163"/>
                  </a:cubicBezTo>
                  <a:cubicBezTo>
                    <a:pt x="2722" y="2187"/>
                    <a:pt x="2722" y="2211"/>
                    <a:pt x="2722" y="2235"/>
                  </a:cubicBezTo>
                  <a:lnTo>
                    <a:pt x="2794" y="2235"/>
                  </a:lnTo>
                  <a:cubicBezTo>
                    <a:pt x="2843" y="2187"/>
                    <a:pt x="2867" y="2114"/>
                    <a:pt x="2916" y="2065"/>
                  </a:cubicBezTo>
                  <a:cubicBezTo>
                    <a:pt x="2916" y="2041"/>
                    <a:pt x="2916" y="2017"/>
                    <a:pt x="2892" y="1993"/>
                  </a:cubicBezTo>
                  <a:close/>
                  <a:moveTo>
                    <a:pt x="1968" y="2144"/>
                  </a:moveTo>
                  <a:cubicBezTo>
                    <a:pt x="1956" y="2144"/>
                    <a:pt x="1944" y="2150"/>
                    <a:pt x="1944" y="2163"/>
                  </a:cubicBezTo>
                  <a:cubicBezTo>
                    <a:pt x="1920" y="2163"/>
                    <a:pt x="1920" y="2211"/>
                    <a:pt x="1944" y="2211"/>
                  </a:cubicBezTo>
                  <a:cubicBezTo>
                    <a:pt x="1993" y="2260"/>
                    <a:pt x="2017" y="2284"/>
                    <a:pt x="2066" y="2333"/>
                  </a:cubicBezTo>
                  <a:lnTo>
                    <a:pt x="2114" y="2333"/>
                  </a:lnTo>
                  <a:cubicBezTo>
                    <a:pt x="2114" y="2357"/>
                    <a:pt x="2139" y="2357"/>
                    <a:pt x="2139" y="2357"/>
                  </a:cubicBezTo>
                  <a:cubicBezTo>
                    <a:pt x="2163" y="2333"/>
                    <a:pt x="2163" y="2308"/>
                    <a:pt x="2139" y="2284"/>
                  </a:cubicBezTo>
                  <a:cubicBezTo>
                    <a:pt x="2114" y="2235"/>
                    <a:pt x="2066" y="2187"/>
                    <a:pt x="1993" y="2163"/>
                  </a:cubicBezTo>
                  <a:cubicBezTo>
                    <a:pt x="1993" y="2150"/>
                    <a:pt x="1981" y="2144"/>
                    <a:pt x="1968" y="2144"/>
                  </a:cubicBezTo>
                  <a:close/>
                  <a:moveTo>
                    <a:pt x="1531" y="2114"/>
                  </a:moveTo>
                  <a:cubicBezTo>
                    <a:pt x="1507" y="2114"/>
                    <a:pt x="1483" y="2138"/>
                    <a:pt x="1483" y="2163"/>
                  </a:cubicBezTo>
                  <a:cubicBezTo>
                    <a:pt x="1483" y="2235"/>
                    <a:pt x="1507" y="2308"/>
                    <a:pt x="1555" y="2357"/>
                  </a:cubicBezTo>
                  <a:cubicBezTo>
                    <a:pt x="1555" y="2357"/>
                    <a:pt x="1580" y="2381"/>
                    <a:pt x="1604" y="2381"/>
                  </a:cubicBezTo>
                  <a:cubicBezTo>
                    <a:pt x="1604" y="2381"/>
                    <a:pt x="1628" y="2381"/>
                    <a:pt x="1628" y="2357"/>
                  </a:cubicBezTo>
                  <a:cubicBezTo>
                    <a:pt x="1653" y="2357"/>
                    <a:pt x="1653" y="2308"/>
                    <a:pt x="1628" y="2308"/>
                  </a:cubicBezTo>
                  <a:cubicBezTo>
                    <a:pt x="1580" y="2260"/>
                    <a:pt x="1580" y="2211"/>
                    <a:pt x="1555" y="2163"/>
                  </a:cubicBezTo>
                  <a:cubicBezTo>
                    <a:pt x="1580" y="2138"/>
                    <a:pt x="1555" y="2114"/>
                    <a:pt x="1531" y="2114"/>
                  </a:cubicBezTo>
                  <a:close/>
                  <a:moveTo>
                    <a:pt x="2637" y="2266"/>
                  </a:moveTo>
                  <a:cubicBezTo>
                    <a:pt x="2624" y="2266"/>
                    <a:pt x="2612" y="2272"/>
                    <a:pt x="2600" y="2284"/>
                  </a:cubicBezTo>
                  <a:cubicBezTo>
                    <a:pt x="2551" y="2308"/>
                    <a:pt x="2503" y="2333"/>
                    <a:pt x="2454" y="2357"/>
                  </a:cubicBezTo>
                  <a:cubicBezTo>
                    <a:pt x="2406" y="2381"/>
                    <a:pt x="2406" y="2406"/>
                    <a:pt x="2430" y="2430"/>
                  </a:cubicBezTo>
                  <a:cubicBezTo>
                    <a:pt x="2430" y="2454"/>
                    <a:pt x="2430" y="2454"/>
                    <a:pt x="2454" y="2454"/>
                  </a:cubicBezTo>
                  <a:lnTo>
                    <a:pt x="2503" y="2430"/>
                  </a:lnTo>
                  <a:cubicBezTo>
                    <a:pt x="2551" y="2406"/>
                    <a:pt x="2600" y="2381"/>
                    <a:pt x="2673" y="2333"/>
                  </a:cubicBezTo>
                  <a:cubicBezTo>
                    <a:pt x="2673" y="2333"/>
                    <a:pt x="2673" y="2284"/>
                    <a:pt x="2673" y="2284"/>
                  </a:cubicBezTo>
                  <a:cubicBezTo>
                    <a:pt x="2661" y="2272"/>
                    <a:pt x="2649" y="2266"/>
                    <a:pt x="2637" y="2266"/>
                  </a:cubicBezTo>
                  <a:close/>
                  <a:moveTo>
                    <a:pt x="1748" y="2395"/>
                  </a:moveTo>
                  <a:cubicBezTo>
                    <a:pt x="1726" y="2395"/>
                    <a:pt x="1701" y="2413"/>
                    <a:pt x="1701" y="2430"/>
                  </a:cubicBezTo>
                  <a:cubicBezTo>
                    <a:pt x="1677" y="2454"/>
                    <a:pt x="1701" y="2478"/>
                    <a:pt x="1726" y="2478"/>
                  </a:cubicBezTo>
                  <a:cubicBezTo>
                    <a:pt x="1774" y="2527"/>
                    <a:pt x="1847" y="2527"/>
                    <a:pt x="1920" y="2551"/>
                  </a:cubicBezTo>
                  <a:cubicBezTo>
                    <a:pt x="1968" y="2527"/>
                    <a:pt x="1968" y="2478"/>
                    <a:pt x="1920" y="2454"/>
                  </a:cubicBezTo>
                  <a:cubicBezTo>
                    <a:pt x="1871" y="2454"/>
                    <a:pt x="1823" y="2430"/>
                    <a:pt x="1774" y="2406"/>
                  </a:cubicBezTo>
                  <a:cubicBezTo>
                    <a:pt x="1767" y="2398"/>
                    <a:pt x="1758" y="2395"/>
                    <a:pt x="1748" y="2395"/>
                  </a:cubicBezTo>
                  <a:close/>
                  <a:moveTo>
                    <a:pt x="2208" y="2395"/>
                  </a:moveTo>
                  <a:cubicBezTo>
                    <a:pt x="2201" y="2395"/>
                    <a:pt x="2194" y="2398"/>
                    <a:pt x="2187" y="2406"/>
                  </a:cubicBezTo>
                  <a:cubicBezTo>
                    <a:pt x="2163" y="2406"/>
                    <a:pt x="2139" y="2430"/>
                    <a:pt x="2139" y="2454"/>
                  </a:cubicBezTo>
                  <a:lnTo>
                    <a:pt x="2090" y="2454"/>
                  </a:lnTo>
                  <a:cubicBezTo>
                    <a:pt x="2066" y="2454"/>
                    <a:pt x="2041" y="2478"/>
                    <a:pt x="2041" y="2503"/>
                  </a:cubicBezTo>
                  <a:cubicBezTo>
                    <a:pt x="2041" y="2527"/>
                    <a:pt x="2066" y="2551"/>
                    <a:pt x="2090" y="2551"/>
                  </a:cubicBezTo>
                  <a:lnTo>
                    <a:pt x="2187" y="2551"/>
                  </a:lnTo>
                  <a:cubicBezTo>
                    <a:pt x="2187" y="2551"/>
                    <a:pt x="2187" y="2576"/>
                    <a:pt x="2187" y="2600"/>
                  </a:cubicBezTo>
                  <a:lnTo>
                    <a:pt x="2187" y="2624"/>
                  </a:lnTo>
                  <a:cubicBezTo>
                    <a:pt x="2163" y="2648"/>
                    <a:pt x="2187" y="2673"/>
                    <a:pt x="2211" y="2673"/>
                  </a:cubicBezTo>
                  <a:lnTo>
                    <a:pt x="2236" y="2673"/>
                  </a:lnTo>
                  <a:cubicBezTo>
                    <a:pt x="2260" y="2673"/>
                    <a:pt x="2260" y="2648"/>
                    <a:pt x="2260" y="2624"/>
                  </a:cubicBezTo>
                  <a:lnTo>
                    <a:pt x="2260" y="2600"/>
                  </a:lnTo>
                  <a:cubicBezTo>
                    <a:pt x="2260" y="2576"/>
                    <a:pt x="2260" y="2551"/>
                    <a:pt x="2260" y="2527"/>
                  </a:cubicBezTo>
                  <a:lnTo>
                    <a:pt x="2284" y="2527"/>
                  </a:lnTo>
                  <a:cubicBezTo>
                    <a:pt x="2333" y="2478"/>
                    <a:pt x="2309" y="2430"/>
                    <a:pt x="2260" y="2430"/>
                  </a:cubicBezTo>
                  <a:lnTo>
                    <a:pt x="2236" y="2430"/>
                  </a:lnTo>
                  <a:cubicBezTo>
                    <a:pt x="2236" y="2413"/>
                    <a:pt x="2224" y="2395"/>
                    <a:pt x="2208" y="2395"/>
                  </a:cubicBezTo>
                  <a:close/>
                  <a:moveTo>
                    <a:pt x="2158" y="2774"/>
                  </a:moveTo>
                  <a:cubicBezTo>
                    <a:pt x="2147" y="2774"/>
                    <a:pt x="2139" y="2780"/>
                    <a:pt x="2139" y="2794"/>
                  </a:cubicBezTo>
                  <a:cubicBezTo>
                    <a:pt x="2090" y="2843"/>
                    <a:pt x="2066" y="2891"/>
                    <a:pt x="2041" y="2940"/>
                  </a:cubicBezTo>
                  <a:cubicBezTo>
                    <a:pt x="2017" y="2964"/>
                    <a:pt x="2017" y="2989"/>
                    <a:pt x="2041" y="3013"/>
                  </a:cubicBezTo>
                  <a:lnTo>
                    <a:pt x="2090" y="3013"/>
                  </a:lnTo>
                  <a:cubicBezTo>
                    <a:pt x="2139" y="2964"/>
                    <a:pt x="2187" y="2916"/>
                    <a:pt x="2211" y="2843"/>
                  </a:cubicBezTo>
                  <a:cubicBezTo>
                    <a:pt x="2229" y="2808"/>
                    <a:pt x="2185" y="2774"/>
                    <a:pt x="2158" y="2774"/>
                  </a:cubicBezTo>
                  <a:close/>
                  <a:moveTo>
                    <a:pt x="1943" y="3045"/>
                  </a:moveTo>
                  <a:cubicBezTo>
                    <a:pt x="1934" y="3045"/>
                    <a:pt x="1926" y="3050"/>
                    <a:pt x="1920" y="3061"/>
                  </a:cubicBezTo>
                  <a:cubicBezTo>
                    <a:pt x="1871" y="3086"/>
                    <a:pt x="1798" y="3134"/>
                    <a:pt x="1750" y="3183"/>
                  </a:cubicBezTo>
                  <a:cubicBezTo>
                    <a:pt x="1701" y="3207"/>
                    <a:pt x="1726" y="3256"/>
                    <a:pt x="1774" y="3256"/>
                  </a:cubicBezTo>
                  <a:lnTo>
                    <a:pt x="1798" y="3256"/>
                  </a:lnTo>
                  <a:cubicBezTo>
                    <a:pt x="1798" y="3256"/>
                    <a:pt x="1823" y="3256"/>
                    <a:pt x="1823" y="3231"/>
                  </a:cubicBezTo>
                  <a:cubicBezTo>
                    <a:pt x="1871" y="3207"/>
                    <a:pt x="1920" y="3159"/>
                    <a:pt x="1968" y="3134"/>
                  </a:cubicBezTo>
                  <a:cubicBezTo>
                    <a:pt x="2006" y="3097"/>
                    <a:pt x="1971" y="3045"/>
                    <a:pt x="1943" y="3045"/>
                  </a:cubicBezTo>
                  <a:close/>
                  <a:moveTo>
                    <a:pt x="1634" y="3269"/>
                  </a:moveTo>
                  <a:cubicBezTo>
                    <a:pt x="1623" y="3269"/>
                    <a:pt x="1612" y="3272"/>
                    <a:pt x="1604" y="3280"/>
                  </a:cubicBezTo>
                  <a:lnTo>
                    <a:pt x="1580" y="3304"/>
                  </a:lnTo>
                  <a:lnTo>
                    <a:pt x="1458" y="3377"/>
                  </a:lnTo>
                  <a:cubicBezTo>
                    <a:pt x="1434" y="3377"/>
                    <a:pt x="1434" y="3402"/>
                    <a:pt x="1434" y="3426"/>
                  </a:cubicBezTo>
                  <a:cubicBezTo>
                    <a:pt x="1434" y="3450"/>
                    <a:pt x="1458" y="3450"/>
                    <a:pt x="1483" y="3450"/>
                  </a:cubicBezTo>
                  <a:lnTo>
                    <a:pt x="1507" y="3450"/>
                  </a:lnTo>
                  <a:lnTo>
                    <a:pt x="1653" y="3377"/>
                  </a:lnTo>
                  <a:lnTo>
                    <a:pt x="1677" y="3353"/>
                  </a:lnTo>
                  <a:cubicBezTo>
                    <a:pt x="1701" y="3329"/>
                    <a:pt x="1701" y="3304"/>
                    <a:pt x="1677" y="3280"/>
                  </a:cubicBezTo>
                  <a:cubicBezTo>
                    <a:pt x="1677" y="3280"/>
                    <a:pt x="1655" y="3269"/>
                    <a:pt x="1634" y="3269"/>
                  </a:cubicBezTo>
                  <a:close/>
                  <a:moveTo>
                    <a:pt x="1303" y="3461"/>
                  </a:moveTo>
                  <a:cubicBezTo>
                    <a:pt x="1292" y="3461"/>
                    <a:pt x="1278" y="3465"/>
                    <a:pt x="1264" y="3474"/>
                  </a:cubicBezTo>
                  <a:lnTo>
                    <a:pt x="1118" y="3572"/>
                  </a:lnTo>
                  <a:cubicBezTo>
                    <a:pt x="1094" y="3572"/>
                    <a:pt x="1094" y="3620"/>
                    <a:pt x="1118" y="3620"/>
                  </a:cubicBezTo>
                  <a:cubicBezTo>
                    <a:pt x="1118" y="3644"/>
                    <a:pt x="1143" y="3644"/>
                    <a:pt x="1167" y="3644"/>
                  </a:cubicBezTo>
                  <a:lnTo>
                    <a:pt x="1337" y="3547"/>
                  </a:lnTo>
                  <a:cubicBezTo>
                    <a:pt x="1376" y="3528"/>
                    <a:pt x="1352" y="3461"/>
                    <a:pt x="1303" y="3461"/>
                  </a:cubicBezTo>
                  <a:close/>
                  <a:moveTo>
                    <a:pt x="1006" y="3651"/>
                  </a:moveTo>
                  <a:cubicBezTo>
                    <a:pt x="997" y="3651"/>
                    <a:pt x="985" y="3657"/>
                    <a:pt x="972" y="3669"/>
                  </a:cubicBezTo>
                  <a:lnTo>
                    <a:pt x="802" y="3766"/>
                  </a:lnTo>
                  <a:cubicBezTo>
                    <a:pt x="778" y="3766"/>
                    <a:pt x="778" y="3814"/>
                    <a:pt x="802" y="3839"/>
                  </a:cubicBezTo>
                  <a:lnTo>
                    <a:pt x="851" y="3839"/>
                  </a:lnTo>
                  <a:cubicBezTo>
                    <a:pt x="900" y="3814"/>
                    <a:pt x="972" y="3766"/>
                    <a:pt x="1021" y="3742"/>
                  </a:cubicBezTo>
                  <a:cubicBezTo>
                    <a:pt x="1045" y="3717"/>
                    <a:pt x="1045" y="3693"/>
                    <a:pt x="1021" y="3669"/>
                  </a:cubicBezTo>
                  <a:cubicBezTo>
                    <a:pt x="1021" y="3657"/>
                    <a:pt x="1015" y="3651"/>
                    <a:pt x="1006" y="3651"/>
                  </a:cubicBezTo>
                  <a:close/>
                  <a:moveTo>
                    <a:pt x="657" y="3863"/>
                  </a:moveTo>
                  <a:lnTo>
                    <a:pt x="487" y="3985"/>
                  </a:lnTo>
                  <a:cubicBezTo>
                    <a:pt x="487" y="4009"/>
                    <a:pt x="487" y="4033"/>
                    <a:pt x="487" y="4057"/>
                  </a:cubicBezTo>
                  <a:lnTo>
                    <a:pt x="560" y="4057"/>
                  </a:lnTo>
                  <a:lnTo>
                    <a:pt x="705" y="3936"/>
                  </a:lnTo>
                  <a:cubicBezTo>
                    <a:pt x="730" y="3912"/>
                    <a:pt x="730" y="3887"/>
                    <a:pt x="705" y="3863"/>
                  </a:cubicBezTo>
                  <a:close/>
                  <a:moveTo>
                    <a:pt x="385" y="4101"/>
                  </a:moveTo>
                  <a:cubicBezTo>
                    <a:pt x="379" y="4101"/>
                    <a:pt x="372" y="4103"/>
                    <a:pt x="365" y="4106"/>
                  </a:cubicBezTo>
                  <a:cubicBezTo>
                    <a:pt x="317" y="4155"/>
                    <a:pt x="268" y="4203"/>
                    <a:pt x="219" y="4252"/>
                  </a:cubicBezTo>
                  <a:cubicBezTo>
                    <a:pt x="219" y="4276"/>
                    <a:pt x="219" y="4300"/>
                    <a:pt x="219" y="4325"/>
                  </a:cubicBezTo>
                  <a:lnTo>
                    <a:pt x="292" y="4325"/>
                  </a:lnTo>
                  <a:cubicBezTo>
                    <a:pt x="341" y="4276"/>
                    <a:pt x="389" y="4227"/>
                    <a:pt x="438" y="4179"/>
                  </a:cubicBezTo>
                  <a:cubicBezTo>
                    <a:pt x="459" y="4158"/>
                    <a:pt x="426" y="4101"/>
                    <a:pt x="385" y="4101"/>
                  </a:cubicBezTo>
                  <a:close/>
                  <a:moveTo>
                    <a:pt x="137" y="4379"/>
                  </a:moveTo>
                  <a:cubicBezTo>
                    <a:pt x="128" y="4379"/>
                    <a:pt x="122" y="4385"/>
                    <a:pt x="122" y="4397"/>
                  </a:cubicBezTo>
                  <a:cubicBezTo>
                    <a:pt x="74" y="4470"/>
                    <a:pt x="49" y="4519"/>
                    <a:pt x="25" y="4592"/>
                  </a:cubicBezTo>
                  <a:cubicBezTo>
                    <a:pt x="25" y="4616"/>
                    <a:pt x="25" y="4640"/>
                    <a:pt x="49" y="4640"/>
                  </a:cubicBezTo>
                  <a:lnTo>
                    <a:pt x="98" y="4640"/>
                  </a:lnTo>
                  <a:cubicBezTo>
                    <a:pt x="98" y="4640"/>
                    <a:pt x="122" y="4640"/>
                    <a:pt x="122" y="4616"/>
                  </a:cubicBezTo>
                  <a:cubicBezTo>
                    <a:pt x="147" y="4568"/>
                    <a:pt x="171" y="4495"/>
                    <a:pt x="195" y="4446"/>
                  </a:cubicBezTo>
                  <a:cubicBezTo>
                    <a:pt x="195" y="4422"/>
                    <a:pt x="195" y="4397"/>
                    <a:pt x="171" y="4397"/>
                  </a:cubicBezTo>
                  <a:cubicBezTo>
                    <a:pt x="159" y="4385"/>
                    <a:pt x="147" y="4379"/>
                    <a:pt x="137" y="4379"/>
                  </a:cubicBezTo>
                  <a:close/>
                  <a:moveTo>
                    <a:pt x="49" y="4738"/>
                  </a:moveTo>
                  <a:cubicBezTo>
                    <a:pt x="25" y="4738"/>
                    <a:pt x="1" y="4762"/>
                    <a:pt x="1" y="4786"/>
                  </a:cubicBezTo>
                  <a:cubicBezTo>
                    <a:pt x="1" y="4859"/>
                    <a:pt x="25" y="4908"/>
                    <a:pt x="25" y="4981"/>
                  </a:cubicBezTo>
                  <a:cubicBezTo>
                    <a:pt x="49" y="5005"/>
                    <a:pt x="49" y="5005"/>
                    <a:pt x="74" y="5005"/>
                  </a:cubicBezTo>
                  <a:lnTo>
                    <a:pt x="98" y="5005"/>
                  </a:lnTo>
                  <a:cubicBezTo>
                    <a:pt x="122" y="5005"/>
                    <a:pt x="122" y="4981"/>
                    <a:pt x="122" y="4956"/>
                  </a:cubicBezTo>
                  <a:cubicBezTo>
                    <a:pt x="98" y="4908"/>
                    <a:pt x="98" y="4835"/>
                    <a:pt x="98" y="4786"/>
                  </a:cubicBezTo>
                  <a:cubicBezTo>
                    <a:pt x="98" y="4762"/>
                    <a:pt x="74" y="4738"/>
                    <a:pt x="49" y="4738"/>
                  </a:cubicBezTo>
                  <a:close/>
                  <a:moveTo>
                    <a:pt x="144" y="5092"/>
                  </a:moveTo>
                  <a:cubicBezTo>
                    <a:pt x="136" y="5092"/>
                    <a:pt x="129" y="5095"/>
                    <a:pt x="122" y="5102"/>
                  </a:cubicBezTo>
                  <a:cubicBezTo>
                    <a:pt x="98" y="5102"/>
                    <a:pt x="98" y="5151"/>
                    <a:pt x="98" y="5175"/>
                  </a:cubicBezTo>
                  <a:cubicBezTo>
                    <a:pt x="147" y="5223"/>
                    <a:pt x="171" y="5272"/>
                    <a:pt x="219" y="5321"/>
                  </a:cubicBezTo>
                  <a:cubicBezTo>
                    <a:pt x="219" y="5345"/>
                    <a:pt x="244" y="5345"/>
                    <a:pt x="244" y="5345"/>
                  </a:cubicBezTo>
                  <a:lnTo>
                    <a:pt x="292" y="5345"/>
                  </a:lnTo>
                  <a:cubicBezTo>
                    <a:pt x="292" y="5321"/>
                    <a:pt x="292" y="5296"/>
                    <a:pt x="292" y="5272"/>
                  </a:cubicBezTo>
                  <a:cubicBezTo>
                    <a:pt x="244" y="5223"/>
                    <a:pt x="219" y="5175"/>
                    <a:pt x="195" y="5126"/>
                  </a:cubicBezTo>
                  <a:cubicBezTo>
                    <a:pt x="178" y="5109"/>
                    <a:pt x="161" y="5092"/>
                    <a:pt x="144" y="5092"/>
                  </a:cubicBezTo>
                  <a:close/>
                  <a:moveTo>
                    <a:pt x="365" y="5400"/>
                  </a:moveTo>
                  <a:cubicBezTo>
                    <a:pt x="353" y="5400"/>
                    <a:pt x="341" y="5406"/>
                    <a:pt x="341" y="5418"/>
                  </a:cubicBezTo>
                  <a:cubicBezTo>
                    <a:pt x="317" y="5442"/>
                    <a:pt x="317" y="5466"/>
                    <a:pt x="341" y="5491"/>
                  </a:cubicBezTo>
                  <a:lnTo>
                    <a:pt x="389" y="5491"/>
                  </a:lnTo>
                  <a:cubicBezTo>
                    <a:pt x="414" y="5466"/>
                    <a:pt x="414" y="5442"/>
                    <a:pt x="389" y="5418"/>
                  </a:cubicBezTo>
                  <a:cubicBezTo>
                    <a:pt x="389" y="5406"/>
                    <a:pt x="377" y="5400"/>
                    <a:pt x="365" y="540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4" name="Google Shape;1284;p93"/>
          <p:cNvGrpSpPr/>
          <p:nvPr/>
        </p:nvGrpSpPr>
        <p:grpSpPr>
          <a:xfrm flipH="1">
            <a:off x="8168563" y="3756793"/>
            <a:ext cx="1277992" cy="1010253"/>
            <a:chOff x="855987" y="2204128"/>
            <a:chExt cx="1217483" cy="962421"/>
          </a:xfrm>
        </p:grpSpPr>
        <p:grpSp>
          <p:nvGrpSpPr>
            <p:cNvPr id="1285" name="Google Shape;1285;p93"/>
            <p:cNvGrpSpPr/>
            <p:nvPr/>
          </p:nvGrpSpPr>
          <p:grpSpPr>
            <a:xfrm>
              <a:off x="855987" y="2204128"/>
              <a:ext cx="1146638" cy="962421"/>
              <a:chOff x="958238" y="2157575"/>
              <a:chExt cx="1115190" cy="936025"/>
            </a:xfrm>
          </p:grpSpPr>
          <p:sp>
            <p:nvSpPr>
              <p:cNvPr id="1286" name="Google Shape;1286;p93"/>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93"/>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93"/>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93"/>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93"/>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93"/>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2" name="Google Shape;1292;p93"/>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93" name="Google Shape;1293;p93"/>
          <p:cNvGrpSpPr/>
          <p:nvPr/>
        </p:nvGrpSpPr>
        <p:grpSpPr>
          <a:xfrm>
            <a:off x="431221" y="571494"/>
            <a:ext cx="1860620" cy="811048"/>
            <a:chOff x="3965010" y="571479"/>
            <a:chExt cx="1651683" cy="719972"/>
          </a:xfrm>
        </p:grpSpPr>
        <p:grpSp>
          <p:nvGrpSpPr>
            <p:cNvPr id="1294" name="Google Shape;1294;p93"/>
            <p:cNvGrpSpPr/>
            <p:nvPr/>
          </p:nvGrpSpPr>
          <p:grpSpPr>
            <a:xfrm>
              <a:off x="3965010" y="571479"/>
              <a:ext cx="1446820" cy="719972"/>
              <a:chOff x="3953250" y="571500"/>
              <a:chExt cx="1383325" cy="766825"/>
            </a:xfrm>
          </p:grpSpPr>
          <p:grpSp>
            <p:nvGrpSpPr>
              <p:cNvPr id="1295" name="Google Shape;1295;p93"/>
              <p:cNvGrpSpPr/>
              <p:nvPr/>
            </p:nvGrpSpPr>
            <p:grpSpPr>
              <a:xfrm>
                <a:off x="3953250" y="571500"/>
                <a:ext cx="1383165" cy="669650"/>
                <a:chOff x="897088" y="2374675"/>
                <a:chExt cx="1383165" cy="669650"/>
              </a:xfrm>
            </p:grpSpPr>
            <p:sp>
              <p:nvSpPr>
                <p:cNvPr id="1296" name="Google Shape;1296;p93"/>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93"/>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93"/>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93"/>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0" name="Google Shape;1300;p93"/>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1" name="Google Shape;1301;p93"/>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bg>
      <p:bgPr>
        <a:blipFill>
          <a:blip r:embed="rId2">
            <a:alphaModFix/>
          </a:blip>
          <a:stretch>
            <a:fillRect/>
          </a:stretch>
        </a:blipFill>
      </p:bgPr>
    </p:bg>
    <p:spTree>
      <p:nvGrpSpPr>
        <p:cNvPr id="1302" name="Shape 1302"/>
        <p:cNvGrpSpPr/>
        <p:nvPr/>
      </p:nvGrpSpPr>
      <p:grpSpPr>
        <a:xfrm>
          <a:off x="0" y="0"/>
          <a:ext cx="0" cy="0"/>
          <a:chOff x="0" y="0"/>
          <a:chExt cx="0" cy="0"/>
        </a:xfrm>
      </p:grpSpPr>
      <p:sp>
        <p:nvSpPr>
          <p:cNvPr id="1303" name="Google Shape;1303;p94"/>
          <p:cNvSpPr txBox="1"/>
          <p:nvPr>
            <p:ph type="title"/>
          </p:nvPr>
        </p:nvSpPr>
        <p:spPr>
          <a:xfrm>
            <a:off x="5803225" y="2147625"/>
            <a:ext cx="2078700" cy="454800"/>
          </a:xfrm>
          <a:prstGeom prst="rect">
            <a:avLst/>
          </a:prstGeom>
          <a:noFill/>
          <a:ln>
            <a:noFill/>
          </a:ln>
        </p:spPr>
        <p:txBody>
          <a:bodyPr anchorCtr="0" anchor="ctr" bIns="0" lIns="0" spcFirstLastPara="1" rIns="0" wrap="square" tIns="0">
            <a:noAutofit/>
          </a:bodyPr>
          <a:lstStyle>
            <a:lvl1pPr lvl="0" algn="r">
              <a:lnSpc>
                <a:spcPct val="100000"/>
              </a:lnSpc>
              <a:spcBef>
                <a:spcPts val="0"/>
              </a:spcBef>
              <a:spcAft>
                <a:spcPts val="0"/>
              </a:spcAft>
              <a:buSzPts val="2200"/>
              <a:buNone/>
              <a:defRPr i="0"/>
            </a:lvl1pPr>
            <a:lvl2pPr lvl="1" algn="r">
              <a:lnSpc>
                <a:spcPct val="100000"/>
              </a:lnSpc>
              <a:spcBef>
                <a:spcPts val="0"/>
              </a:spcBef>
              <a:spcAft>
                <a:spcPts val="0"/>
              </a:spcAft>
              <a:buSzPts val="2500"/>
              <a:buNone/>
              <a:defRPr sz="2500"/>
            </a:lvl2pPr>
            <a:lvl3pPr lvl="2" algn="r">
              <a:lnSpc>
                <a:spcPct val="100000"/>
              </a:lnSpc>
              <a:spcBef>
                <a:spcPts val="0"/>
              </a:spcBef>
              <a:spcAft>
                <a:spcPts val="0"/>
              </a:spcAft>
              <a:buSzPts val="2500"/>
              <a:buNone/>
              <a:defRPr sz="2500"/>
            </a:lvl3pPr>
            <a:lvl4pPr lvl="3" algn="r">
              <a:lnSpc>
                <a:spcPct val="100000"/>
              </a:lnSpc>
              <a:spcBef>
                <a:spcPts val="0"/>
              </a:spcBef>
              <a:spcAft>
                <a:spcPts val="0"/>
              </a:spcAft>
              <a:buSzPts val="2500"/>
              <a:buNone/>
              <a:defRPr sz="2500"/>
            </a:lvl4pPr>
            <a:lvl5pPr lvl="4" algn="r">
              <a:lnSpc>
                <a:spcPct val="100000"/>
              </a:lnSpc>
              <a:spcBef>
                <a:spcPts val="0"/>
              </a:spcBef>
              <a:spcAft>
                <a:spcPts val="0"/>
              </a:spcAft>
              <a:buSzPts val="2500"/>
              <a:buNone/>
              <a:defRPr sz="2500"/>
            </a:lvl5pPr>
            <a:lvl6pPr lvl="5" algn="r">
              <a:lnSpc>
                <a:spcPct val="100000"/>
              </a:lnSpc>
              <a:spcBef>
                <a:spcPts val="0"/>
              </a:spcBef>
              <a:spcAft>
                <a:spcPts val="0"/>
              </a:spcAft>
              <a:buSzPts val="2500"/>
              <a:buNone/>
              <a:defRPr sz="2500"/>
            </a:lvl6pPr>
            <a:lvl7pPr lvl="6" algn="r">
              <a:lnSpc>
                <a:spcPct val="100000"/>
              </a:lnSpc>
              <a:spcBef>
                <a:spcPts val="0"/>
              </a:spcBef>
              <a:spcAft>
                <a:spcPts val="0"/>
              </a:spcAft>
              <a:buSzPts val="2500"/>
              <a:buNone/>
              <a:defRPr sz="2500"/>
            </a:lvl7pPr>
            <a:lvl8pPr lvl="7" algn="r">
              <a:lnSpc>
                <a:spcPct val="100000"/>
              </a:lnSpc>
              <a:spcBef>
                <a:spcPts val="0"/>
              </a:spcBef>
              <a:spcAft>
                <a:spcPts val="0"/>
              </a:spcAft>
              <a:buSzPts val="2500"/>
              <a:buNone/>
              <a:defRPr sz="2500"/>
            </a:lvl8pPr>
            <a:lvl9pPr lvl="8" algn="r">
              <a:lnSpc>
                <a:spcPct val="100000"/>
              </a:lnSpc>
              <a:spcBef>
                <a:spcPts val="0"/>
              </a:spcBef>
              <a:spcAft>
                <a:spcPts val="0"/>
              </a:spcAft>
              <a:buSzPts val="2500"/>
              <a:buNone/>
              <a:defRPr sz="2500"/>
            </a:lvl9pPr>
          </a:lstStyle>
          <a:p/>
        </p:txBody>
      </p:sp>
      <p:sp>
        <p:nvSpPr>
          <p:cNvPr id="1304" name="Google Shape;1304;p94"/>
          <p:cNvSpPr txBox="1"/>
          <p:nvPr>
            <p:ph idx="1" type="subTitle"/>
          </p:nvPr>
        </p:nvSpPr>
        <p:spPr>
          <a:xfrm>
            <a:off x="5260850" y="2723200"/>
            <a:ext cx="2633400" cy="1175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grpSp>
        <p:nvGrpSpPr>
          <p:cNvPr id="1305" name="Google Shape;1305;p94"/>
          <p:cNvGrpSpPr/>
          <p:nvPr/>
        </p:nvGrpSpPr>
        <p:grpSpPr>
          <a:xfrm flipH="1" rot="-1253449">
            <a:off x="7915353" y="3816776"/>
            <a:ext cx="1024639" cy="1333069"/>
            <a:chOff x="4318023" y="4113296"/>
            <a:chExt cx="716421" cy="932073"/>
          </a:xfrm>
        </p:grpSpPr>
        <p:sp>
          <p:nvSpPr>
            <p:cNvPr id="1306" name="Google Shape;1306;p94"/>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94"/>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94"/>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94"/>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0" name="Google Shape;1310;p94"/>
          <p:cNvGrpSpPr/>
          <p:nvPr/>
        </p:nvGrpSpPr>
        <p:grpSpPr>
          <a:xfrm>
            <a:off x="3378716" y="-755207"/>
            <a:ext cx="1563979" cy="1236326"/>
            <a:chOff x="855987" y="2204128"/>
            <a:chExt cx="1217483" cy="962421"/>
          </a:xfrm>
        </p:grpSpPr>
        <p:grpSp>
          <p:nvGrpSpPr>
            <p:cNvPr id="1311" name="Google Shape;1311;p94"/>
            <p:cNvGrpSpPr/>
            <p:nvPr/>
          </p:nvGrpSpPr>
          <p:grpSpPr>
            <a:xfrm>
              <a:off x="855987" y="2204128"/>
              <a:ext cx="1146638" cy="962421"/>
              <a:chOff x="958238" y="2157575"/>
              <a:chExt cx="1115190" cy="936025"/>
            </a:xfrm>
          </p:grpSpPr>
          <p:sp>
            <p:nvSpPr>
              <p:cNvPr id="1312" name="Google Shape;1312;p94"/>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94"/>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94"/>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94"/>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94"/>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94"/>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18" name="Google Shape;1318;p94"/>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9" name="Google Shape;1319;p94"/>
          <p:cNvGrpSpPr/>
          <p:nvPr/>
        </p:nvGrpSpPr>
        <p:grpSpPr>
          <a:xfrm>
            <a:off x="-1012483" y="1092612"/>
            <a:ext cx="2525880" cy="1610799"/>
            <a:chOff x="7239867" y="1514550"/>
            <a:chExt cx="2525880" cy="1610799"/>
          </a:xfrm>
        </p:grpSpPr>
        <p:grpSp>
          <p:nvGrpSpPr>
            <p:cNvPr id="1320" name="Google Shape;1320;p94"/>
            <p:cNvGrpSpPr/>
            <p:nvPr/>
          </p:nvGrpSpPr>
          <p:grpSpPr>
            <a:xfrm>
              <a:off x="7346663" y="1514550"/>
              <a:ext cx="2419084" cy="1551618"/>
              <a:chOff x="7410211" y="1555307"/>
              <a:chExt cx="2355486" cy="1510826"/>
            </a:xfrm>
          </p:grpSpPr>
          <p:grpSp>
            <p:nvGrpSpPr>
              <p:cNvPr id="1321" name="Google Shape;1321;p94"/>
              <p:cNvGrpSpPr/>
              <p:nvPr/>
            </p:nvGrpSpPr>
            <p:grpSpPr>
              <a:xfrm>
                <a:off x="7410211" y="1555307"/>
                <a:ext cx="2355486" cy="1510826"/>
                <a:chOff x="761258" y="2062484"/>
                <a:chExt cx="1646502" cy="1056078"/>
              </a:xfrm>
            </p:grpSpPr>
            <p:sp>
              <p:nvSpPr>
                <p:cNvPr id="1322" name="Google Shape;1322;p94"/>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94"/>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94"/>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94"/>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94"/>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94"/>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28" name="Google Shape;1328;p94"/>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94"/>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0" name="Google Shape;1330;p94"/>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1" name="Google Shape;1331;p94"/>
          <p:cNvGrpSpPr/>
          <p:nvPr/>
        </p:nvGrpSpPr>
        <p:grpSpPr>
          <a:xfrm>
            <a:off x="234768" y="3911212"/>
            <a:ext cx="699557" cy="1144221"/>
            <a:chOff x="6168935" y="2859503"/>
            <a:chExt cx="1408977" cy="2304573"/>
          </a:xfrm>
        </p:grpSpPr>
        <p:grpSp>
          <p:nvGrpSpPr>
            <p:cNvPr id="1332" name="Google Shape;1332;p94"/>
            <p:cNvGrpSpPr/>
            <p:nvPr/>
          </p:nvGrpSpPr>
          <p:grpSpPr>
            <a:xfrm>
              <a:off x="6168935" y="2859503"/>
              <a:ext cx="1408977" cy="2304573"/>
              <a:chOff x="-714598" y="3684851"/>
              <a:chExt cx="341454" cy="558441"/>
            </a:xfrm>
          </p:grpSpPr>
          <p:sp>
            <p:nvSpPr>
              <p:cNvPr id="1333" name="Google Shape;1333;p94"/>
              <p:cNvSpPr/>
              <p:nvPr/>
            </p:nvSpPr>
            <p:spPr>
              <a:xfrm>
                <a:off x="-636793" y="3777865"/>
                <a:ext cx="110261" cy="353121"/>
              </a:xfrm>
              <a:custGeom>
                <a:rect b="b" l="l" r="r" t="t"/>
                <a:pathLst>
                  <a:path extrusionOk="0" h="3971" w="1240">
                    <a:moveTo>
                      <a:pt x="70" y="1"/>
                    </a:moveTo>
                    <a:cubicBezTo>
                      <a:pt x="63" y="1"/>
                      <a:pt x="56" y="3"/>
                      <a:pt x="49" y="11"/>
                    </a:cubicBezTo>
                    <a:cubicBezTo>
                      <a:pt x="25" y="11"/>
                      <a:pt x="0" y="35"/>
                      <a:pt x="25" y="59"/>
                    </a:cubicBezTo>
                    <a:cubicBezTo>
                      <a:pt x="25" y="83"/>
                      <a:pt x="1142" y="2756"/>
                      <a:pt x="996" y="3897"/>
                    </a:cubicBezTo>
                    <a:cubicBezTo>
                      <a:pt x="996" y="3922"/>
                      <a:pt x="1021" y="3946"/>
                      <a:pt x="1045" y="3970"/>
                    </a:cubicBezTo>
                    <a:cubicBezTo>
                      <a:pt x="1069" y="3970"/>
                      <a:pt x="1094" y="3946"/>
                      <a:pt x="1094" y="3922"/>
                    </a:cubicBezTo>
                    <a:cubicBezTo>
                      <a:pt x="1239" y="2756"/>
                      <a:pt x="146" y="132"/>
                      <a:pt x="98" y="35"/>
                    </a:cubicBezTo>
                    <a:cubicBezTo>
                      <a:pt x="98" y="18"/>
                      <a:pt x="85" y="1"/>
                      <a:pt x="70"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94"/>
              <p:cNvSpPr/>
              <p:nvPr/>
            </p:nvSpPr>
            <p:spPr>
              <a:xfrm>
                <a:off x="-548228" y="3839221"/>
                <a:ext cx="92921" cy="328489"/>
              </a:xfrm>
              <a:custGeom>
                <a:rect b="b" l="l" r="r" t="t"/>
                <a:pathLst>
                  <a:path extrusionOk="0" h="3694" w="1045">
                    <a:moveTo>
                      <a:pt x="996" y="1"/>
                    </a:moveTo>
                    <a:cubicBezTo>
                      <a:pt x="972" y="1"/>
                      <a:pt x="948" y="1"/>
                      <a:pt x="948" y="25"/>
                    </a:cubicBezTo>
                    <a:cubicBezTo>
                      <a:pt x="899" y="147"/>
                      <a:pt x="0" y="2794"/>
                      <a:pt x="219" y="3645"/>
                    </a:cubicBezTo>
                    <a:cubicBezTo>
                      <a:pt x="243" y="3669"/>
                      <a:pt x="243" y="3693"/>
                      <a:pt x="268" y="3693"/>
                    </a:cubicBezTo>
                    <a:lnTo>
                      <a:pt x="292" y="3693"/>
                    </a:lnTo>
                    <a:cubicBezTo>
                      <a:pt x="316" y="3693"/>
                      <a:pt x="316" y="3669"/>
                      <a:pt x="316" y="3645"/>
                    </a:cubicBezTo>
                    <a:cubicBezTo>
                      <a:pt x="98" y="2794"/>
                      <a:pt x="1045" y="98"/>
                      <a:pt x="1045" y="49"/>
                    </a:cubicBezTo>
                    <a:cubicBezTo>
                      <a:pt x="1045" y="25"/>
                      <a:pt x="1021" y="1"/>
                      <a:pt x="996"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94"/>
              <p:cNvSpPr/>
              <p:nvPr/>
            </p:nvSpPr>
            <p:spPr>
              <a:xfrm>
                <a:off x="-714598" y="3684851"/>
                <a:ext cx="166369" cy="171981"/>
              </a:xfrm>
              <a:custGeom>
                <a:rect b="b" l="l" r="r" t="t"/>
                <a:pathLst>
                  <a:path extrusionOk="0" h="1934" w="1871">
                    <a:moveTo>
                      <a:pt x="921" y="1"/>
                    </a:moveTo>
                    <a:cubicBezTo>
                      <a:pt x="906" y="1"/>
                      <a:pt x="891" y="4"/>
                      <a:pt x="875" y="12"/>
                    </a:cubicBezTo>
                    <a:cubicBezTo>
                      <a:pt x="681" y="133"/>
                      <a:pt x="608" y="619"/>
                      <a:pt x="608" y="619"/>
                    </a:cubicBezTo>
                    <a:cubicBezTo>
                      <a:pt x="608" y="619"/>
                      <a:pt x="368" y="227"/>
                      <a:pt x="198" y="227"/>
                    </a:cubicBezTo>
                    <a:cubicBezTo>
                      <a:pt x="189" y="227"/>
                      <a:pt x="180" y="228"/>
                      <a:pt x="171" y="231"/>
                    </a:cubicBezTo>
                    <a:cubicBezTo>
                      <a:pt x="1" y="304"/>
                      <a:pt x="98" y="838"/>
                      <a:pt x="98" y="838"/>
                    </a:cubicBezTo>
                    <a:cubicBezTo>
                      <a:pt x="98" y="838"/>
                      <a:pt x="292" y="1883"/>
                      <a:pt x="1070" y="1931"/>
                    </a:cubicBezTo>
                    <a:cubicBezTo>
                      <a:pt x="1086" y="1933"/>
                      <a:pt x="1103" y="1933"/>
                      <a:pt x="1119" y="1933"/>
                    </a:cubicBezTo>
                    <a:cubicBezTo>
                      <a:pt x="1870" y="1933"/>
                      <a:pt x="1840" y="298"/>
                      <a:pt x="1507" y="36"/>
                    </a:cubicBezTo>
                    <a:cubicBezTo>
                      <a:pt x="1493" y="24"/>
                      <a:pt x="1478" y="19"/>
                      <a:pt x="1464" y="19"/>
                    </a:cubicBezTo>
                    <a:cubicBezTo>
                      <a:pt x="1334" y="19"/>
                      <a:pt x="1215" y="474"/>
                      <a:pt x="1215" y="474"/>
                    </a:cubicBezTo>
                    <a:cubicBezTo>
                      <a:pt x="1215" y="474"/>
                      <a:pt x="1092" y="1"/>
                      <a:pt x="92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94"/>
              <p:cNvSpPr/>
              <p:nvPr/>
            </p:nvSpPr>
            <p:spPr>
              <a:xfrm>
                <a:off x="-561210" y="3750565"/>
                <a:ext cx="188066" cy="177850"/>
              </a:xfrm>
              <a:custGeom>
                <a:rect b="b" l="l" r="r" t="t"/>
                <a:pathLst>
                  <a:path extrusionOk="0" h="2000" w="2115">
                    <a:moveTo>
                      <a:pt x="645" y="1"/>
                    </a:moveTo>
                    <a:cubicBezTo>
                      <a:pt x="479" y="1"/>
                      <a:pt x="316" y="488"/>
                      <a:pt x="316" y="488"/>
                    </a:cubicBezTo>
                    <a:cubicBezTo>
                      <a:pt x="316" y="488"/>
                      <a:pt x="1" y="1508"/>
                      <a:pt x="656" y="1921"/>
                    </a:cubicBezTo>
                    <a:cubicBezTo>
                      <a:pt x="741" y="1975"/>
                      <a:pt x="828" y="2000"/>
                      <a:pt x="914" y="2000"/>
                    </a:cubicBezTo>
                    <a:cubicBezTo>
                      <a:pt x="1521" y="2000"/>
                      <a:pt x="2114" y="801"/>
                      <a:pt x="1944" y="439"/>
                    </a:cubicBezTo>
                    <a:cubicBezTo>
                      <a:pt x="1932" y="416"/>
                      <a:pt x="1912" y="406"/>
                      <a:pt x="1887" y="406"/>
                    </a:cubicBezTo>
                    <a:cubicBezTo>
                      <a:pt x="1751" y="406"/>
                      <a:pt x="1458" y="682"/>
                      <a:pt x="1458" y="682"/>
                    </a:cubicBezTo>
                    <a:cubicBezTo>
                      <a:pt x="1458" y="682"/>
                      <a:pt x="1621" y="147"/>
                      <a:pt x="1423" y="147"/>
                    </a:cubicBezTo>
                    <a:cubicBezTo>
                      <a:pt x="1419" y="147"/>
                      <a:pt x="1414" y="147"/>
                      <a:pt x="1410" y="148"/>
                    </a:cubicBezTo>
                    <a:cubicBezTo>
                      <a:pt x="1167" y="148"/>
                      <a:pt x="875" y="536"/>
                      <a:pt x="875" y="536"/>
                    </a:cubicBezTo>
                    <a:cubicBezTo>
                      <a:pt x="875" y="536"/>
                      <a:pt x="851" y="26"/>
                      <a:pt x="656" y="2"/>
                    </a:cubicBezTo>
                    <a:cubicBezTo>
                      <a:pt x="653" y="1"/>
                      <a:pt x="649" y="1"/>
                      <a:pt x="64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94"/>
              <p:cNvSpPr/>
              <p:nvPr/>
            </p:nvSpPr>
            <p:spPr>
              <a:xfrm>
                <a:off x="-686499" y="3891063"/>
                <a:ext cx="121020" cy="108400"/>
              </a:xfrm>
              <a:custGeom>
                <a:rect b="b" l="l" r="r" t="t"/>
                <a:pathLst>
                  <a:path extrusionOk="0" h="1219" w="1361">
                    <a:moveTo>
                      <a:pt x="1" y="1"/>
                    </a:moveTo>
                    <a:lnTo>
                      <a:pt x="1" y="1"/>
                    </a:lnTo>
                    <a:cubicBezTo>
                      <a:pt x="1" y="1"/>
                      <a:pt x="155" y="1218"/>
                      <a:pt x="882" y="1218"/>
                    </a:cubicBezTo>
                    <a:cubicBezTo>
                      <a:pt x="1020" y="1218"/>
                      <a:pt x="1179" y="1174"/>
                      <a:pt x="1361" y="1070"/>
                    </a:cubicBezTo>
                    <a:cubicBezTo>
                      <a:pt x="1118" y="511"/>
                      <a:pt x="608" y="12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94"/>
              <p:cNvSpPr/>
              <p:nvPr/>
            </p:nvSpPr>
            <p:spPr>
              <a:xfrm>
                <a:off x="-505013" y="3906180"/>
                <a:ext cx="121020" cy="108400"/>
              </a:xfrm>
              <a:custGeom>
                <a:rect b="b" l="l" r="r" t="t"/>
                <a:pathLst>
                  <a:path extrusionOk="0" h="1219" w="1361">
                    <a:moveTo>
                      <a:pt x="1361" y="1"/>
                    </a:moveTo>
                    <a:cubicBezTo>
                      <a:pt x="753" y="122"/>
                      <a:pt x="267" y="511"/>
                      <a:pt x="0" y="1070"/>
                    </a:cubicBezTo>
                    <a:cubicBezTo>
                      <a:pt x="183" y="1174"/>
                      <a:pt x="341" y="1218"/>
                      <a:pt x="480" y="1218"/>
                    </a:cubicBezTo>
                    <a:cubicBezTo>
                      <a:pt x="1206" y="1218"/>
                      <a:pt x="1361" y="1"/>
                      <a:pt x="13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94"/>
              <p:cNvSpPr/>
              <p:nvPr/>
            </p:nvSpPr>
            <p:spPr>
              <a:xfrm>
                <a:off x="-643284" y="3930545"/>
                <a:ext cx="75671" cy="60024"/>
              </a:xfrm>
              <a:custGeom>
                <a:rect b="b" l="l" r="r" t="t"/>
                <a:pathLst>
                  <a:path extrusionOk="0" h="675" w="851">
                    <a:moveTo>
                      <a:pt x="61" y="0"/>
                    </a:moveTo>
                    <a:cubicBezTo>
                      <a:pt x="49" y="0"/>
                      <a:pt x="37" y="6"/>
                      <a:pt x="25" y="18"/>
                    </a:cubicBezTo>
                    <a:cubicBezTo>
                      <a:pt x="0" y="43"/>
                      <a:pt x="25" y="67"/>
                      <a:pt x="49" y="91"/>
                    </a:cubicBezTo>
                    <a:cubicBezTo>
                      <a:pt x="316" y="237"/>
                      <a:pt x="559" y="407"/>
                      <a:pt x="754" y="626"/>
                    </a:cubicBezTo>
                    <a:cubicBezTo>
                      <a:pt x="754" y="650"/>
                      <a:pt x="778" y="650"/>
                      <a:pt x="802" y="650"/>
                    </a:cubicBezTo>
                    <a:lnTo>
                      <a:pt x="826" y="674"/>
                    </a:lnTo>
                    <a:cubicBezTo>
                      <a:pt x="851" y="650"/>
                      <a:pt x="851" y="626"/>
                      <a:pt x="851" y="601"/>
                    </a:cubicBezTo>
                    <a:cubicBezTo>
                      <a:pt x="632" y="358"/>
                      <a:pt x="365" y="164"/>
                      <a:pt x="98" y="18"/>
                    </a:cubicBezTo>
                    <a:cubicBezTo>
                      <a:pt x="86" y="6"/>
                      <a:pt x="73" y="0"/>
                      <a:pt x="61"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94"/>
              <p:cNvSpPr/>
              <p:nvPr/>
            </p:nvSpPr>
            <p:spPr>
              <a:xfrm>
                <a:off x="-509370" y="3949397"/>
                <a:ext cx="80028" cy="56290"/>
              </a:xfrm>
              <a:custGeom>
                <a:rect b="b" l="l" r="r" t="t"/>
                <a:pathLst>
                  <a:path extrusionOk="0" h="633" w="900">
                    <a:moveTo>
                      <a:pt x="827" y="1"/>
                    </a:moveTo>
                    <a:cubicBezTo>
                      <a:pt x="705" y="74"/>
                      <a:pt x="73" y="389"/>
                      <a:pt x="1" y="559"/>
                    </a:cubicBezTo>
                    <a:cubicBezTo>
                      <a:pt x="1" y="584"/>
                      <a:pt x="1" y="608"/>
                      <a:pt x="25" y="632"/>
                    </a:cubicBezTo>
                    <a:lnTo>
                      <a:pt x="49" y="632"/>
                    </a:lnTo>
                    <a:cubicBezTo>
                      <a:pt x="73" y="632"/>
                      <a:pt x="73" y="608"/>
                      <a:pt x="98" y="608"/>
                    </a:cubicBezTo>
                    <a:cubicBezTo>
                      <a:pt x="316" y="389"/>
                      <a:pt x="584" y="219"/>
                      <a:pt x="875" y="98"/>
                    </a:cubicBezTo>
                    <a:cubicBezTo>
                      <a:pt x="875" y="74"/>
                      <a:pt x="899" y="49"/>
                      <a:pt x="875" y="25"/>
                    </a:cubicBezTo>
                    <a:cubicBezTo>
                      <a:pt x="875" y="1"/>
                      <a:pt x="851" y="1"/>
                      <a:pt x="827"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94"/>
              <p:cNvSpPr/>
              <p:nvPr/>
            </p:nvSpPr>
            <p:spPr>
              <a:xfrm>
                <a:off x="-539603" y="3817613"/>
                <a:ext cx="118886" cy="75764"/>
              </a:xfrm>
              <a:custGeom>
                <a:rect b="b" l="l" r="r" t="t"/>
                <a:pathLst>
                  <a:path extrusionOk="0" h="852" w="1337">
                    <a:moveTo>
                      <a:pt x="584" y="171"/>
                    </a:moveTo>
                    <a:cubicBezTo>
                      <a:pt x="584" y="219"/>
                      <a:pt x="535" y="268"/>
                      <a:pt x="511" y="292"/>
                    </a:cubicBezTo>
                    <a:cubicBezTo>
                      <a:pt x="511" y="268"/>
                      <a:pt x="511" y="171"/>
                      <a:pt x="584" y="171"/>
                    </a:cubicBezTo>
                    <a:close/>
                    <a:moveTo>
                      <a:pt x="1142" y="414"/>
                    </a:moveTo>
                    <a:cubicBezTo>
                      <a:pt x="1142" y="438"/>
                      <a:pt x="1118" y="462"/>
                      <a:pt x="1118" y="487"/>
                    </a:cubicBezTo>
                    <a:cubicBezTo>
                      <a:pt x="1094" y="511"/>
                      <a:pt x="1094" y="511"/>
                      <a:pt x="1069" y="535"/>
                    </a:cubicBezTo>
                    <a:cubicBezTo>
                      <a:pt x="1094" y="462"/>
                      <a:pt x="1142" y="414"/>
                      <a:pt x="1142" y="414"/>
                    </a:cubicBezTo>
                    <a:close/>
                    <a:moveTo>
                      <a:pt x="98" y="1"/>
                    </a:moveTo>
                    <a:cubicBezTo>
                      <a:pt x="73" y="1"/>
                      <a:pt x="49" y="25"/>
                      <a:pt x="49" y="49"/>
                    </a:cubicBezTo>
                    <a:cubicBezTo>
                      <a:pt x="1" y="219"/>
                      <a:pt x="98" y="390"/>
                      <a:pt x="243" y="462"/>
                    </a:cubicBezTo>
                    <a:cubicBezTo>
                      <a:pt x="268" y="475"/>
                      <a:pt x="298" y="481"/>
                      <a:pt x="331" y="481"/>
                    </a:cubicBezTo>
                    <a:cubicBezTo>
                      <a:pt x="365" y="481"/>
                      <a:pt x="401" y="475"/>
                      <a:pt x="438" y="462"/>
                    </a:cubicBezTo>
                    <a:cubicBezTo>
                      <a:pt x="486" y="608"/>
                      <a:pt x="632" y="705"/>
                      <a:pt x="802" y="705"/>
                    </a:cubicBezTo>
                    <a:cubicBezTo>
                      <a:pt x="875" y="705"/>
                      <a:pt x="924" y="705"/>
                      <a:pt x="996" y="681"/>
                    </a:cubicBezTo>
                    <a:cubicBezTo>
                      <a:pt x="1045" y="778"/>
                      <a:pt x="1142" y="851"/>
                      <a:pt x="1264" y="851"/>
                    </a:cubicBezTo>
                    <a:lnTo>
                      <a:pt x="1288" y="851"/>
                    </a:lnTo>
                    <a:cubicBezTo>
                      <a:pt x="1337" y="851"/>
                      <a:pt x="1337" y="778"/>
                      <a:pt x="1288" y="754"/>
                    </a:cubicBezTo>
                    <a:cubicBezTo>
                      <a:pt x="1275" y="757"/>
                      <a:pt x="1262" y="759"/>
                      <a:pt x="1250" y="759"/>
                    </a:cubicBezTo>
                    <a:cubicBezTo>
                      <a:pt x="1172" y="759"/>
                      <a:pt x="1115" y="696"/>
                      <a:pt x="1094" y="632"/>
                    </a:cubicBezTo>
                    <a:cubicBezTo>
                      <a:pt x="1142" y="608"/>
                      <a:pt x="1167" y="584"/>
                      <a:pt x="1191" y="535"/>
                    </a:cubicBezTo>
                    <a:cubicBezTo>
                      <a:pt x="1239" y="487"/>
                      <a:pt x="1239" y="414"/>
                      <a:pt x="1215" y="365"/>
                    </a:cubicBezTo>
                    <a:cubicBezTo>
                      <a:pt x="1198" y="348"/>
                      <a:pt x="1181" y="331"/>
                      <a:pt x="1164" y="331"/>
                    </a:cubicBezTo>
                    <a:cubicBezTo>
                      <a:pt x="1156" y="331"/>
                      <a:pt x="1149" y="334"/>
                      <a:pt x="1142" y="341"/>
                    </a:cubicBezTo>
                    <a:cubicBezTo>
                      <a:pt x="1045" y="341"/>
                      <a:pt x="996" y="438"/>
                      <a:pt x="996" y="560"/>
                    </a:cubicBezTo>
                    <a:cubicBezTo>
                      <a:pt x="972" y="560"/>
                      <a:pt x="972" y="584"/>
                      <a:pt x="996" y="584"/>
                    </a:cubicBezTo>
                    <a:cubicBezTo>
                      <a:pt x="924" y="608"/>
                      <a:pt x="875" y="608"/>
                      <a:pt x="802" y="608"/>
                    </a:cubicBezTo>
                    <a:cubicBezTo>
                      <a:pt x="681" y="608"/>
                      <a:pt x="559" y="535"/>
                      <a:pt x="535" y="414"/>
                    </a:cubicBezTo>
                    <a:cubicBezTo>
                      <a:pt x="559" y="390"/>
                      <a:pt x="584" y="365"/>
                      <a:pt x="608" y="341"/>
                    </a:cubicBezTo>
                    <a:cubicBezTo>
                      <a:pt x="632" y="317"/>
                      <a:pt x="729" y="219"/>
                      <a:pt x="681" y="122"/>
                    </a:cubicBezTo>
                    <a:cubicBezTo>
                      <a:pt x="681" y="122"/>
                      <a:pt x="656" y="74"/>
                      <a:pt x="559" y="74"/>
                    </a:cubicBezTo>
                    <a:cubicBezTo>
                      <a:pt x="462" y="98"/>
                      <a:pt x="413" y="171"/>
                      <a:pt x="413" y="317"/>
                    </a:cubicBezTo>
                    <a:cubicBezTo>
                      <a:pt x="413" y="317"/>
                      <a:pt x="413" y="341"/>
                      <a:pt x="413" y="365"/>
                    </a:cubicBezTo>
                    <a:cubicBezTo>
                      <a:pt x="389" y="377"/>
                      <a:pt x="365" y="383"/>
                      <a:pt x="341" y="383"/>
                    </a:cubicBezTo>
                    <a:cubicBezTo>
                      <a:pt x="316" y="383"/>
                      <a:pt x="292" y="377"/>
                      <a:pt x="268" y="365"/>
                    </a:cubicBezTo>
                    <a:cubicBezTo>
                      <a:pt x="171" y="292"/>
                      <a:pt x="122" y="171"/>
                      <a:pt x="122" y="49"/>
                    </a:cubicBezTo>
                    <a:cubicBezTo>
                      <a:pt x="122" y="25"/>
                      <a:pt x="122" y="1"/>
                      <a:pt x="98"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94"/>
              <p:cNvSpPr/>
              <p:nvPr/>
            </p:nvSpPr>
            <p:spPr>
              <a:xfrm>
                <a:off x="-692990" y="3761503"/>
                <a:ext cx="131868" cy="58424"/>
              </a:xfrm>
              <a:custGeom>
                <a:rect b="b" l="l" r="r" t="t"/>
                <a:pathLst>
                  <a:path extrusionOk="0" h="657" w="1483">
                    <a:moveTo>
                      <a:pt x="1021" y="97"/>
                    </a:moveTo>
                    <a:cubicBezTo>
                      <a:pt x="1045" y="97"/>
                      <a:pt x="1045" y="97"/>
                      <a:pt x="1045" y="146"/>
                    </a:cubicBezTo>
                    <a:cubicBezTo>
                      <a:pt x="1045" y="195"/>
                      <a:pt x="1021" y="219"/>
                      <a:pt x="1021" y="243"/>
                    </a:cubicBezTo>
                    <a:cubicBezTo>
                      <a:pt x="997" y="195"/>
                      <a:pt x="997" y="146"/>
                      <a:pt x="1021" y="97"/>
                    </a:cubicBezTo>
                    <a:close/>
                    <a:moveTo>
                      <a:pt x="608" y="219"/>
                    </a:moveTo>
                    <a:cubicBezTo>
                      <a:pt x="632" y="267"/>
                      <a:pt x="657" y="340"/>
                      <a:pt x="632" y="413"/>
                    </a:cubicBezTo>
                    <a:cubicBezTo>
                      <a:pt x="608" y="389"/>
                      <a:pt x="584" y="365"/>
                      <a:pt x="559" y="316"/>
                    </a:cubicBezTo>
                    <a:cubicBezTo>
                      <a:pt x="559" y="292"/>
                      <a:pt x="584" y="243"/>
                      <a:pt x="608" y="219"/>
                    </a:cubicBezTo>
                    <a:close/>
                    <a:moveTo>
                      <a:pt x="1021" y="0"/>
                    </a:moveTo>
                    <a:cubicBezTo>
                      <a:pt x="972" y="0"/>
                      <a:pt x="924" y="25"/>
                      <a:pt x="924" y="73"/>
                    </a:cubicBezTo>
                    <a:cubicBezTo>
                      <a:pt x="875" y="146"/>
                      <a:pt x="900" y="267"/>
                      <a:pt x="924" y="340"/>
                    </a:cubicBezTo>
                    <a:cubicBezTo>
                      <a:pt x="875" y="389"/>
                      <a:pt x="827" y="413"/>
                      <a:pt x="754" y="438"/>
                    </a:cubicBezTo>
                    <a:lnTo>
                      <a:pt x="705" y="438"/>
                    </a:lnTo>
                    <a:cubicBezTo>
                      <a:pt x="730" y="340"/>
                      <a:pt x="730" y="243"/>
                      <a:pt x="681" y="170"/>
                    </a:cubicBezTo>
                    <a:cubicBezTo>
                      <a:pt x="664" y="153"/>
                      <a:pt x="634" y="136"/>
                      <a:pt x="602" y="136"/>
                    </a:cubicBezTo>
                    <a:cubicBezTo>
                      <a:pt x="588" y="136"/>
                      <a:pt x="574" y="139"/>
                      <a:pt x="559" y="146"/>
                    </a:cubicBezTo>
                    <a:cubicBezTo>
                      <a:pt x="487" y="170"/>
                      <a:pt x="438" y="267"/>
                      <a:pt x="462" y="340"/>
                    </a:cubicBezTo>
                    <a:cubicBezTo>
                      <a:pt x="487" y="413"/>
                      <a:pt x="511" y="462"/>
                      <a:pt x="584" y="486"/>
                    </a:cubicBezTo>
                    <a:cubicBezTo>
                      <a:pt x="547" y="541"/>
                      <a:pt x="497" y="568"/>
                      <a:pt x="444" y="568"/>
                    </a:cubicBezTo>
                    <a:cubicBezTo>
                      <a:pt x="426" y="568"/>
                      <a:pt x="408" y="565"/>
                      <a:pt x="389" y="559"/>
                    </a:cubicBezTo>
                    <a:cubicBezTo>
                      <a:pt x="98" y="535"/>
                      <a:pt x="98" y="389"/>
                      <a:pt x="98" y="389"/>
                    </a:cubicBezTo>
                    <a:cubicBezTo>
                      <a:pt x="98" y="365"/>
                      <a:pt x="74" y="340"/>
                      <a:pt x="49" y="340"/>
                    </a:cubicBezTo>
                    <a:cubicBezTo>
                      <a:pt x="25" y="340"/>
                      <a:pt x="1" y="365"/>
                      <a:pt x="1" y="389"/>
                    </a:cubicBezTo>
                    <a:cubicBezTo>
                      <a:pt x="1" y="413"/>
                      <a:pt x="1" y="608"/>
                      <a:pt x="389" y="656"/>
                    </a:cubicBezTo>
                    <a:lnTo>
                      <a:pt x="438" y="656"/>
                    </a:lnTo>
                    <a:cubicBezTo>
                      <a:pt x="535" y="656"/>
                      <a:pt x="632" y="608"/>
                      <a:pt x="681" y="510"/>
                    </a:cubicBezTo>
                    <a:lnTo>
                      <a:pt x="754" y="510"/>
                    </a:lnTo>
                    <a:cubicBezTo>
                      <a:pt x="851" y="486"/>
                      <a:pt x="924" y="462"/>
                      <a:pt x="972" y="413"/>
                    </a:cubicBezTo>
                    <a:cubicBezTo>
                      <a:pt x="997" y="438"/>
                      <a:pt x="1021" y="438"/>
                      <a:pt x="1045" y="462"/>
                    </a:cubicBezTo>
                    <a:cubicBezTo>
                      <a:pt x="1071" y="487"/>
                      <a:pt x="1123" y="520"/>
                      <a:pt x="1203" y="520"/>
                    </a:cubicBezTo>
                    <a:cubicBezTo>
                      <a:pt x="1274" y="520"/>
                      <a:pt x="1368" y="494"/>
                      <a:pt x="1483" y="413"/>
                    </a:cubicBezTo>
                    <a:cubicBezTo>
                      <a:pt x="1483" y="413"/>
                      <a:pt x="1483" y="365"/>
                      <a:pt x="1483" y="365"/>
                    </a:cubicBezTo>
                    <a:cubicBezTo>
                      <a:pt x="1470" y="352"/>
                      <a:pt x="1458" y="346"/>
                      <a:pt x="1446" y="346"/>
                    </a:cubicBezTo>
                    <a:cubicBezTo>
                      <a:pt x="1434" y="346"/>
                      <a:pt x="1422" y="352"/>
                      <a:pt x="1410" y="365"/>
                    </a:cubicBezTo>
                    <a:cubicBezTo>
                      <a:pt x="1355" y="405"/>
                      <a:pt x="1278" y="439"/>
                      <a:pt x="1204" y="439"/>
                    </a:cubicBezTo>
                    <a:cubicBezTo>
                      <a:pt x="1145" y="439"/>
                      <a:pt x="1088" y="418"/>
                      <a:pt x="1045" y="365"/>
                    </a:cubicBezTo>
                    <a:cubicBezTo>
                      <a:pt x="1094" y="292"/>
                      <a:pt x="1118" y="243"/>
                      <a:pt x="1118" y="170"/>
                    </a:cubicBezTo>
                    <a:cubicBezTo>
                      <a:pt x="1142" y="97"/>
                      <a:pt x="1094" y="25"/>
                      <a:pt x="1021" y="0"/>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94"/>
              <p:cNvSpPr/>
              <p:nvPr/>
            </p:nvSpPr>
            <p:spPr>
              <a:xfrm>
                <a:off x="-664891" y="4027204"/>
                <a:ext cx="267916" cy="216088"/>
              </a:xfrm>
              <a:custGeom>
                <a:rect b="b" l="l" r="r" t="t"/>
                <a:pathLst>
                  <a:path extrusionOk="0" h="2430" w="3013">
                    <a:moveTo>
                      <a:pt x="1" y="0"/>
                    </a:moveTo>
                    <a:lnTo>
                      <a:pt x="316" y="2381"/>
                    </a:lnTo>
                    <a:lnTo>
                      <a:pt x="2746" y="2429"/>
                    </a:lnTo>
                    <a:lnTo>
                      <a:pt x="301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44" name="Google Shape;1344;p94"/>
            <p:cNvSpPr/>
            <p:nvPr/>
          </p:nvSpPr>
          <p:spPr>
            <a:xfrm>
              <a:off x="6350500" y="4521609"/>
              <a:ext cx="1179950" cy="287650"/>
            </a:xfrm>
            <a:custGeom>
              <a:rect b="b" l="l" r="r" t="t"/>
              <a:pathLst>
                <a:path extrusionOk="0" h="11506" w="47198">
                  <a:moveTo>
                    <a:pt x="0" y="11475"/>
                  </a:moveTo>
                  <a:cubicBezTo>
                    <a:pt x="3687" y="11722"/>
                    <a:pt x="7906" y="9164"/>
                    <a:pt x="9558" y="5859"/>
                  </a:cubicBezTo>
                  <a:cubicBezTo>
                    <a:pt x="10235" y="4505"/>
                    <a:pt x="10709" y="880"/>
                    <a:pt x="9262" y="1326"/>
                  </a:cubicBezTo>
                  <a:cubicBezTo>
                    <a:pt x="6671" y="2125"/>
                    <a:pt x="4685" y="7095"/>
                    <a:pt x="6602" y="9012"/>
                  </a:cubicBezTo>
                  <a:cubicBezTo>
                    <a:pt x="11006" y="13416"/>
                    <a:pt x="27053" y="5473"/>
                    <a:pt x="23254" y="538"/>
                  </a:cubicBezTo>
                  <a:cubicBezTo>
                    <a:pt x="21191" y="-2143"/>
                    <a:pt x="15077" y="6118"/>
                    <a:pt x="17244" y="8716"/>
                  </a:cubicBezTo>
                  <a:cubicBezTo>
                    <a:pt x="20758" y="12929"/>
                    <a:pt x="29582" y="8272"/>
                    <a:pt x="33009" y="3987"/>
                  </a:cubicBezTo>
                  <a:cubicBezTo>
                    <a:pt x="33816" y="2978"/>
                    <a:pt x="33765" y="-185"/>
                    <a:pt x="32516" y="144"/>
                  </a:cubicBezTo>
                  <a:cubicBezTo>
                    <a:pt x="29513" y="935"/>
                    <a:pt x="27980" y="6399"/>
                    <a:pt x="29659" y="9012"/>
                  </a:cubicBezTo>
                  <a:cubicBezTo>
                    <a:pt x="32449" y="13352"/>
                    <a:pt x="45289" y="5485"/>
                    <a:pt x="42862" y="932"/>
                  </a:cubicBezTo>
                  <a:cubicBezTo>
                    <a:pt x="42417" y="98"/>
                    <a:pt x="40902" y="1282"/>
                    <a:pt x="40202" y="1918"/>
                  </a:cubicBezTo>
                  <a:cubicBezTo>
                    <a:pt x="38237" y="3706"/>
                    <a:pt x="39117" y="8414"/>
                    <a:pt x="41384" y="9800"/>
                  </a:cubicBezTo>
                  <a:cubicBezTo>
                    <a:pt x="43191" y="10905"/>
                    <a:pt x="46739" y="9305"/>
                    <a:pt x="47198" y="7238"/>
                  </a:cubicBezTo>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94"/>
          <p:cNvGrpSpPr/>
          <p:nvPr/>
        </p:nvGrpSpPr>
        <p:grpSpPr>
          <a:xfrm>
            <a:off x="7711343" y="270606"/>
            <a:ext cx="2075516" cy="1081490"/>
            <a:chOff x="7239867" y="1514550"/>
            <a:chExt cx="2525880" cy="1610799"/>
          </a:xfrm>
        </p:grpSpPr>
        <p:grpSp>
          <p:nvGrpSpPr>
            <p:cNvPr id="1346" name="Google Shape;1346;p94"/>
            <p:cNvGrpSpPr/>
            <p:nvPr/>
          </p:nvGrpSpPr>
          <p:grpSpPr>
            <a:xfrm>
              <a:off x="7346663" y="1514550"/>
              <a:ext cx="2419084" cy="1551618"/>
              <a:chOff x="7410211" y="1555307"/>
              <a:chExt cx="2355486" cy="1510826"/>
            </a:xfrm>
          </p:grpSpPr>
          <p:grpSp>
            <p:nvGrpSpPr>
              <p:cNvPr id="1347" name="Google Shape;1347;p94"/>
              <p:cNvGrpSpPr/>
              <p:nvPr/>
            </p:nvGrpSpPr>
            <p:grpSpPr>
              <a:xfrm>
                <a:off x="7410211" y="1555307"/>
                <a:ext cx="2355486" cy="1510826"/>
                <a:chOff x="761258" y="2062484"/>
                <a:chExt cx="1646502" cy="1056078"/>
              </a:xfrm>
            </p:grpSpPr>
            <p:sp>
              <p:nvSpPr>
                <p:cNvPr id="1348" name="Google Shape;1348;p94"/>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94"/>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94"/>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94"/>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94"/>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94"/>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4" name="Google Shape;1354;p94"/>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94"/>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6" name="Google Shape;1356;p94"/>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OBJECT_1_1_1">
    <p:bg>
      <p:bgPr>
        <a:blipFill>
          <a:blip r:embed="rId2">
            <a:alphaModFix/>
          </a:blip>
          <a:stretch>
            <a:fillRect/>
          </a:stretch>
        </a:blipFill>
      </p:bgPr>
    </p:bg>
    <p:spTree>
      <p:nvGrpSpPr>
        <p:cNvPr id="1357" name="Shape 1357"/>
        <p:cNvGrpSpPr/>
        <p:nvPr/>
      </p:nvGrpSpPr>
      <p:grpSpPr>
        <a:xfrm>
          <a:off x="0" y="0"/>
          <a:ext cx="0" cy="0"/>
          <a:chOff x="0" y="0"/>
          <a:chExt cx="0" cy="0"/>
        </a:xfrm>
      </p:grpSpPr>
      <p:sp>
        <p:nvSpPr>
          <p:cNvPr id="1358" name="Google Shape;1358;p95"/>
          <p:cNvSpPr txBox="1"/>
          <p:nvPr>
            <p:ph idx="1" type="subTitle"/>
          </p:nvPr>
        </p:nvSpPr>
        <p:spPr>
          <a:xfrm>
            <a:off x="1014450" y="2258863"/>
            <a:ext cx="3305100" cy="90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359" name="Google Shape;1359;p95"/>
          <p:cNvSpPr txBox="1"/>
          <p:nvPr>
            <p:ph idx="2" type="subTitle"/>
          </p:nvPr>
        </p:nvSpPr>
        <p:spPr>
          <a:xfrm>
            <a:off x="1014450" y="4085088"/>
            <a:ext cx="3305100" cy="42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200">
                <a:solidFill>
                  <a:schemeClr val="dk1"/>
                </a:solidFill>
                <a:latin typeface="Comfortaa"/>
                <a:ea typeface="Comfortaa"/>
                <a:cs typeface="Comfortaa"/>
                <a:sym typeface="Comfortaa"/>
              </a:defRPr>
            </a:lvl9pPr>
          </a:lstStyle>
          <a:p/>
        </p:txBody>
      </p:sp>
      <p:sp>
        <p:nvSpPr>
          <p:cNvPr id="1360" name="Google Shape;1360;p95"/>
          <p:cNvSpPr txBox="1"/>
          <p:nvPr/>
        </p:nvSpPr>
        <p:spPr>
          <a:xfrm>
            <a:off x="1083300" y="3182363"/>
            <a:ext cx="31674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4000"/>
              </a:lnSpc>
              <a:spcBef>
                <a:spcPts val="0"/>
              </a:spcBef>
              <a:spcAft>
                <a:spcPts val="0"/>
              </a:spcAft>
              <a:buClr>
                <a:schemeClr val="dk1"/>
              </a:buClr>
              <a:buSzPts val="1100"/>
              <a:buFont typeface="Arial"/>
              <a:buNone/>
            </a:pPr>
            <a:r>
              <a:rPr b="1" i="0" lang="en" sz="1200" u="none" cap="none" strike="noStrike">
                <a:solidFill>
                  <a:schemeClr val="dk1"/>
                </a:solidFill>
                <a:latin typeface="Comfortaa"/>
                <a:ea typeface="Comfortaa"/>
                <a:cs typeface="Comfortaa"/>
                <a:sym typeface="Comfortaa"/>
              </a:rPr>
              <a:t>CREDITS:</a:t>
            </a:r>
            <a:r>
              <a:rPr b="0" i="0" lang="en" sz="1200" u="none" cap="none" strike="noStrike">
                <a:solidFill>
                  <a:schemeClr val="dk1"/>
                </a:solidFill>
                <a:latin typeface="Comfortaa"/>
                <a:ea typeface="Comfortaa"/>
                <a:cs typeface="Comfortaa"/>
                <a:sym typeface="Comfortaa"/>
              </a:rPr>
              <a:t> This presentation template was created by </a:t>
            </a:r>
            <a:r>
              <a:rPr b="1" i="0" lang="en" sz="1200" u="none" cap="none" strike="noStrike">
                <a:solidFill>
                  <a:schemeClr val="dk1"/>
                </a:solidFill>
                <a:uFill>
                  <a:noFill/>
                </a:uFill>
                <a:latin typeface="Comfortaa"/>
                <a:ea typeface="Comfortaa"/>
                <a:cs typeface="Comfortaa"/>
                <a:sym typeface="Comfortaa"/>
                <a:hlinkClick r:id="rId3">
                  <a:extLst>
                    <a:ext uri="{A12FA001-AC4F-418D-AE19-62706E023703}">
                      <ahyp:hlinkClr val="tx"/>
                    </a:ext>
                  </a:extLst>
                </a:hlinkClick>
              </a:rPr>
              <a:t>Slidesgo</a:t>
            </a:r>
            <a:r>
              <a:rPr b="1" i="0" lang="en" sz="1200" u="none" cap="none" strike="noStrike">
                <a:solidFill>
                  <a:schemeClr val="dk1"/>
                </a:solidFill>
                <a:latin typeface="Comfortaa"/>
                <a:ea typeface="Comfortaa"/>
                <a:cs typeface="Comfortaa"/>
                <a:sym typeface="Comfortaa"/>
              </a:rPr>
              <a:t>,</a:t>
            </a:r>
            <a:r>
              <a:rPr b="0" i="0" lang="en" sz="1200" u="none" cap="none" strike="noStrike">
                <a:solidFill>
                  <a:schemeClr val="dk1"/>
                </a:solidFill>
                <a:latin typeface="Comfortaa"/>
                <a:ea typeface="Comfortaa"/>
                <a:cs typeface="Comfortaa"/>
                <a:sym typeface="Comfortaa"/>
              </a:rPr>
              <a:t> including icons by </a:t>
            </a:r>
            <a:r>
              <a:rPr b="1" i="0" lang="en" sz="1200" u="none" cap="none" strike="noStrike">
                <a:solidFill>
                  <a:schemeClr val="dk1"/>
                </a:solidFill>
                <a:uFill>
                  <a:noFill/>
                </a:uFill>
                <a:latin typeface="Comfortaa"/>
                <a:ea typeface="Comfortaa"/>
                <a:cs typeface="Comfortaa"/>
                <a:sym typeface="Comfortaa"/>
                <a:hlinkClick r:id="rId4">
                  <a:extLst>
                    <a:ext uri="{A12FA001-AC4F-418D-AE19-62706E023703}">
                      <ahyp:hlinkClr val="tx"/>
                    </a:ext>
                  </a:extLst>
                </a:hlinkClick>
              </a:rPr>
              <a:t>Flaticon</a:t>
            </a:r>
            <a:r>
              <a:rPr b="1" i="0" lang="en" sz="1200" u="none" cap="none" strike="noStrike">
                <a:solidFill>
                  <a:schemeClr val="dk1"/>
                </a:solidFill>
                <a:latin typeface="Comfortaa"/>
                <a:ea typeface="Comfortaa"/>
                <a:cs typeface="Comfortaa"/>
                <a:sym typeface="Comfortaa"/>
              </a:rPr>
              <a:t>, </a:t>
            </a:r>
            <a:r>
              <a:rPr b="0" i="0" lang="en" sz="1200" u="none" cap="none" strike="noStrike">
                <a:solidFill>
                  <a:schemeClr val="dk1"/>
                </a:solidFill>
                <a:latin typeface="Comfortaa"/>
                <a:ea typeface="Comfortaa"/>
                <a:cs typeface="Comfortaa"/>
                <a:sym typeface="Comfortaa"/>
              </a:rPr>
              <a:t>infographics &amp; images by </a:t>
            </a:r>
            <a:r>
              <a:rPr b="1" i="0" lang="en" sz="1200" u="none" cap="none" strike="noStrike">
                <a:solidFill>
                  <a:schemeClr val="dk1"/>
                </a:solidFill>
                <a:uFill>
                  <a:noFill/>
                </a:uFill>
                <a:latin typeface="Comfortaa"/>
                <a:ea typeface="Comfortaa"/>
                <a:cs typeface="Comfortaa"/>
                <a:sym typeface="Comfortaa"/>
                <a:hlinkClick r:id="rId5">
                  <a:extLst>
                    <a:ext uri="{A12FA001-AC4F-418D-AE19-62706E023703}">
                      <ahyp:hlinkClr val="tx"/>
                    </a:ext>
                  </a:extLst>
                </a:hlinkClick>
              </a:rPr>
              <a:t>Freepik</a:t>
            </a:r>
            <a:r>
              <a:rPr b="1" i="0" lang="en" sz="1200" u="none" cap="none" strike="noStrike">
                <a:solidFill>
                  <a:schemeClr val="dk1"/>
                </a:solidFill>
                <a:latin typeface="Comfortaa"/>
                <a:ea typeface="Comfortaa"/>
                <a:cs typeface="Comfortaa"/>
                <a:sym typeface="Comfortaa"/>
              </a:rPr>
              <a:t> </a:t>
            </a:r>
            <a:endParaRPr b="1" i="0" sz="1200" u="none" cap="none" strike="noStrike">
              <a:solidFill>
                <a:schemeClr val="dk1"/>
              </a:solidFill>
              <a:latin typeface="Comfortaa"/>
              <a:ea typeface="Comfortaa"/>
              <a:cs typeface="Comfortaa"/>
              <a:sym typeface="Comfortaa"/>
            </a:endParaRPr>
          </a:p>
        </p:txBody>
      </p:sp>
      <p:sp>
        <p:nvSpPr>
          <p:cNvPr id="1361" name="Google Shape;1361;p95"/>
          <p:cNvSpPr txBox="1"/>
          <p:nvPr>
            <p:ph type="title"/>
          </p:nvPr>
        </p:nvSpPr>
        <p:spPr>
          <a:xfrm>
            <a:off x="660450" y="739363"/>
            <a:ext cx="4013100" cy="9099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3300"/>
              <a:buNone/>
              <a:defRPr i="0" sz="7200"/>
            </a:lvl1pPr>
            <a:lvl2pPr lvl="1" algn="ctr">
              <a:lnSpc>
                <a:spcPct val="100000"/>
              </a:lnSpc>
              <a:spcBef>
                <a:spcPts val="0"/>
              </a:spcBef>
              <a:spcAft>
                <a:spcPts val="0"/>
              </a:spcAft>
              <a:buSzPts val="3300"/>
              <a:buNone/>
              <a:defRPr sz="3300"/>
            </a:lvl2pPr>
            <a:lvl3pPr lvl="2" algn="ctr">
              <a:lnSpc>
                <a:spcPct val="100000"/>
              </a:lnSpc>
              <a:spcBef>
                <a:spcPts val="0"/>
              </a:spcBef>
              <a:spcAft>
                <a:spcPts val="0"/>
              </a:spcAft>
              <a:buSzPts val="3300"/>
              <a:buNone/>
              <a:defRPr sz="3300"/>
            </a:lvl3pPr>
            <a:lvl4pPr lvl="3" algn="ctr">
              <a:lnSpc>
                <a:spcPct val="100000"/>
              </a:lnSpc>
              <a:spcBef>
                <a:spcPts val="0"/>
              </a:spcBef>
              <a:spcAft>
                <a:spcPts val="0"/>
              </a:spcAft>
              <a:buSzPts val="3300"/>
              <a:buNone/>
              <a:defRPr sz="3300"/>
            </a:lvl4pPr>
            <a:lvl5pPr lvl="4" algn="ctr">
              <a:lnSpc>
                <a:spcPct val="100000"/>
              </a:lnSpc>
              <a:spcBef>
                <a:spcPts val="0"/>
              </a:spcBef>
              <a:spcAft>
                <a:spcPts val="0"/>
              </a:spcAft>
              <a:buSzPts val="3300"/>
              <a:buNone/>
              <a:defRPr sz="3300"/>
            </a:lvl5pPr>
            <a:lvl6pPr lvl="5" algn="ctr">
              <a:lnSpc>
                <a:spcPct val="100000"/>
              </a:lnSpc>
              <a:spcBef>
                <a:spcPts val="0"/>
              </a:spcBef>
              <a:spcAft>
                <a:spcPts val="0"/>
              </a:spcAft>
              <a:buSzPts val="3300"/>
              <a:buNone/>
              <a:defRPr sz="3300"/>
            </a:lvl6pPr>
            <a:lvl7pPr lvl="6" algn="ctr">
              <a:lnSpc>
                <a:spcPct val="100000"/>
              </a:lnSpc>
              <a:spcBef>
                <a:spcPts val="0"/>
              </a:spcBef>
              <a:spcAft>
                <a:spcPts val="0"/>
              </a:spcAft>
              <a:buSzPts val="3300"/>
              <a:buNone/>
              <a:defRPr sz="3300"/>
            </a:lvl7pPr>
            <a:lvl8pPr lvl="7" algn="ctr">
              <a:lnSpc>
                <a:spcPct val="100000"/>
              </a:lnSpc>
              <a:spcBef>
                <a:spcPts val="0"/>
              </a:spcBef>
              <a:spcAft>
                <a:spcPts val="0"/>
              </a:spcAft>
              <a:buSzPts val="3300"/>
              <a:buNone/>
              <a:defRPr sz="3300"/>
            </a:lvl8pPr>
            <a:lvl9pPr lvl="8" algn="ctr">
              <a:lnSpc>
                <a:spcPct val="100000"/>
              </a:lnSpc>
              <a:spcBef>
                <a:spcPts val="0"/>
              </a:spcBef>
              <a:spcAft>
                <a:spcPts val="0"/>
              </a:spcAft>
              <a:buSzPts val="3300"/>
              <a:buNone/>
              <a:defRPr sz="3300"/>
            </a:lvl9pPr>
          </a:lstStyle>
          <a:p/>
        </p:txBody>
      </p:sp>
      <p:grpSp>
        <p:nvGrpSpPr>
          <p:cNvPr id="1362" name="Google Shape;1362;p95"/>
          <p:cNvGrpSpPr/>
          <p:nvPr/>
        </p:nvGrpSpPr>
        <p:grpSpPr>
          <a:xfrm>
            <a:off x="7721717" y="648087"/>
            <a:ext cx="2525880" cy="1610799"/>
            <a:chOff x="7239867" y="1514550"/>
            <a:chExt cx="2525880" cy="1610799"/>
          </a:xfrm>
        </p:grpSpPr>
        <p:grpSp>
          <p:nvGrpSpPr>
            <p:cNvPr id="1363" name="Google Shape;1363;p95"/>
            <p:cNvGrpSpPr/>
            <p:nvPr/>
          </p:nvGrpSpPr>
          <p:grpSpPr>
            <a:xfrm>
              <a:off x="7346663" y="1514550"/>
              <a:ext cx="2419084" cy="1551618"/>
              <a:chOff x="7410211" y="1555307"/>
              <a:chExt cx="2355486" cy="1510826"/>
            </a:xfrm>
          </p:grpSpPr>
          <p:grpSp>
            <p:nvGrpSpPr>
              <p:cNvPr id="1364" name="Google Shape;1364;p95"/>
              <p:cNvGrpSpPr/>
              <p:nvPr/>
            </p:nvGrpSpPr>
            <p:grpSpPr>
              <a:xfrm>
                <a:off x="7410211" y="1555307"/>
                <a:ext cx="2355486" cy="1510826"/>
                <a:chOff x="761258" y="2062484"/>
                <a:chExt cx="1646502" cy="1056078"/>
              </a:xfrm>
            </p:grpSpPr>
            <p:sp>
              <p:nvSpPr>
                <p:cNvPr id="1365" name="Google Shape;1365;p95"/>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95"/>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95"/>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95"/>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95"/>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95"/>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1" name="Google Shape;1371;p95"/>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95"/>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3" name="Google Shape;1373;p95"/>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4" name="Google Shape;1374;p95"/>
          <p:cNvGrpSpPr/>
          <p:nvPr/>
        </p:nvGrpSpPr>
        <p:grpSpPr>
          <a:xfrm>
            <a:off x="4792518" y="246354"/>
            <a:ext cx="1491800" cy="650279"/>
            <a:chOff x="3965010" y="571479"/>
            <a:chExt cx="1651683" cy="719972"/>
          </a:xfrm>
        </p:grpSpPr>
        <p:grpSp>
          <p:nvGrpSpPr>
            <p:cNvPr id="1375" name="Google Shape;1375;p95"/>
            <p:cNvGrpSpPr/>
            <p:nvPr/>
          </p:nvGrpSpPr>
          <p:grpSpPr>
            <a:xfrm>
              <a:off x="3965010" y="571479"/>
              <a:ext cx="1446820" cy="719972"/>
              <a:chOff x="3953250" y="571500"/>
              <a:chExt cx="1383325" cy="766825"/>
            </a:xfrm>
          </p:grpSpPr>
          <p:grpSp>
            <p:nvGrpSpPr>
              <p:cNvPr id="1376" name="Google Shape;1376;p95"/>
              <p:cNvGrpSpPr/>
              <p:nvPr/>
            </p:nvGrpSpPr>
            <p:grpSpPr>
              <a:xfrm>
                <a:off x="3953250" y="571500"/>
                <a:ext cx="1383165" cy="669650"/>
                <a:chOff x="897088" y="2374675"/>
                <a:chExt cx="1383165" cy="669650"/>
              </a:xfrm>
            </p:grpSpPr>
            <p:sp>
              <p:nvSpPr>
                <p:cNvPr id="1377" name="Google Shape;1377;p95"/>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95"/>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95"/>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95"/>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1" name="Google Shape;1381;p95"/>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2" name="Google Shape;1382;p95"/>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3" name="Google Shape;1383;p95"/>
          <p:cNvGrpSpPr/>
          <p:nvPr/>
        </p:nvGrpSpPr>
        <p:grpSpPr>
          <a:xfrm flipH="1">
            <a:off x="167955" y="4473980"/>
            <a:ext cx="537854" cy="555858"/>
            <a:chOff x="5294267" y="4624350"/>
            <a:chExt cx="383005" cy="395854"/>
          </a:xfrm>
        </p:grpSpPr>
        <p:sp>
          <p:nvSpPr>
            <p:cNvPr id="1384" name="Google Shape;1384;p95"/>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95"/>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95"/>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95"/>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95"/>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95"/>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95"/>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95"/>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95"/>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3" name="Google Shape;1393;p95"/>
          <p:cNvGrpSpPr/>
          <p:nvPr/>
        </p:nvGrpSpPr>
        <p:grpSpPr>
          <a:xfrm>
            <a:off x="-1457944" y="970782"/>
            <a:ext cx="2301290" cy="1819165"/>
            <a:chOff x="-1457944" y="970782"/>
            <a:chExt cx="2301290" cy="1819165"/>
          </a:xfrm>
        </p:grpSpPr>
        <p:grpSp>
          <p:nvGrpSpPr>
            <p:cNvPr id="1394" name="Google Shape;1394;p95"/>
            <p:cNvGrpSpPr/>
            <p:nvPr/>
          </p:nvGrpSpPr>
          <p:grpSpPr>
            <a:xfrm>
              <a:off x="-1457944" y="970782"/>
              <a:ext cx="2167371" cy="1819165"/>
              <a:chOff x="958238" y="2157575"/>
              <a:chExt cx="1115190" cy="936025"/>
            </a:xfrm>
          </p:grpSpPr>
          <p:sp>
            <p:nvSpPr>
              <p:cNvPr id="1395" name="Google Shape;1395;p95"/>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95"/>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95"/>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95"/>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95"/>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95"/>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1" name="Google Shape;1401;p95"/>
            <p:cNvSpPr/>
            <p:nvPr/>
          </p:nvSpPr>
          <p:spPr>
            <a:xfrm>
              <a:off x="-1323994" y="975921"/>
              <a:ext cx="2167340" cy="1644261"/>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
    <p:bg>
      <p:bgPr>
        <a:blipFill>
          <a:blip r:embed="rId2">
            <a:alphaModFix/>
          </a:blip>
          <a:stretch>
            <a:fillRect/>
          </a:stretch>
        </a:blipFill>
      </p:bgPr>
    </p:bg>
    <p:spTree>
      <p:nvGrpSpPr>
        <p:cNvPr id="1402" name="Shape 1402"/>
        <p:cNvGrpSpPr/>
        <p:nvPr/>
      </p:nvGrpSpPr>
      <p:grpSpPr>
        <a:xfrm>
          <a:off x="0" y="0"/>
          <a:ext cx="0" cy="0"/>
          <a:chOff x="0" y="0"/>
          <a:chExt cx="0" cy="0"/>
        </a:xfrm>
      </p:grpSpPr>
      <p:sp>
        <p:nvSpPr>
          <p:cNvPr id="1403" name="Google Shape;1403;p96"/>
          <p:cNvSpPr txBox="1"/>
          <p:nvPr>
            <p:ph idx="1" type="body"/>
          </p:nvPr>
        </p:nvSpPr>
        <p:spPr>
          <a:xfrm>
            <a:off x="753825" y="1084825"/>
            <a:ext cx="3818100" cy="3705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dk1"/>
              </a:buClr>
              <a:buSzPts val="1200"/>
              <a:buFont typeface="Comfortaa"/>
              <a:buChar char="●"/>
              <a:defRPr sz="1100">
                <a:solidFill>
                  <a:schemeClr val="dk1"/>
                </a:solidFill>
                <a:latin typeface="Comfortaa"/>
                <a:ea typeface="Comfortaa"/>
                <a:cs typeface="Comfortaa"/>
                <a:sym typeface="Comfortaa"/>
              </a:defRPr>
            </a:lvl1pPr>
            <a:lvl2pPr indent="-317500" lvl="1" marL="9144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2pPr>
            <a:lvl3pPr indent="-317500" lvl="2" marL="13716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3pPr>
            <a:lvl4pPr indent="-317500" lvl="3" marL="18288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4pPr>
            <a:lvl5pPr indent="-317500" lvl="4" marL="22860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5pPr>
            <a:lvl6pPr indent="-317500" lvl="5" marL="27432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6pPr>
            <a:lvl7pPr indent="-317500" lvl="6" marL="32004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7pPr>
            <a:lvl8pPr indent="-317500" lvl="7" marL="36576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8pPr>
            <a:lvl9pPr indent="-317500" lvl="8" marL="4114800" algn="l">
              <a:lnSpc>
                <a:spcPct val="100000"/>
              </a:lnSpc>
              <a:spcBef>
                <a:spcPts val="0"/>
              </a:spcBef>
              <a:spcAft>
                <a:spcPts val="0"/>
              </a:spcAft>
              <a:buClr>
                <a:schemeClr val="lt1"/>
              </a:buClr>
              <a:buSzPts val="1400"/>
              <a:buFont typeface="Roboto Slab Light"/>
              <a:buChar char="■"/>
              <a:defRPr>
                <a:solidFill>
                  <a:schemeClr val="dk1"/>
                </a:solidFill>
                <a:latin typeface="Roboto Slab Light"/>
                <a:ea typeface="Roboto Slab Light"/>
                <a:cs typeface="Roboto Slab Light"/>
                <a:sym typeface="Roboto Slab Light"/>
              </a:defRPr>
            </a:lvl9pPr>
          </a:lstStyle>
          <a:p/>
        </p:txBody>
      </p:sp>
      <p:sp>
        <p:nvSpPr>
          <p:cNvPr id="1404" name="Google Shape;1404;p96"/>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1405" name="Google Shape;1405;p96"/>
          <p:cNvGrpSpPr/>
          <p:nvPr/>
        </p:nvGrpSpPr>
        <p:grpSpPr>
          <a:xfrm>
            <a:off x="7844079" y="226727"/>
            <a:ext cx="1373382" cy="1246993"/>
            <a:chOff x="7844079" y="226727"/>
            <a:chExt cx="1373382" cy="1246993"/>
          </a:xfrm>
        </p:grpSpPr>
        <p:sp>
          <p:nvSpPr>
            <p:cNvPr id="1406" name="Google Shape;1406;p96"/>
            <p:cNvSpPr/>
            <p:nvPr/>
          </p:nvSpPr>
          <p:spPr>
            <a:xfrm rot="-1688081">
              <a:off x="8295818" y="1015024"/>
              <a:ext cx="222185" cy="222398"/>
            </a:xfrm>
            <a:custGeom>
              <a:rect b="b" l="l" r="r" t="t"/>
              <a:pathLst>
                <a:path extrusionOk="0" h="1119" w="1118">
                  <a:moveTo>
                    <a:pt x="607" y="98"/>
                  </a:moveTo>
                  <a:cubicBezTo>
                    <a:pt x="607" y="147"/>
                    <a:pt x="632" y="219"/>
                    <a:pt x="632" y="268"/>
                  </a:cubicBezTo>
                  <a:cubicBezTo>
                    <a:pt x="656" y="317"/>
                    <a:pt x="656" y="389"/>
                    <a:pt x="680" y="438"/>
                  </a:cubicBezTo>
                  <a:cubicBezTo>
                    <a:pt x="705" y="438"/>
                    <a:pt x="729" y="462"/>
                    <a:pt x="826" y="487"/>
                  </a:cubicBezTo>
                  <a:lnTo>
                    <a:pt x="972" y="560"/>
                  </a:lnTo>
                  <a:cubicBezTo>
                    <a:pt x="899" y="584"/>
                    <a:pt x="802" y="632"/>
                    <a:pt x="705" y="657"/>
                  </a:cubicBezTo>
                  <a:cubicBezTo>
                    <a:pt x="705" y="657"/>
                    <a:pt x="705" y="657"/>
                    <a:pt x="680" y="681"/>
                  </a:cubicBezTo>
                  <a:cubicBezTo>
                    <a:pt x="656" y="802"/>
                    <a:pt x="583" y="924"/>
                    <a:pt x="559" y="972"/>
                  </a:cubicBezTo>
                  <a:cubicBezTo>
                    <a:pt x="535" y="924"/>
                    <a:pt x="486" y="802"/>
                    <a:pt x="462" y="681"/>
                  </a:cubicBezTo>
                  <a:cubicBezTo>
                    <a:pt x="462" y="657"/>
                    <a:pt x="437" y="657"/>
                    <a:pt x="413" y="632"/>
                  </a:cubicBezTo>
                  <a:cubicBezTo>
                    <a:pt x="316" y="632"/>
                    <a:pt x="194" y="584"/>
                    <a:pt x="122" y="584"/>
                  </a:cubicBezTo>
                  <a:cubicBezTo>
                    <a:pt x="219" y="511"/>
                    <a:pt x="340" y="462"/>
                    <a:pt x="462" y="414"/>
                  </a:cubicBezTo>
                  <a:cubicBezTo>
                    <a:pt x="462" y="414"/>
                    <a:pt x="462" y="389"/>
                    <a:pt x="486" y="389"/>
                  </a:cubicBezTo>
                  <a:cubicBezTo>
                    <a:pt x="510" y="292"/>
                    <a:pt x="559" y="195"/>
                    <a:pt x="607" y="98"/>
                  </a:cubicBezTo>
                  <a:close/>
                  <a:moveTo>
                    <a:pt x="607" y="1"/>
                  </a:moveTo>
                  <a:cubicBezTo>
                    <a:pt x="583" y="1"/>
                    <a:pt x="535" y="1"/>
                    <a:pt x="389" y="341"/>
                  </a:cubicBezTo>
                  <a:cubicBezTo>
                    <a:pt x="24" y="487"/>
                    <a:pt x="0" y="560"/>
                    <a:pt x="0" y="560"/>
                  </a:cubicBezTo>
                  <a:cubicBezTo>
                    <a:pt x="0" y="584"/>
                    <a:pt x="0" y="608"/>
                    <a:pt x="0" y="608"/>
                  </a:cubicBezTo>
                  <a:cubicBezTo>
                    <a:pt x="0" y="632"/>
                    <a:pt x="49" y="657"/>
                    <a:pt x="364" y="730"/>
                  </a:cubicBezTo>
                  <a:cubicBezTo>
                    <a:pt x="462" y="1118"/>
                    <a:pt x="510" y="1118"/>
                    <a:pt x="535" y="1118"/>
                  </a:cubicBezTo>
                  <a:lnTo>
                    <a:pt x="559" y="1118"/>
                  </a:lnTo>
                  <a:cubicBezTo>
                    <a:pt x="583" y="1118"/>
                    <a:pt x="607" y="1118"/>
                    <a:pt x="777" y="754"/>
                  </a:cubicBezTo>
                  <a:cubicBezTo>
                    <a:pt x="875" y="705"/>
                    <a:pt x="996" y="681"/>
                    <a:pt x="1093" y="608"/>
                  </a:cubicBezTo>
                  <a:cubicBezTo>
                    <a:pt x="1118" y="608"/>
                    <a:pt x="1118" y="584"/>
                    <a:pt x="1118" y="560"/>
                  </a:cubicBezTo>
                  <a:cubicBezTo>
                    <a:pt x="1118" y="511"/>
                    <a:pt x="1045" y="487"/>
                    <a:pt x="875" y="414"/>
                  </a:cubicBezTo>
                  <a:lnTo>
                    <a:pt x="753" y="389"/>
                  </a:lnTo>
                  <a:cubicBezTo>
                    <a:pt x="753" y="341"/>
                    <a:pt x="729" y="317"/>
                    <a:pt x="729" y="268"/>
                  </a:cubicBezTo>
                  <a:cubicBezTo>
                    <a:pt x="729" y="171"/>
                    <a:pt x="680" y="98"/>
                    <a:pt x="656" y="25"/>
                  </a:cubicBezTo>
                  <a:cubicBezTo>
                    <a:pt x="632" y="1"/>
                    <a:pt x="63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96"/>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96"/>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96"/>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96"/>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96"/>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96"/>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96"/>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96"/>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96"/>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96"/>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96"/>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96"/>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96"/>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0" name="Google Shape;1420;p96"/>
          <p:cNvGrpSpPr/>
          <p:nvPr/>
        </p:nvGrpSpPr>
        <p:grpSpPr>
          <a:xfrm>
            <a:off x="91757" y="3957734"/>
            <a:ext cx="708344" cy="1228537"/>
            <a:chOff x="-1056319" y="1385262"/>
            <a:chExt cx="212940" cy="369285"/>
          </a:xfrm>
        </p:grpSpPr>
        <p:sp>
          <p:nvSpPr>
            <p:cNvPr id="1421" name="Google Shape;1421;p96"/>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96"/>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96"/>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96"/>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96"/>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96"/>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96"/>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8" name="Google Shape;1428;p96"/>
          <p:cNvGrpSpPr/>
          <p:nvPr/>
        </p:nvGrpSpPr>
        <p:grpSpPr>
          <a:xfrm rot="9492052">
            <a:off x="176998" y="137425"/>
            <a:ext cx="537862" cy="555870"/>
            <a:chOff x="5294267" y="4624350"/>
            <a:chExt cx="383005" cy="395854"/>
          </a:xfrm>
        </p:grpSpPr>
        <p:sp>
          <p:nvSpPr>
            <p:cNvPr id="1429" name="Google Shape;1429;p96"/>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96"/>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96"/>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96"/>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96"/>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96"/>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96"/>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96"/>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96"/>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8" name="Google Shape;1438;p96"/>
          <p:cNvGrpSpPr/>
          <p:nvPr/>
        </p:nvGrpSpPr>
        <p:grpSpPr>
          <a:xfrm>
            <a:off x="8484893" y="4502991"/>
            <a:ext cx="604647" cy="578038"/>
            <a:chOff x="122843" y="125316"/>
            <a:chExt cx="604647" cy="578038"/>
          </a:xfrm>
        </p:grpSpPr>
        <p:sp>
          <p:nvSpPr>
            <p:cNvPr id="1439" name="Google Shape;1439;p96"/>
            <p:cNvSpPr/>
            <p:nvPr/>
          </p:nvSpPr>
          <p:spPr>
            <a:xfrm rot="10232062">
              <a:off x="183718" y="463675"/>
              <a:ext cx="246284" cy="220932"/>
            </a:xfrm>
            <a:custGeom>
              <a:rect b="b" l="l" r="r" t="t"/>
              <a:pathLst>
                <a:path extrusionOk="0" h="2593" w="2891">
                  <a:moveTo>
                    <a:pt x="2397" y="0"/>
                  </a:moveTo>
                  <a:cubicBezTo>
                    <a:pt x="2197" y="0"/>
                    <a:pt x="1879" y="238"/>
                    <a:pt x="1117" y="367"/>
                  </a:cubicBezTo>
                  <a:cubicBezTo>
                    <a:pt x="0" y="586"/>
                    <a:pt x="389" y="2213"/>
                    <a:pt x="389" y="2335"/>
                  </a:cubicBezTo>
                  <a:cubicBezTo>
                    <a:pt x="672" y="2505"/>
                    <a:pt x="988" y="2592"/>
                    <a:pt x="1309" y="2592"/>
                  </a:cubicBezTo>
                  <a:cubicBezTo>
                    <a:pt x="1538" y="2592"/>
                    <a:pt x="1769" y="2547"/>
                    <a:pt x="1992" y="2456"/>
                  </a:cubicBezTo>
                  <a:cubicBezTo>
                    <a:pt x="2891" y="2092"/>
                    <a:pt x="2891" y="683"/>
                    <a:pt x="2648" y="221"/>
                  </a:cubicBezTo>
                  <a:cubicBezTo>
                    <a:pt x="2567" y="59"/>
                    <a:pt x="2497" y="0"/>
                    <a:pt x="239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96"/>
            <p:cNvSpPr/>
            <p:nvPr/>
          </p:nvSpPr>
          <p:spPr>
            <a:xfrm rot="10232062">
              <a:off x="259551" y="505895"/>
              <a:ext cx="122162" cy="100199"/>
            </a:xfrm>
            <a:custGeom>
              <a:rect b="b" l="l" r="r" t="t"/>
              <a:pathLst>
                <a:path extrusionOk="0" h="1176" w="1434">
                  <a:moveTo>
                    <a:pt x="1347" y="0"/>
                  </a:moveTo>
                  <a:cubicBezTo>
                    <a:pt x="1312" y="0"/>
                    <a:pt x="1281" y="23"/>
                    <a:pt x="1264" y="58"/>
                  </a:cubicBezTo>
                  <a:cubicBezTo>
                    <a:pt x="1069" y="520"/>
                    <a:pt x="49" y="1030"/>
                    <a:pt x="49" y="1030"/>
                  </a:cubicBezTo>
                  <a:cubicBezTo>
                    <a:pt x="25" y="1054"/>
                    <a:pt x="0" y="1103"/>
                    <a:pt x="25" y="1151"/>
                  </a:cubicBezTo>
                  <a:cubicBezTo>
                    <a:pt x="49" y="1176"/>
                    <a:pt x="73" y="1176"/>
                    <a:pt x="98" y="1176"/>
                  </a:cubicBezTo>
                  <a:lnTo>
                    <a:pt x="122" y="1176"/>
                  </a:lnTo>
                  <a:cubicBezTo>
                    <a:pt x="171" y="1151"/>
                    <a:pt x="1166" y="641"/>
                    <a:pt x="1409" y="107"/>
                  </a:cubicBezTo>
                  <a:cubicBezTo>
                    <a:pt x="1434" y="82"/>
                    <a:pt x="1409" y="34"/>
                    <a:pt x="1385" y="10"/>
                  </a:cubicBezTo>
                  <a:cubicBezTo>
                    <a:pt x="1372" y="3"/>
                    <a:pt x="1359" y="0"/>
                    <a:pt x="1347"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96"/>
            <p:cNvSpPr/>
            <p:nvPr/>
          </p:nvSpPr>
          <p:spPr>
            <a:xfrm rot="10232062">
              <a:off x="138246" y="172035"/>
              <a:ext cx="254633" cy="208407"/>
            </a:xfrm>
            <a:custGeom>
              <a:rect b="b" l="l" r="r" t="t"/>
              <a:pathLst>
                <a:path extrusionOk="0" h="2446" w="2989">
                  <a:moveTo>
                    <a:pt x="1122" y="0"/>
                  </a:moveTo>
                  <a:cubicBezTo>
                    <a:pt x="708" y="0"/>
                    <a:pt x="337" y="106"/>
                    <a:pt x="292" y="117"/>
                  </a:cubicBezTo>
                  <a:cubicBezTo>
                    <a:pt x="25" y="628"/>
                    <a:pt x="0" y="1211"/>
                    <a:pt x="267" y="1721"/>
                  </a:cubicBezTo>
                  <a:cubicBezTo>
                    <a:pt x="520" y="2255"/>
                    <a:pt x="1145" y="2445"/>
                    <a:pt x="1692" y="2445"/>
                  </a:cubicBezTo>
                  <a:cubicBezTo>
                    <a:pt x="2040" y="2445"/>
                    <a:pt x="2357" y="2368"/>
                    <a:pt x="2527" y="2255"/>
                  </a:cubicBezTo>
                  <a:cubicBezTo>
                    <a:pt x="2988" y="1939"/>
                    <a:pt x="2551" y="1842"/>
                    <a:pt x="2284" y="725"/>
                  </a:cubicBezTo>
                  <a:cubicBezTo>
                    <a:pt x="2128" y="140"/>
                    <a:pt x="1597" y="0"/>
                    <a:pt x="11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96"/>
            <p:cNvSpPr/>
            <p:nvPr/>
          </p:nvSpPr>
          <p:spPr>
            <a:xfrm rot="10232062">
              <a:off x="241030" y="237329"/>
              <a:ext cx="109810" cy="114769"/>
            </a:xfrm>
            <a:custGeom>
              <a:rect b="b" l="l" r="r" t="t"/>
              <a:pathLst>
                <a:path extrusionOk="0" h="1347" w="1289">
                  <a:moveTo>
                    <a:pt x="91" y="0"/>
                  </a:moveTo>
                  <a:cubicBezTo>
                    <a:pt x="78" y="0"/>
                    <a:pt x="64" y="3"/>
                    <a:pt x="49" y="11"/>
                  </a:cubicBezTo>
                  <a:cubicBezTo>
                    <a:pt x="1" y="35"/>
                    <a:pt x="1" y="83"/>
                    <a:pt x="25" y="132"/>
                  </a:cubicBezTo>
                  <a:cubicBezTo>
                    <a:pt x="49" y="156"/>
                    <a:pt x="632" y="1128"/>
                    <a:pt x="1167" y="1347"/>
                  </a:cubicBezTo>
                  <a:lnTo>
                    <a:pt x="1191" y="1347"/>
                  </a:lnTo>
                  <a:cubicBezTo>
                    <a:pt x="1215" y="1347"/>
                    <a:pt x="1240" y="1322"/>
                    <a:pt x="1264" y="1298"/>
                  </a:cubicBezTo>
                  <a:cubicBezTo>
                    <a:pt x="1288" y="1249"/>
                    <a:pt x="1264" y="1201"/>
                    <a:pt x="1215" y="1201"/>
                  </a:cubicBezTo>
                  <a:cubicBezTo>
                    <a:pt x="754" y="1006"/>
                    <a:pt x="171" y="35"/>
                    <a:pt x="171" y="35"/>
                  </a:cubicBezTo>
                  <a:cubicBezTo>
                    <a:pt x="154" y="18"/>
                    <a:pt x="124" y="0"/>
                    <a:pt x="91"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96"/>
            <p:cNvSpPr/>
            <p:nvPr/>
          </p:nvSpPr>
          <p:spPr>
            <a:xfrm rot="10232062">
              <a:off x="467454" y="143954"/>
              <a:ext cx="244239" cy="212326"/>
            </a:xfrm>
            <a:custGeom>
              <a:rect b="b" l="l" r="r" t="t"/>
              <a:pathLst>
                <a:path extrusionOk="0" h="2492" w="2867">
                  <a:moveTo>
                    <a:pt x="1588" y="0"/>
                  </a:moveTo>
                  <a:cubicBezTo>
                    <a:pt x="1396" y="0"/>
                    <a:pt x="1204" y="32"/>
                    <a:pt x="1021" y="99"/>
                  </a:cubicBezTo>
                  <a:cubicBezTo>
                    <a:pt x="122" y="391"/>
                    <a:pt x="0" y="1775"/>
                    <a:pt x="195" y="2261"/>
                  </a:cubicBezTo>
                  <a:cubicBezTo>
                    <a:pt x="272" y="2432"/>
                    <a:pt x="340" y="2492"/>
                    <a:pt x="447" y="2492"/>
                  </a:cubicBezTo>
                  <a:cubicBezTo>
                    <a:pt x="643" y="2492"/>
                    <a:pt x="970" y="2291"/>
                    <a:pt x="1725" y="2213"/>
                  </a:cubicBezTo>
                  <a:cubicBezTo>
                    <a:pt x="2867" y="2115"/>
                    <a:pt x="2624" y="439"/>
                    <a:pt x="2624" y="342"/>
                  </a:cubicBezTo>
                  <a:cubicBezTo>
                    <a:pt x="2321" y="119"/>
                    <a:pt x="1955" y="0"/>
                    <a:pt x="15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96"/>
            <p:cNvSpPr/>
            <p:nvPr/>
          </p:nvSpPr>
          <p:spPr>
            <a:xfrm rot="10232062">
              <a:off x="506806" y="218606"/>
              <a:ext cx="128381" cy="91934"/>
            </a:xfrm>
            <a:custGeom>
              <a:rect b="b" l="l" r="r" t="t"/>
              <a:pathLst>
                <a:path extrusionOk="0" h="1079" w="1507">
                  <a:moveTo>
                    <a:pt x="1423" y="0"/>
                  </a:moveTo>
                  <a:cubicBezTo>
                    <a:pt x="1411" y="0"/>
                    <a:pt x="1398" y="3"/>
                    <a:pt x="1385" y="10"/>
                  </a:cubicBezTo>
                  <a:cubicBezTo>
                    <a:pt x="1336" y="34"/>
                    <a:pt x="292" y="471"/>
                    <a:pt x="25" y="957"/>
                  </a:cubicBezTo>
                  <a:cubicBezTo>
                    <a:pt x="0" y="1006"/>
                    <a:pt x="0" y="1054"/>
                    <a:pt x="49" y="1079"/>
                  </a:cubicBezTo>
                  <a:lnTo>
                    <a:pt x="98" y="1079"/>
                  </a:lnTo>
                  <a:cubicBezTo>
                    <a:pt x="122" y="1079"/>
                    <a:pt x="146" y="1054"/>
                    <a:pt x="146" y="1054"/>
                  </a:cubicBezTo>
                  <a:cubicBezTo>
                    <a:pt x="413" y="593"/>
                    <a:pt x="1458" y="156"/>
                    <a:pt x="1458" y="156"/>
                  </a:cubicBezTo>
                  <a:cubicBezTo>
                    <a:pt x="1482" y="131"/>
                    <a:pt x="1506" y="83"/>
                    <a:pt x="1482" y="59"/>
                  </a:cubicBezTo>
                  <a:cubicBezTo>
                    <a:pt x="1482" y="23"/>
                    <a:pt x="1456" y="0"/>
                    <a:pt x="1423"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96"/>
            <p:cNvSpPr/>
            <p:nvPr/>
          </p:nvSpPr>
          <p:spPr>
            <a:xfrm rot="10232062">
              <a:off x="212752" y="211973"/>
              <a:ext cx="453381" cy="339193"/>
            </a:xfrm>
            <a:custGeom>
              <a:rect b="b" l="l" r="r" t="t"/>
              <a:pathLst>
                <a:path extrusionOk="0" h="3981" w="5322">
                  <a:moveTo>
                    <a:pt x="2229" y="0"/>
                  </a:moveTo>
                  <a:cubicBezTo>
                    <a:pt x="2176" y="0"/>
                    <a:pt x="2121" y="3"/>
                    <a:pt x="2061" y="9"/>
                  </a:cubicBezTo>
                  <a:cubicBezTo>
                    <a:pt x="1523" y="53"/>
                    <a:pt x="1298" y="507"/>
                    <a:pt x="1299" y="894"/>
                  </a:cubicBezTo>
                  <a:lnTo>
                    <a:pt x="1299" y="894"/>
                  </a:lnTo>
                  <a:cubicBezTo>
                    <a:pt x="1256" y="882"/>
                    <a:pt x="1211" y="870"/>
                    <a:pt x="1163" y="859"/>
                  </a:cubicBezTo>
                  <a:cubicBezTo>
                    <a:pt x="1123" y="851"/>
                    <a:pt x="1085" y="847"/>
                    <a:pt x="1048" y="847"/>
                  </a:cubicBezTo>
                  <a:cubicBezTo>
                    <a:pt x="240" y="847"/>
                    <a:pt x="0" y="2788"/>
                    <a:pt x="604" y="2997"/>
                  </a:cubicBezTo>
                  <a:cubicBezTo>
                    <a:pt x="676" y="3025"/>
                    <a:pt x="742" y="3037"/>
                    <a:pt x="801" y="3037"/>
                  </a:cubicBezTo>
                  <a:cubicBezTo>
                    <a:pt x="824" y="3037"/>
                    <a:pt x="847" y="3035"/>
                    <a:pt x="868" y="3032"/>
                  </a:cubicBezTo>
                  <a:lnTo>
                    <a:pt x="868" y="3032"/>
                  </a:lnTo>
                  <a:cubicBezTo>
                    <a:pt x="1077" y="3454"/>
                    <a:pt x="1536" y="3921"/>
                    <a:pt x="2132" y="3921"/>
                  </a:cubicBezTo>
                  <a:cubicBezTo>
                    <a:pt x="2149" y="3921"/>
                    <a:pt x="2166" y="3921"/>
                    <a:pt x="2183" y="3920"/>
                  </a:cubicBezTo>
                  <a:cubicBezTo>
                    <a:pt x="2358" y="3908"/>
                    <a:pt x="2491" y="3882"/>
                    <a:pt x="2590" y="3846"/>
                  </a:cubicBezTo>
                  <a:lnTo>
                    <a:pt x="2590" y="3846"/>
                  </a:lnTo>
                  <a:cubicBezTo>
                    <a:pt x="2678" y="3927"/>
                    <a:pt x="2799" y="3981"/>
                    <a:pt x="2960" y="3981"/>
                  </a:cubicBezTo>
                  <a:cubicBezTo>
                    <a:pt x="3070" y="3981"/>
                    <a:pt x="3199" y="3955"/>
                    <a:pt x="3349" y="3896"/>
                  </a:cubicBezTo>
                  <a:cubicBezTo>
                    <a:pt x="3931" y="3671"/>
                    <a:pt x="4211" y="3324"/>
                    <a:pt x="4262" y="3034"/>
                  </a:cubicBezTo>
                  <a:lnTo>
                    <a:pt x="4262" y="3034"/>
                  </a:lnTo>
                  <a:cubicBezTo>
                    <a:pt x="4365" y="3023"/>
                    <a:pt x="4482" y="2989"/>
                    <a:pt x="4612" y="2924"/>
                  </a:cubicBezTo>
                  <a:cubicBezTo>
                    <a:pt x="5321" y="2580"/>
                    <a:pt x="4915" y="1660"/>
                    <a:pt x="4479" y="1295"/>
                  </a:cubicBezTo>
                  <a:lnTo>
                    <a:pt x="4479" y="1295"/>
                  </a:lnTo>
                  <a:cubicBezTo>
                    <a:pt x="4597" y="1026"/>
                    <a:pt x="4485" y="563"/>
                    <a:pt x="3835" y="179"/>
                  </a:cubicBezTo>
                  <a:cubicBezTo>
                    <a:pt x="3619" y="52"/>
                    <a:pt x="3439" y="3"/>
                    <a:pt x="3289" y="3"/>
                  </a:cubicBezTo>
                  <a:cubicBezTo>
                    <a:pt x="3074" y="3"/>
                    <a:pt x="2921" y="104"/>
                    <a:pt x="2817" y="220"/>
                  </a:cubicBezTo>
                  <a:lnTo>
                    <a:pt x="2817" y="220"/>
                  </a:lnTo>
                  <a:cubicBezTo>
                    <a:pt x="2713" y="96"/>
                    <a:pt x="2527" y="0"/>
                    <a:pt x="222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96"/>
            <p:cNvSpPr/>
            <p:nvPr/>
          </p:nvSpPr>
          <p:spPr>
            <a:xfrm rot="10232062">
              <a:off x="230506" y="204162"/>
              <a:ext cx="422201" cy="355297"/>
            </a:xfrm>
            <a:custGeom>
              <a:rect b="b" l="l" r="r" t="t"/>
              <a:pathLst>
                <a:path extrusionOk="0" h="4170" w="4956">
                  <a:moveTo>
                    <a:pt x="2673" y="452"/>
                  </a:moveTo>
                  <a:cubicBezTo>
                    <a:pt x="2697" y="501"/>
                    <a:pt x="2721" y="574"/>
                    <a:pt x="2697" y="647"/>
                  </a:cubicBezTo>
                  <a:cubicBezTo>
                    <a:pt x="2697" y="695"/>
                    <a:pt x="2697" y="744"/>
                    <a:pt x="2648" y="768"/>
                  </a:cubicBezTo>
                  <a:lnTo>
                    <a:pt x="2600" y="768"/>
                  </a:lnTo>
                  <a:cubicBezTo>
                    <a:pt x="2575" y="768"/>
                    <a:pt x="2551" y="720"/>
                    <a:pt x="2551" y="671"/>
                  </a:cubicBezTo>
                  <a:cubicBezTo>
                    <a:pt x="2575" y="598"/>
                    <a:pt x="2624" y="525"/>
                    <a:pt x="2673" y="452"/>
                  </a:cubicBezTo>
                  <a:close/>
                  <a:moveTo>
                    <a:pt x="1264" y="1108"/>
                  </a:moveTo>
                  <a:lnTo>
                    <a:pt x="1264" y="1108"/>
                  </a:lnTo>
                  <a:cubicBezTo>
                    <a:pt x="1579" y="1230"/>
                    <a:pt x="1677" y="1400"/>
                    <a:pt x="1652" y="1448"/>
                  </a:cubicBezTo>
                  <a:cubicBezTo>
                    <a:pt x="1652" y="1473"/>
                    <a:pt x="1604" y="1473"/>
                    <a:pt x="1579" y="1473"/>
                  </a:cubicBezTo>
                  <a:cubicBezTo>
                    <a:pt x="1531" y="1473"/>
                    <a:pt x="1506" y="1473"/>
                    <a:pt x="1458" y="1448"/>
                  </a:cubicBezTo>
                  <a:cubicBezTo>
                    <a:pt x="1336" y="1400"/>
                    <a:pt x="1264" y="1254"/>
                    <a:pt x="1264" y="1108"/>
                  </a:cubicBezTo>
                  <a:close/>
                  <a:moveTo>
                    <a:pt x="3984" y="1303"/>
                  </a:moveTo>
                  <a:cubicBezTo>
                    <a:pt x="4009" y="1303"/>
                    <a:pt x="4033" y="1327"/>
                    <a:pt x="4081" y="1327"/>
                  </a:cubicBezTo>
                  <a:cubicBezTo>
                    <a:pt x="4130" y="1351"/>
                    <a:pt x="4179" y="1375"/>
                    <a:pt x="4252" y="1424"/>
                  </a:cubicBezTo>
                  <a:cubicBezTo>
                    <a:pt x="4203" y="1473"/>
                    <a:pt x="4130" y="1521"/>
                    <a:pt x="4057" y="1545"/>
                  </a:cubicBezTo>
                  <a:cubicBezTo>
                    <a:pt x="4039" y="1552"/>
                    <a:pt x="4019" y="1555"/>
                    <a:pt x="3999" y="1555"/>
                  </a:cubicBezTo>
                  <a:cubicBezTo>
                    <a:pt x="3940" y="1555"/>
                    <a:pt x="3881" y="1527"/>
                    <a:pt x="3863" y="1473"/>
                  </a:cubicBezTo>
                  <a:cubicBezTo>
                    <a:pt x="3839" y="1424"/>
                    <a:pt x="3839" y="1400"/>
                    <a:pt x="3863" y="1351"/>
                  </a:cubicBezTo>
                  <a:cubicBezTo>
                    <a:pt x="3887" y="1327"/>
                    <a:pt x="3936" y="1303"/>
                    <a:pt x="3984" y="1303"/>
                  </a:cubicBezTo>
                  <a:close/>
                  <a:moveTo>
                    <a:pt x="826" y="2541"/>
                  </a:moveTo>
                  <a:cubicBezTo>
                    <a:pt x="923" y="2541"/>
                    <a:pt x="972" y="2614"/>
                    <a:pt x="972" y="2687"/>
                  </a:cubicBezTo>
                  <a:cubicBezTo>
                    <a:pt x="996" y="2833"/>
                    <a:pt x="923" y="2979"/>
                    <a:pt x="778" y="3027"/>
                  </a:cubicBezTo>
                  <a:cubicBezTo>
                    <a:pt x="705" y="2906"/>
                    <a:pt x="681" y="2736"/>
                    <a:pt x="729" y="2590"/>
                  </a:cubicBezTo>
                  <a:cubicBezTo>
                    <a:pt x="729" y="2566"/>
                    <a:pt x="753" y="2541"/>
                    <a:pt x="802" y="2541"/>
                  </a:cubicBezTo>
                  <a:close/>
                  <a:moveTo>
                    <a:pt x="3720" y="2701"/>
                  </a:moveTo>
                  <a:cubicBezTo>
                    <a:pt x="3727" y="2701"/>
                    <a:pt x="3734" y="2704"/>
                    <a:pt x="3741" y="2712"/>
                  </a:cubicBezTo>
                  <a:lnTo>
                    <a:pt x="3814" y="2712"/>
                  </a:lnTo>
                  <a:cubicBezTo>
                    <a:pt x="3960" y="2736"/>
                    <a:pt x="4081" y="2906"/>
                    <a:pt x="4057" y="3052"/>
                  </a:cubicBezTo>
                  <a:cubicBezTo>
                    <a:pt x="4038" y="3055"/>
                    <a:pt x="4020" y="3056"/>
                    <a:pt x="4001" y="3056"/>
                  </a:cubicBezTo>
                  <a:cubicBezTo>
                    <a:pt x="3875" y="3056"/>
                    <a:pt x="3756" y="2987"/>
                    <a:pt x="3693" y="2882"/>
                  </a:cubicBezTo>
                  <a:cubicBezTo>
                    <a:pt x="3669" y="2833"/>
                    <a:pt x="3644" y="2784"/>
                    <a:pt x="3669" y="2736"/>
                  </a:cubicBezTo>
                  <a:cubicBezTo>
                    <a:pt x="3686" y="2719"/>
                    <a:pt x="3703" y="2701"/>
                    <a:pt x="3720" y="2701"/>
                  </a:cubicBezTo>
                  <a:close/>
                  <a:moveTo>
                    <a:pt x="2381" y="3343"/>
                  </a:moveTo>
                  <a:cubicBezTo>
                    <a:pt x="2527" y="3392"/>
                    <a:pt x="2624" y="3537"/>
                    <a:pt x="2648" y="3683"/>
                  </a:cubicBezTo>
                  <a:cubicBezTo>
                    <a:pt x="2648" y="3756"/>
                    <a:pt x="2600" y="3805"/>
                    <a:pt x="2478" y="3853"/>
                  </a:cubicBezTo>
                  <a:cubicBezTo>
                    <a:pt x="2405" y="3756"/>
                    <a:pt x="2357" y="3610"/>
                    <a:pt x="2357" y="3465"/>
                  </a:cubicBezTo>
                  <a:cubicBezTo>
                    <a:pt x="2357" y="3367"/>
                    <a:pt x="2381" y="3343"/>
                    <a:pt x="2381" y="3343"/>
                  </a:cubicBezTo>
                  <a:close/>
                  <a:moveTo>
                    <a:pt x="3124" y="188"/>
                  </a:moveTo>
                  <a:cubicBezTo>
                    <a:pt x="3276" y="188"/>
                    <a:pt x="3445" y="243"/>
                    <a:pt x="3620" y="355"/>
                  </a:cubicBezTo>
                  <a:cubicBezTo>
                    <a:pt x="4130" y="671"/>
                    <a:pt x="4300" y="1011"/>
                    <a:pt x="4276" y="1278"/>
                  </a:cubicBezTo>
                  <a:cubicBezTo>
                    <a:pt x="4203" y="1230"/>
                    <a:pt x="4154" y="1205"/>
                    <a:pt x="4081" y="1181"/>
                  </a:cubicBezTo>
                  <a:cubicBezTo>
                    <a:pt x="4033" y="1157"/>
                    <a:pt x="3984" y="1157"/>
                    <a:pt x="3936" y="1157"/>
                  </a:cubicBezTo>
                  <a:cubicBezTo>
                    <a:pt x="3839" y="1157"/>
                    <a:pt x="3741" y="1205"/>
                    <a:pt x="3693" y="1303"/>
                  </a:cubicBezTo>
                  <a:cubicBezTo>
                    <a:pt x="3644" y="1375"/>
                    <a:pt x="3644" y="1473"/>
                    <a:pt x="3693" y="1570"/>
                  </a:cubicBezTo>
                  <a:cubicBezTo>
                    <a:pt x="3741" y="1667"/>
                    <a:pt x="3863" y="1716"/>
                    <a:pt x="3984" y="1716"/>
                  </a:cubicBezTo>
                  <a:lnTo>
                    <a:pt x="4033" y="1716"/>
                  </a:lnTo>
                  <a:cubicBezTo>
                    <a:pt x="4154" y="1716"/>
                    <a:pt x="4276" y="1643"/>
                    <a:pt x="4349" y="1545"/>
                  </a:cubicBezTo>
                  <a:cubicBezTo>
                    <a:pt x="4616" y="1788"/>
                    <a:pt x="4762" y="2153"/>
                    <a:pt x="4762" y="2541"/>
                  </a:cubicBezTo>
                  <a:cubicBezTo>
                    <a:pt x="4737" y="2736"/>
                    <a:pt x="4592" y="2906"/>
                    <a:pt x="4422" y="2979"/>
                  </a:cubicBezTo>
                  <a:cubicBezTo>
                    <a:pt x="4349" y="3027"/>
                    <a:pt x="4276" y="3052"/>
                    <a:pt x="4203" y="3052"/>
                  </a:cubicBezTo>
                  <a:cubicBezTo>
                    <a:pt x="4203" y="2833"/>
                    <a:pt x="4057" y="2614"/>
                    <a:pt x="3814" y="2566"/>
                  </a:cubicBezTo>
                  <a:cubicBezTo>
                    <a:pt x="3791" y="2560"/>
                    <a:pt x="3767" y="2557"/>
                    <a:pt x="3742" y="2557"/>
                  </a:cubicBezTo>
                  <a:cubicBezTo>
                    <a:pt x="3662" y="2557"/>
                    <a:pt x="3578" y="2589"/>
                    <a:pt x="3523" y="2663"/>
                  </a:cubicBezTo>
                  <a:cubicBezTo>
                    <a:pt x="3474" y="2760"/>
                    <a:pt x="3474" y="2882"/>
                    <a:pt x="3547" y="2979"/>
                  </a:cubicBezTo>
                  <a:cubicBezTo>
                    <a:pt x="3644" y="3124"/>
                    <a:pt x="3814" y="3222"/>
                    <a:pt x="4009" y="3246"/>
                  </a:cubicBezTo>
                  <a:cubicBezTo>
                    <a:pt x="3839" y="3562"/>
                    <a:pt x="3547" y="3805"/>
                    <a:pt x="3207" y="3926"/>
                  </a:cubicBezTo>
                  <a:cubicBezTo>
                    <a:pt x="3093" y="3983"/>
                    <a:pt x="2979" y="4007"/>
                    <a:pt x="2865" y="4007"/>
                  </a:cubicBezTo>
                  <a:cubicBezTo>
                    <a:pt x="2785" y="4007"/>
                    <a:pt x="2704" y="3995"/>
                    <a:pt x="2624" y="3975"/>
                  </a:cubicBezTo>
                  <a:cubicBezTo>
                    <a:pt x="2721" y="3902"/>
                    <a:pt x="2770" y="3805"/>
                    <a:pt x="2794" y="3707"/>
                  </a:cubicBezTo>
                  <a:cubicBezTo>
                    <a:pt x="2770" y="3489"/>
                    <a:pt x="2624" y="3295"/>
                    <a:pt x="2405" y="3222"/>
                  </a:cubicBezTo>
                  <a:cubicBezTo>
                    <a:pt x="2393" y="3209"/>
                    <a:pt x="2387" y="3203"/>
                    <a:pt x="2381" y="3203"/>
                  </a:cubicBezTo>
                  <a:cubicBezTo>
                    <a:pt x="2375" y="3203"/>
                    <a:pt x="2369" y="3209"/>
                    <a:pt x="2357" y="3222"/>
                  </a:cubicBezTo>
                  <a:cubicBezTo>
                    <a:pt x="2284" y="3222"/>
                    <a:pt x="2211" y="3270"/>
                    <a:pt x="2211" y="3343"/>
                  </a:cubicBezTo>
                  <a:cubicBezTo>
                    <a:pt x="2138" y="3537"/>
                    <a:pt x="2187" y="3756"/>
                    <a:pt x="2308" y="3950"/>
                  </a:cubicBezTo>
                  <a:cubicBezTo>
                    <a:pt x="2211" y="3950"/>
                    <a:pt x="2114" y="3975"/>
                    <a:pt x="2041" y="3975"/>
                  </a:cubicBezTo>
                  <a:cubicBezTo>
                    <a:pt x="1531" y="3975"/>
                    <a:pt x="1069" y="3683"/>
                    <a:pt x="851" y="3222"/>
                  </a:cubicBezTo>
                  <a:cubicBezTo>
                    <a:pt x="1021" y="3124"/>
                    <a:pt x="1142" y="2930"/>
                    <a:pt x="1118" y="2736"/>
                  </a:cubicBezTo>
                  <a:cubicBezTo>
                    <a:pt x="1118" y="2546"/>
                    <a:pt x="989" y="2411"/>
                    <a:pt x="828" y="2411"/>
                  </a:cubicBezTo>
                  <a:cubicBezTo>
                    <a:pt x="804" y="2411"/>
                    <a:pt x="779" y="2414"/>
                    <a:pt x="753" y="2420"/>
                  </a:cubicBezTo>
                  <a:cubicBezTo>
                    <a:pt x="681" y="2420"/>
                    <a:pt x="608" y="2493"/>
                    <a:pt x="559" y="2566"/>
                  </a:cubicBezTo>
                  <a:cubicBezTo>
                    <a:pt x="511" y="2736"/>
                    <a:pt x="511" y="2930"/>
                    <a:pt x="608" y="3100"/>
                  </a:cubicBezTo>
                  <a:cubicBezTo>
                    <a:pt x="559" y="3100"/>
                    <a:pt x="511" y="3076"/>
                    <a:pt x="486" y="3076"/>
                  </a:cubicBezTo>
                  <a:cubicBezTo>
                    <a:pt x="243" y="2979"/>
                    <a:pt x="146" y="2493"/>
                    <a:pt x="243" y="1958"/>
                  </a:cubicBezTo>
                  <a:cubicBezTo>
                    <a:pt x="316" y="1545"/>
                    <a:pt x="535" y="1060"/>
                    <a:pt x="899" y="1060"/>
                  </a:cubicBezTo>
                  <a:lnTo>
                    <a:pt x="996" y="1060"/>
                  </a:lnTo>
                  <a:lnTo>
                    <a:pt x="1069" y="1084"/>
                  </a:lnTo>
                  <a:cubicBezTo>
                    <a:pt x="1045" y="1303"/>
                    <a:pt x="1191" y="1521"/>
                    <a:pt x="1385" y="1643"/>
                  </a:cubicBezTo>
                  <a:cubicBezTo>
                    <a:pt x="1444" y="1662"/>
                    <a:pt x="1497" y="1671"/>
                    <a:pt x="1545" y="1671"/>
                  </a:cubicBezTo>
                  <a:cubicBezTo>
                    <a:pt x="1675" y="1671"/>
                    <a:pt x="1762" y="1604"/>
                    <a:pt x="1798" y="1497"/>
                  </a:cubicBezTo>
                  <a:cubicBezTo>
                    <a:pt x="1847" y="1327"/>
                    <a:pt x="1652" y="1108"/>
                    <a:pt x="1239" y="962"/>
                  </a:cubicBezTo>
                  <a:cubicBezTo>
                    <a:pt x="1239" y="574"/>
                    <a:pt x="1531" y="234"/>
                    <a:pt x="1919" y="209"/>
                  </a:cubicBezTo>
                  <a:cubicBezTo>
                    <a:pt x="1976" y="197"/>
                    <a:pt x="2032" y="191"/>
                    <a:pt x="2088" y="191"/>
                  </a:cubicBezTo>
                  <a:cubicBezTo>
                    <a:pt x="2248" y="191"/>
                    <a:pt x="2401" y="241"/>
                    <a:pt x="2527" y="331"/>
                  </a:cubicBezTo>
                  <a:cubicBezTo>
                    <a:pt x="2454" y="428"/>
                    <a:pt x="2405" y="525"/>
                    <a:pt x="2357" y="647"/>
                  </a:cubicBezTo>
                  <a:cubicBezTo>
                    <a:pt x="2357" y="647"/>
                    <a:pt x="2357" y="671"/>
                    <a:pt x="2357" y="671"/>
                  </a:cubicBezTo>
                  <a:cubicBezTo>
                    <a:pt x="2381" y="768"/>
                    <a:pt x="2430" y="962"/>
                    <a:pt x="2575" y="962"/>
                  </a:cubicBezTo>
                  <a:cubicBezTo>
                    <a:pt x="2624" y="938"/>
                    <a:pt x="2673" y="938"/>
                    <a:pt x="2721" y="914"/>
                  </a:cubicBezTo>
                  <a:cubicBezTo>
                    <a:pt x="2770" y="865"/>
                    <a:pt x="2818" y="768"/>
                    <a:pt x="2843" y="695"/>
                  </a:cubicBezTo>
                  <a:cubicBezTo>
                    <a:pt x="2867" y="574"/>
                    <a:pt x="2818" y="428"/>
                    <a:pt x="2745" y="331"/>
                  </a:cubicBezTo>
                  <a:cubicBezTo>
                    <a:pt x="2851" y="237"/>
                    <a:pt x="2980" y="188"/>
                    <a:pt x="3124" y="188"/>
                  </a:cubicBezTo>
                  <a:close/>
                  <a:moveTo>
                    <a:pt x="2083" y="0"/>
                  </a:moveTo>
                  <a:cubicBezTo>
                    <a:pt x="2029" y="0"/>
                    <a:pt x="1974" y="5"/>
                    <a:pt x="1919" y="15"/>
                  </a:cubicBezTo>
                  <a:cubicBezTo>
                    <a:pt x="1482" y="64"/>
                    <a:pt x="1118" y="428"/>
                    <a:pt x="1094" y="890"/>
                  </a:cubicBezTo>
                  <a:lnTo>
                    <a:pt x="1045" y="890"/>
                  </a:lnTo>
                  <a:cubicBezTo>
                    <a:pt x="996" y="890"/>
                    <a:pt x="948" y="865"/>
                    <a:pt x="923" y="865"/>
                  </a:cubicBezTo>
                  <a:cubicBezTo>
                    <a:pt x="438" y="865"/>
                    <a:pt x="170" y="1424"/>
                    <a:pt x="98" y="1910"/>
                  </a:cubicBezTo>
                  <a:cubicBezTo>
                    <a:pt x="0" y="2444"/>
                    <a:pt x="98" y="3052"/>
                    <a:pt x="438" y="3197"/>
                  </a:cubicBezTo>
                  <a:cubicBezTo>
                    <a:pt x="535" y="3222"/>
                    <a:pt x="608" y="3246"/>
                    <a:pt x="705" y="3246"/>
                  </a:cubicBezTo>
                  <a:cubicBezTo>
                    <a:pt x="948" y="3732"/>
                    <a:pt x="1434" y="4072"/>
                    <a:pt x="1992" y="4096"/>
                  </a:cubicBezTo>
                  <a:lnTo>
                    <a:pt x="2065" y="4096"/>
                  </a:lnTo>
                  <a:cubicBezTo>
                    <a:pt x="2187" y="4096"/>
                    <a:pt x="2308" y="4072"/>
                    <a:pt x="2430" y="4048"/>
                  </a:cubicBezTo>
                  <a:cubicBezTo>
                    <a:pt x="2551" y="4120"/>
                    <a:pt x="2697" y="4169"/>
                    <a:pt x="2843" y="4169"/>
                  </a:cubicBezTo>
                  <a:cubicBezTo>
                    <a:pt x="2988" y="4169"/>
                    <a:pt x="3134" y="4120"/>
                    <a:pt x="3280" y="4072"/>
                  </a:cubicBezTo>
                  <a:cubicBezTo>
                    <a:pt x="3693" y="3926"/>
                    <a:pt x="4033" y="3610"/>
                    <a:pt x="4203" y="3197"/>
                  </a:cubicBezTo>
                  <a:cubicBezTo>
                    <a:pt x="4300" y="3173"/>
                    <a:pt x="4397" y="3149"/>
                    <a:pt x="4494" y="3100"/>
                  </a:cubicBezTo>
                  <a:cubicBezTo>
                    <a:pt x="4737" y="3003"/>
                    <a:pt x="4907" y="2784"/>
                    <a:pt x="4932" y="2517"/>
                  </a:cubicBezTo>
                  <a:cubicBezTo>
                    <a:pt x="4956" y="2080"/>
                    <a:pt x="4762" y="1643"/>
                    <a:pt x="4446" y="1351"/>
                  </a:cubicBezTo>
                  <a:cubicBezTo>
                    <a:pt x="4543" y="1035"/>
                    <a:pt x="4349" y="574"/>
                    <a:pt x="3741" y="209"/>
                  </a:cubicBezTo>
                  <a:cubicBezTo>
                    <a:pt x="3523" y="88"/>
                    <a:pt x="3322" y="27"/>
                    <a:pt x="3143" y="27"/>
                  </a:cubicBezTo>
                  <a:cubicBezTo>
                    <a:pt x="2964" y="27"/>
                    <a:pt x="2806" y="88"/>
                    <a:pt x="2673" y="209"/>
                  </a:cubicBezTo>
                  <a:cubicBezTo>
                    <a:pt x="2499" y="74"/>
                    <a:pt x="2294" y="0"/>
                    <a:pt x="2083"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96"/>
            <p:cNvSpPr/>
            <p:nvPr/>
          </p:nvSpPr>
          <p:spPr>
            <a:xfrm rot="10232062">
              <a:off x="373215" y="314255"/>
              <a:ext cx="132470" cy="134621"/>
            </a:xfrm>
            <a:custGeom>
              <a:rect b="b" l="l" r="r" t="t"/>
              <a:pathLst>
                <a:path extrusionOk="0" h="1580" w="1555">
                  <a:moveTo>
                    <a:pt x="777" y="1"/>
                  </a:moveTo>
                  <a:cubicBezTo>
                    <a:pt x="340" y="1"/>
                    <a:pt x="0" y="365"/>
                    <a:pt x="0" y="802"/>
                  </a:cubicBezTo>
                  <a:cubicBezTo>
                    <a:pt x="0" y="1239"/>
                    <a:pt x="340" y="1580"/>
                    <a:pt x="777" y="1580"/>
                  </a:cubicBezTo>
                  <a:cubicBezTo>
                    <a:pt x="1215" y="1580"/>
                    <a:pt x="1555" y="1239"/>
                    <a:pt x="1555" y="802"/>
                  </a:cubicBezTo>
                  <a:cubicBezTo>
                    <a:pt x="1555" y="365"/>
                    <a:pt x="1215" y="1"/>
                    <a:pt x="77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8" name="Google Shape;1448;p96"/>
          <p:cNvSpPr txBox="1"/>
          <p:nvPr>
            <p:ph idx="2" type="body"/>
          </p:nvPr>
        </p:nvSpPr>
        <p:spPr>
          <a:xfrm>
            <a:off x="4628225" y="1861125"/>
            <a:ext cx="4221900" cy="2710800"/>
          </a:xfrm>
          <a:prstGeom prst="rect">
            <a:avLst/>
          </a:prstGeom>
          <a:no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SzPts val="1100"/>
              <a:buFont typeface="Arial"/>
              <a:buChar char="●"/>
              <a:defRPr sz="1100">
                <a:solidFill>
                  <a:schemeClr val="dk1"/>
                </a:solidFill>
                <a:latin typeface="Comfortaa"/>
                <a:ea typeface="Comfortaa"/>
                <a:cs typeface="Comfortaa"/>
                <a:sym typeface="Comfortaa"/>
              </a:defRPr>
            </a:lvl1pPr>
            <a:lvl2pPr indent="-317500" lvl="1" marL="9144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2pPr>
            <a:lvl3pPr indent="-317500" lvl="2" marL="13716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3pPr>
            <a:lvl4pPr indent="-317500" lvl="3" marL="18288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4pPr>
            <a:lvl5pPr indent="-317500" lvl="4" marL="22860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5pPr>
            <a:lvl6pPr indent="-317500" lvl="5" marL="27432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6pPr>
            <a:lvl7pPr indent="-317500" lvl="6" marL="32004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7pPr>
            <a:lvl8pPr indent="-317500" lvl="7" marL="36576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8pPr>
            <a:lvl9pPr indent="-317500" lvl="8" marL="4114800" algn="l">
              <a:lnSpc>
                <a:spcPct val="100000"/>
              </a:lnSpc>
              <a:spcBef>
                <a:spcPts val="0"/>
              </a:spcBef>
              <a:spcAft>
                <a:spcPts val="0"/>
              </a:spcAft>
              <a:buSzPts val="1400"/>
              <a:buFont typeface="Arial"/>
              <a:buChar char="■"/>
              <a:defRPr>
                <a:solidFill>
                  <a:schemeClr val="dk1"/>
                </a:solidFill>
                <a:latin typeface="Roboto Slab Light"/>
                <a:ea typeface="Roboto Slab Light"/>
                <a:cs typeface="Roboto Slab Light"/>
                <a:sym typeface="Roboto Slab Ligh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
  <p:cSld name="CUSTOM_19_1">
    <p:bg>
      <p:bgPr>
        <a:blipFill>
          <a:blip r:embed="rId2">
            <a:alphaModFix/>
          </a:blip>
          <a:stretch>
            <a:fillRect/>
          </a:stretch>
        </a:blipFill>
      </p:bgPr>
    </p:bg>
    <p:spTree>
      <p:nvGrpSpPr>
        <p:cNvPr id="127" name="Shape 127"/>
        <p:cNvGrpSpPr/>
        <p:nvPr/>
      </p:nvGrpSpPr>
      <p:grpSpPr>
        <a:xfrm>
          <a:off x="0" y="0"/>
          <a:ext cx="0" cy="0"/>
          <a:chOff x="0" y="0"/>
          <a:chExt cx="0" cy="0"/>
        </a:xfrm>
      </p:grpSpPr>
      <p:sp>
        <p:nvSpPr>
          <p:cNvPr id="128" name="Google Shape;128;p70"/>
          <p:cNvSpPr txBox="1"/>
          <p:nvPr>
            <p:ph type="title"/>
          </p:nvPr>
        </p:nvSpPr>
        <p:spPr>
          <a:xfrm>
            <a:off x="1589800" y="3026613"/>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29" name="Google Shape;129;p70"/>
          <p:cNvSpPr/>
          <p:nvPr/>
        </p:nvSpPr>
        <p:spPr>
          <a:xfrm flipH="1" rot="1356523">
            <a:off x="7359480" y="-103797"/>
            <a:ext cx="11640" cy="34572"/>
          </a:xfrm>
          <a:custGeom>
            <a:rect b="b" l="l" r="r" t="t"/>
            <a:pathLst>
              <a:path extrusionOk="0" h="1093" w="368">
                <a:moveTo>
                  <a:pt x="334" y="0"/>
                </a:moveTo>
                <a:cubicBezTo>
                  <a:pt x="368" y="200"/>
                  <a:pt x="334" y="367"/>
                  <a:pt x="301" y="567"/>
                </a:cubicBezTo>
                <a:cubicBezTo>
                  <a:pt x="268" y="734"/>
                  <a:pt x="168" y="901"/>
                  <a:pt x="34" y="1034"/>
                </a:cubicBezTo>
                <a:cubicBezTo>
                  <a:pt x="1" y="1034"/>
                  <a:pt x="1" y="1067"/>
                  <a:pt x="34" y="1067"/>
                </a:cubicBezTo>
                <a:cubicBezTo>
                  <a:pt x="34" y="1084"/>
                  <a:pt x="34" y="1092"/>
                  <a:pt x="38" y="1092"/>
                </a:cubicBezTo>
                <a:cubicBezTo>
                  <a:pt x="43" y="1092"/>
                  <a:pt x="51" y="1084"/>
                  <a:pt x="68" y="1067"/>
                </a:cubicBezTo>
                <a:cubicBezTo>
                  <a:pt x="201" y="934"/>
                  <a:pt x="301" y="767"/>
                  <a:pt x="334" y="567"/>
                </a:cubicBezTo>
                <a:cubicBezTo>
                  <a:pt x="368" y="367"/>
                  <a:pt x="368" y="200"/>
                  <a:pt x="334" y="0"/>
                </a:cubicBezTo>
                <a:close/>
              </a:path>
            </a:pathLst>
          </a:custGeom>
          <a:solidFill>
            <a:srgbClr val="1167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70"/>
          <p:cNvSpPr txBox="1"/>
          <p:nvPr>
            <p:ph idx="2" type="title"/>
          </p:nvPr>
        </p:nvSpPr>
        <p:spPr>
          <a:xfrm>
            <a:off x="849600"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31" name="Google Shape;131;p70"/>
          <p:cNvSpPr txBox="1"/>
          <p:nvPr>
            <p:ph idx="3" type="title"/>
          </p:nvPr>
        </p:nvSpPr>
        <p:spPr>
          <a:xfrm>
            <a:off x="1108600" y="1994751"/>
            <a:ext cx="18414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Font typeface="Catamaran"/>
              <a:buNone/>
              <a:defRPr i="0" sz="2200"/>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32" name="Google Shape;132;p70"/>
          <p:cNvSpPr txBox="1"/>
          <p:nvPr>
            <p:ph idx="1" type="subTitle"/>
          </p:nvPr>
        </p:nvSpPr>
        <p:spPr>
          <a:xfrm>
            <a:off x="791950" y="225822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33" name="Google Shape;133;p70"/>
          <p:cNvSpPr txBox="1"/>
          <p:nvPr>
            <p:ph idx="4" type="title"/>
          </p:nvPr>
        </p:nvSpPr>
        <p:spPr>
          <a:xfrm>
            <a:off x="6117800" y="2001701"/>
            <a:ext cx="18414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Font typeface="Catamaran"/>
              <a:buNone/>
              <a:defRPr i="0" sz="2200"/>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34" name="Google Shape;134;p70"/>
          <p:cNvSpPr txBox="1"/>
          <p:nvPr>
            <p:ph idx="5" type="subTitle"/>
          </p:nvPr>
        </p:nvSpPr>
        <p:spPr>
          <a:xfrm>
            <a:off x="5801150" y="225822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35" name="Google Shape;135;p70"/>
          <p:cNvSpPr txBox="1"/>
          <p:nvPr>
            <p:ph idx="6" type="title"/>
          </p:nvPr>
        </p:nvSpPr>
        <p:spPr>
          <a:xfrm>
            <a:off x="3651300" y="3710257"/>
            <a:ext cx="18414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Font typeface="Catamaran"/>
              <a:buNone/>
              <a:defRPr i="0" sz="2200"/>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36" name="Google Shape;136;p70"/>
          <p:cNvSpPr txBox="1"/>
          <p:nvPr>
            <p:ph idx="7" type="subTitle"/>
          </p:nvPr>
        </p:nvSpPr>
        <p:spPr>
          <a:xfrm>
            <a:off x="3334650" y="403667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37" name="Google Shape;137;p70"/>
          <p:cNvSpPr txBox="1"/>
          <p:nvPr>
            <p:ph idx="8" type="title"/>
          </p:nvPr>
        </p:nvSpPr>
        <p:spPr>
          <a:xfrm>
            <a:off x="3651300" y="2001701"/>
            <a:ext cx="18414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Font typeface="Catamaran"/>
              <a:buNone/>
              <a:defRPr i="0" sz="2200"/>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38" name="Google Shape;138;p70"/>
          <p:cNvSpPr txBox="1"/>
          <p:nvPr>
            <p:ph idx="9" type="subTitle"/>
          </p:nvPr>
        </p:nvSpPr>
        <p:spPr>
          <a:xfrm>
            <a:off x="3334650" y="225822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39" name="Google Shape;139;p70"/>
          <p:cNvSpPr txBox="1"/>
          <p:nvPr>
            <p:ph idx="13" type="title"/>
          </p:nvPr>
        </p:nvSpPr>
        <p:spPr>
          <a:xfrm>
            <a:off x="1108600" y="3710257"/>
            <a:ext cx="18414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800"/>
              <a:buFont typeface="Catamaran"/>
              <a:buNone/>
              <a:defRPr i="0" sz="2200"/>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40" name="Google Shape;140;p70"/>
          <p:cNvSpPr txBox="1"/>
          <p:nvPr>
            <p:ph idx="14" type="subTitle"/>
          </p:nvPr>
        </p:nvSpPr>
        <p:spPr>
          <a:xfrm>
            <a:off x="791950" y="403667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41" name="Google Shape;141;p70"/>
          <p:cNvSpPr txBox="1"/>
          <p:nvPr>
            <p:ph idx="15" type="title"/>
          </p:nvPr>
        </p:nvSpPr>
        <p:spPr>
          <a:xfrm>
            <a:off x="6117800" y="3710257"/>
            <a:ext cx="1841400" cy="401700"/>
          </a:xfrm>
          <a:prstGeom prst="rect">
            <a:avLst/>
          </a:prstGeom>
          <a:noFill/>
          <a:ln>
            <a:noFill/>
          </a:ln>
        </p:spPr>
        <p:txBody>
          <a:bodyPr anchorCtr="0" anchor="t" bIns="0" lIns="0" spcFirstLastPara="1" rIns="0" wrap="square" tIns="0">
            <a:noAutofit/>
          </a:bodyPr>
          <a:lstStyle>
            <a:lvl1pPr lvl="0" marR="38100" algn="ctr">
              <a:lnSpc>
                <a:spcPct val="128571"/>
              </a:lnSpc>
              <a:spcBef>
                <a:spcPts val="0"/>
              </a:spcBef>
              <a:spcAft>
                <a:spcPts val="0"/>
              </a:spcAft>
              <a:buSzPts val="1800"/>
              <a:buFont typeface="Catamaran"/>
              <a:buNone/>
              <a:defRPr i="0" sz="2200">
                <a:solidFill>
                  <a:srgbClr val="202124"/>
                </a:solidFill>
              </a:defRPr>
            </a:lvl1pPr>
            <a:lvl2pPr lvl="1" algn="ctr">
              <a:lnSpc>
                <a:spcPct val="100000"/>
              </a:lnSpc>
              <a:spcBef>
                <a:spcPts val="0"/>
              </a:spcBef>
              <a:spcAft>
                <a:spcPts val="0"/>
              </a:spcAft>
              <a:buSzPts val="1800"/>
              <a:buFont typeface="Catamaran"/>
              <a:buNone/>
              <a:defRPr b="1" sz="1800">
                <a:latin typeface="Catamaran"/>
                <a:ea typeface="Catamaran"/>
                <a:cs typeface="Catamaran"/>
                <a:sym typeface="Catamaran"/>
              </a:defRPr>
            </a:lvl2pPr>
            <a:lvl3pPr lvl="2" algn="ctr">
              <a:lnSpc>
                <a:spcPct val="100000"/>
              </a:lnSpc>
              <a:spcBef>
                <a:spcPts val="0"/>
              </a:spcBef>
              <a:spcAft>
                <a:spcPts val="0"/>
              </a:spcAft>
              <a:buSzPts val="1800"/>
              <a:buFont typeface="Catamaran"/>
              <a:buNone/>
              <a:defRPr b="1" sz="1800">
                <a:latin typeface="Catamaran"/>
                <a:ea typeface="Catamaran"/>
                <a:cs typeface="Catamaran"/>
                <a:sym typeface="Catamaran"/>
              </a:defRPr>
            </a:lvl3pPr>
            <a:lvl4pPr lvl="3" algn="ctr">
              <a:lnSpc>
                <a:spcPct val="100000"/>
              </a:lnSpc>
              <a:spcBef>
                <a:spcPts val="0"/>
              </a:spcBef>
              <a:spcAft>
                <a:spcPts val="0"/>
              </a:spcAft>
              <a:buSzPts val="1800"/>
              <a:buFont typeface="Catamaran"/>
              <a:buNone/>
              <a:defRPr b="1" sz="1800">
                <a:latin typeface="Catamaran"/>
                <a:ea typeface="Catamaran"/>
                <a:cs typeface="Catamaran"/>
                <a:sym typeface="Catamaran"/>
              </a:defRPr>
            </a:lvl4pPr>
            <a:lvl5pPr lvl="4" algn="ctr">
              <a:lnSpc>
                <a:spcPct val="100000"/>
              </a:lnSpc>
              <a:spcBef>
                <a:spcPts val="0"/>
              </a:spcBef>
              <a:spcAft>
                <a:spcPts val="0"/>
              </a:spcAft>
              <a:buSzPts val="1800"/>
              <a:buFont typeface="Catamaran"/>
              <a:buNone/>
              <a:defRPr b="1" sz="1800">
                <a:latin typeface="Catamaran"/>
                <a:ea typeface="Catamaran"/>
                <a:cs typeface="Catamaran"/>
                <a:sym typeface="Catamaran"/>
              </a:defRPr>
            </a:lvl5pPr>
            <a:lvl6pPr lvl="5" algn="ctr">
              <a:lnSpc>
                <a:spcPct val="100000"/>
              </a:lnSpc>
              <a:spcBef>
                <a:spcPts val="0"/>
              </a:spcBef>
              <a:spcAft>
                <a:spcPts val="0"/>
              </a:spcAft>
              <a:buSzPts val="1800"/>
              <a:buFont typeface="Catamaran"/>
              <a:buNone/>
              <a:defRPr b="1" sz="1800">
                <a:latin typeface="Catamaran"/>
                <a:ea typeface="Catamaran"/>
                <a:cs typeface="Catamaran"/>
                <a:sym typeface="Catamaran"/>
              </a:defRPr>
            </a:lvl6pPr>
            <a:lvl7pPr lvl="6" algn="ctr">
              <a:lnSpc>
                <a:spcPct val="100000"/>
              </a:lnSpc>
              <a:spcBef>
                <a:spcPts val="0"/>
              </a:spcBef>
              <a:spcAft>
                <a:spcPts val="0"/>
              </a:spcAft>
              <a:buSzPts val="1800"/>
              <a:buFont typeface="Catamaran"/>
              <a:buNone/>
              <a:defRPr b="1" sz="1800">
                <a:latin typeface="Catamaran"/>
                <a:ea typeface="Catamaran"/>
                <a:cs typeface="Catamaran"/>
                <a:sym typeface="Catamaran"/>
              </a:defRPr>
            </a:lvl7pPr>
            <a:lvl8pPr lvl="7" algn="ctr">
              <a:lnSpc>
                <a:spcPct val="100000"/>
              </a:lnSpc>
              <a:spcBef>
                <a:spcPts val="0"/>
              </a:spcBef>
              <a:spcAft>
                <a:spcPts val="0"/>
              </a:spcAft>
              <a:buSzPts val="1800"/>
              <a:buFont typeface="Catamaran"/>
              <a:buNone/>
              <a:defRPr b="1" sz="1800">
                <a:latin typeface="Catamaran"/>
                <a:ea typeface="Catamaran"/>
                <a:cs typeface="Catamaran"/>
                <a:sym typeface="Catamaran"/>
              </a:defRPr>
            </a:lvl8pPr>
            <a:lvl9pPr lvl="8" algn="ctr">
              <a:lnSpc>
                <a:spcPct val="100000"/>
              </a:lnSpc>
              <a:spcBef>
                <a:spcPts val="0"/>
              </a:spcBef>
              <a:spcAft>
                <a:spcPts val="0"/>
              </a:spcAft>
              <a:buSzPts val="1800"/>
              <a:buFont typeface="Catamaran"/>
              <a:buNone/>
              <a:defRPr b="1" sz="1800">
                <a:latin typeface="Catamaran"/>
                <a:ea typeface="Catamaran"/>
                <a:cs typeface="Catamaran"/>
                <a:sym typeface="Catamaran"/>
              </a:defRPr>
            </a:lvl9pPr>
          </a:lstStyle>
          <a:p/>
        </p:txBody>
      </p:sp>
      <p:sp>
        <p:nvSpPr>
          <p:cNvPr id="142" name="Google Shape;142;p70"/>
          <p:cNvSpPr txBox="1"/>
          <p:nvPr>
            <p:ph idx="16" type="subTitle"/>
          </p:nvPr>
        </p:nvSpPr>
        <p:spPr>
          <a:xfrm>
            <a:off x="5801150" y="4036675"/>
            <a:ext cx="2474700" cy="56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400">
                <a:solidFill>
                  <a:schemeClr val="dk1"/>
                </a:solidFill>
                <a:latin typeface="Comfortaa"/>
                <a:ea typeface="Comfortaa"/>
                <a:cs typeface="Comfortaa"/>
                <a:sym typeface="Comfortaa"/>
              </a:defRPr>
            </a:lvl9pPr>
          </a:lstStyle>
          <a:p/>
        </p:txBody>
      </p:sp>
      <p:sp>
        <p:nvSpPr>
          <p:cNvPr id="143" name="Google Shape;143;p70"/>
          <p:cNvSpPr txBox="1"/>
          <p:nvPr>
            <p:ph idx="17" type="title"/>
          </p:nvPr>
        </p:nvSpPr>
        <p:spPr>
          <a:xfrm>
            <a:off x="4132500" y="3026613"/>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4" name="Google Shape;144;p70"/>
          <p:cNvSpPr txBox="1"/>
          <p:nvPr>
            <p:ph idx="18" type="title"/>
          </p:nvPr>
        </p:nvSpPr>
        <p:spPr>
          <a:xfrm>
            <a:off x="6599000" y="3026613"/>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5" name="Google Shape;145;p70"/>
          <p:cNvSpPr txBox="1"/>
          <p:nvPr>
            <p:ph idx="19" type="title"/>
          </p:nvPr>
        </p:nvSpPr>
        <p:spPr>
          <a:xfrm>
            <a:off x="1589800" y="1381882"/>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6" name="Google Shape;146;p70"/>
          <p:cNvSpPr txBox="1"/>
          <p:nvPr>
            <p:ph idx="20" type="title"/>
          </p:nvPr>
        </p:nvSpPr>
        <p:spPr>
          <a:xfrm>
            <a:off x="4132500" y="1381882"/>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7" name="Google Shape;147;p70"/>
          <p:cNvSpPr txBox="1"/>
          <p:nvPr>
            <p:ph idx="21" type="title"/>
          </p:nvPr>
        </p:nvSpPr>
        <p:spPr>
          <a:xfrm>
            <a:off x="6599000" y="1381882"/>
            <a:ext cx="879000" cy="40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148" name="Google Shape;148;p70"/>
          <p:cNvGrpSpPr/>
          <p:nvPr/>
        </p:nvGrpSpPr>
        <p:grpSpPr>
          <a:xfrm>
            <a:off x="-272142" y="1163263"/>
            <a:ext cx="1025973" cy="811032"/>
            <a:chOff x="855987" y="2204128"/>
            <a:chExt cx="1217483" cy="962421"/>
          </a:xfrm>
        </p:grpSpPr>
        <p:grpSp>
          <p:nvGrpSpPr>
            <p:cNvPr id="149" name="Google Shape;149;p70"/>
            <p:cNvGrpSpPr/>
            <p:nvPr/>
          </p:nvGrpSpPr>
          <p:grpSpPr>
            <a:xfrm>
              <a:off x="855987" y="2204128"/>
              <a:ext cx="1146638" cy="962421"/>
              <a:chOff x="958238" y="2157575"/>
              <a:chExt cx="1115190" cy="936025"/>
            </a:xfrm>
          </p:grpSpPr>
          <p:sp>
            <p:nvSpPr>
              <p:cNvPr id="150" name="Google Shape;150;p70"/>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70"/>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70"/>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70"/>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70"/>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70"/>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 name="Google Shape;156;p70"/>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 name="Google Shape;157;p70"/>
          <p:cNvGrpSpPr/>
          <p:nvPr/>
        </p:nvGrpSpPr>
        <p:grpSpPr>
          <a:xfrm>
            <a:off x="7206765" y="153898"/>
            <a:ext cx="1651683" cy="719972"/>
            <a:chOff x="3965010" y="571479"/>
            <a:chExt cx="1651683" cy="719972"/>
          </a:xfrm>
        </p:grpSpPr>
        <p:grpSp>
          <p:nvGrpSpPr>
            <p:cNvPr id="158" name="Google Shape;158;p70"/>
            <p:cNvGrpSpPr/>
            <p:nvPr/>
          </p:nvGrpSpPr>
          <p:grpSpPr>
            <a:xfrm>
              <a:off x="3965010" y="571479"/>
              <a:ext cx="1446820" cy="719972"/>
              <a:chOff x="3953250" y="571500"/>
              <a:chExt cx="1383325" cy="766825"/>
            </a:xfrm>
          </p:grpSpPr>
          <p:grpSp>
            <p:nvGrpSpPr>
              <p:cNvPr id="159" name="Google Shape;159;p70"/>
              <p:cNvGrpSpPr/>
              <p:nvPr/>
            </p:nvGrpSpPr>
            <p:grpSpPr>
              <a:xfrm>
                <a:off x="3953250" y="571500"/>
                <a:ext cx="1383165" cy="669650"/>
                <a:chOff x="897088" y="2374675"/>
                <a:chExt cx="1383165" cy="669650"/>
              </a:xfrm>
            </p:grpSpPr>
            <p:sp>
              <p:nvSpPr>
                <p:cNvPr id="160" name="Google Shape;160;p70"/>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70"/>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70"/>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70"/>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 name="Google Shape;164;p70"/>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 name="Google Shape;165;p70"/>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 name="Google Shape;166;p70"/>
          <p:cNvGrpSpPr/>
          <p:nvPr/>
        </p:nvGrpSpPr>
        <p:grpSpPr>
          <a:xfrm>
            <a:off x="5249331" y="105967"/>
            <a:ext cx="1456109" cy="488739"/>
            <a:chOff x="-951443" y="1326624"/>
            <a:chExt cx="441888" cy="148634"/>
          </a:xfrm>
        </p:grpSpPr>
        <p:sp>
          <p:nvSpPr>
            <p:cNvPr id="167" name="Google Shape;167;p70"/>
            <p:cNvSpPr/>
            <p:nvPr/>
          </p:nvSpPr>
          <p:spPr>
            <a:xfrm>
              <a:off x="-535145" y="1372897"/>
              <a:ext cx="25590" cy="22903"/>
            </a:xfrm>
            <a:custGeom>
              <a:rect b="b" l="l" r="r" t="t"/>
              <a:pathLst>
                <a:path extrusionOk="0" h="588" w="657">
                  <a:moveTo>
                    <a:pt x="76" y="0"/>
                  </a:moveTo>
                  <a:cubicBezTo>
                    <a:pt x="20" y="0"/>
                    <a:pt x="6" y="80"/>
                    <a:pt x="49" y="102"/>
                  </a:cubicBezTo>
                  <a:cubicBezTo>
                    <a:pt x="219" y="174"/>
                    <a:pt x="414" y="247"/>
                    <a:pt x="511" y="296"/>
                  </a:cubicBezTo>
                  <a:lnTo>
                    <a:pt x="1" y="490"/>
                  </a:lnTo>
                  <a:lnTo>
                    <a:pt x="49" y="587"/>
                  </a:lnTo>
                  <a:lnTo>
                    <a:pt x="608" y="344"/>
                  </a:lnTo>
                  <a:cubicBezTo>
                    <a:pt x="632" y="344"/>
                    <a:pt x="657" y="320"/>
                    <a:pt x="657" y="296"/>
                  </a:cubicBezTo>
                  <a:cubicBezTo>
                    <a:pt x="657" y="272"/>
                    <a:pt x="657" y="223"/>
                    <a:pt x="98" y="4"/>
                  </a:cubicBezTo>
                  <a:cubicBezTo>
                    <a:pt x="90" y="2"/>
                    <a:pt x="82" y="0"/>
                    <a:pt x="76"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70"/>
            <p:cNvSpPr/>
            <p:nvPr/>
          </p:nvSpPr>
          <p:spPr>
            <a:xfrm>
              <a:off x="-636493" y="1326624"/>
              <a:ext cx="123160" cy="113656"/>
            </a:xfrm>
            <a:custGeom>
              <a:rect b="b" l="l" r="r" t="t"/>
              <a:pathLst>
                <a:path extrusionOk="0" h="2918" w="3162">
                  <a:moveTo>
                    <a:pt x="867" y="1"/>
                  </a:moveTo>
                  <a:cubicBezTo>
                    <a:pt x="678" y="1"/>
                    <a:pt x="1" y="1109"/>
                    <a:pt x="1024" y="1775"/>
                  </a:cubicBezTo>
                  <a:lnTo>
                    <a:pt x="514" y="1873"/>
                  </a:lnTo>
                  <a:cubicBezTo>
                    <a:pt x="514" y="1873"/>
                    <a:pt x="586" y="2917"/>
                    <a:pt x="1582" y="2917"/>
                  </a:cubicBezTo>
                  <a:cubicBezTo>
                    <a:pt x="2554" y="2917"/>
                    <a:pt x="3161" y="1265"/>
                    <a:pt x="2676" y="755"/>
                  </a:cubicBezTo>
                  <a:cubicBezTo>
                    <a:pt x="2577" y="662"/>
                    <a:pt x="2490" y="624"/>
                    <a:pt x="2413" y="624"/>
                  </a:cubicBezTo>
                  <a:cubicBezTo>
                    <a:pt x="2089" y="624"/>
                    <a:pt x="1947" y="1290"/>
                    <a:pt x="1947" y="1290"/>
                  </a:cubicBezTo>
                  <a:cubicBezTo>
                    <a:pt x="1947" y="1290"/>
                    <a:pt x="1048" y="51"/>
                    <a:pt x="878" y="2"/>
                  </a:cubicBezTo>
                  <a:cubicBezTo>
                    <a:pt x="874" y="1"/>
                    <a:pt x="871" y="1"/>
                    <a:pt x="86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70"/>
            <p:cNvSpPr/>
            <p:nvPr/>
          </p:nvSpPr>
          <p:spPr>
            <a:xfrm>
              <a:off x="-605139" y="1345593"/>
              <a:ext cx="35990" cy="47363"/>
            </a:xfrm>
            <a:custGeom>
              <a:rect b="b" l="l" r="r" t="t"/>
              <a:pathLst>
                <a:path extrusionOk="0" h="1216" w="924">
                  <a:moveTo>
                    <a:pt x="146" y="1"/>
                  </a:moveTo>
                  <a:cubicBezTo>
                    <a:pt x="121" y="1"/>
                    <a:pt x="121" y="25"/>
                    <a:pt x="97" y="49"/>
                  </a:cubicBezTo>
                  <a:cubicBezTo>
                    <a:pt x="49" y="122"/>
                    <a:pt x="121" y="268"/>
                    <a:pt x="219" y="438"/>
                  </a:cubicBezTo>
                  <a:cubicBezTo>
                    <a:pt x="194" y="414"/>
                    <a:pt x="146" y="390"/>
                    <a:pt x="97" y="390"/>
                  </a:cubicBezTo>
                  <a:cubicBezTo>
                    <a:pt x="73" y="390"/>
                    <a:pt x="49" y="414"/>
                    <a:pt x="49" y="438"/>
                  </a:cubicBezTo>
                  <a:cubicBezTo>
                    <a:pt x="0" y="584"/>
                    <a:pt x="24" y="730"/>
                    <a:pt x="97" y="851"/>
                  </a:cubicBezTo>
                  <a:cubicBezTo>
                    <a:pt x="219" y="1070"/>
                    <a:pt x="437" y="1215"/>
                    <a:pt x="704" y="1215"/>
                  </a:cubicBezTo>
                  <a:cubicBezTo>
                    <a:pt x="729" y="1215"/>
                    <a:pt x="753" y="1215"/>
                    <a:pt x="753" y="1191"/>
                  </a:cubicBezTo>
                  <a:cubicBezTo>
                    <a:pt x="753" y="1143"/>
                    <a:pt x="753" y="1118"/>
                    <a:pt x="704" y="1118"/>
                  </a:cubicBezTo>
                  <a:cubicBezTo>
                    <a:pt x="510" y="1118"/>
                    <a:pt x="316" y="997"/>
                    <a:pt x="219" y="827"/>
                  </a:cubicBezTo>
                  <a:cubicBezTo>
                    <a:pt x="146" y="730"/>
                    <a:pt x="121" y="632"/>
                    <a:pt x="146" y="511"/>
                  </a:cubicBezTo>
                  <a:lnTo>
                    <a:pt x="146" y="511"/>
                  </a:lnTo>
                  <a:cubicBezTo>
                    <a:pt x="267" y="608"/>
                    <a:pt x="389" y="705"/>
                    <a:pt x="486" y="827"/>
                  </a:cubicBezTo>
                  <a:cubicBezTo>
                    <a:pt x="498" y="839"/>
                    <a:pt x="510" y="845"/>
                    <a:pt x="522" y="845"/>
                  </a:cubicBezTo>
                  <a:cubicBezTo>
                    <a:pt x="534" y="845"/>
                    <a:pt x="547" y="839"/>
                    <a:pt x="559" y="827"/>
                  </a:cubicBezTo>
                  <a:cubicBezTo>
                    <a:pt x="559" y="803"/>
                    <a:pt x="559" y="778"/>
                    <a:pt x="559" y="754"/>
                  </a:cubicBezTo>
                  <a:cubicBezTo>
                    <a:pt x="413" y="560"/>
                    <a:pt x="292" y="365"/>
                    <a:pt x="194" y="122"/>
                  </a:cubicBezTo>
                  <a:lnTo>
                    <a:pt x="194" y="122"/>
                  </a:lnTo>
                  <a:cubicBezTo>
                    <a:pt x="437" y="341"/>
                    <a:pt x="632" y="560"/>
                    <a:pt x="826" y="827"/>
                  </a:cubicBezTo>
                  <a:lnTo>
                    <a:pt x="899" y="827"/>
                  </a:lnTo>
                  <a:cubicBezTo>
                    <a:pt x="923" y="803"/>
                    <a:pt x="923" y="754"/>
                    <a:pt x="899" y="754"/>
                  </a:cubicBezTo>
                  <a:cubicBezTo>
                    <a:pt x="680" y="462"/>
                    <a:pt x="292" y="1"/>
                    <a:pt x="146"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70"/>
            <p:cNvSpPr/>
            <p:nvPr/>
          </p:nvSpPr>
          <p:spPr>
            <a:xfrm>
              <a:off x="-551232" y="1364133"/>
              <a:ext cx="16125" cy="15580"/>
            </a:xfrm>
            <a:custGeom>
              <a:rect b="b" l="l" r="r" t="t"/>
              <a:pathLst>
                <a:path extrusionOk="0" h="400" w="414">
                  <a:moveTo>
                    <a:pt x="75" y="1"/>
                  </a:moveTo>
                  <a:cubicBezTo>
                    <a:pt x="66" y="1"/>
                    <a:pt x="56" y="4"/>
                    <a:pt x="49" y="11"/>
                  </a:cubicBezTo>
                  <a:cubicBezTo>
                    <a:pt x="25" y="11"/>
                    <a:pt x="1" y="35"/>
                    <a:pt x="25" y="59"/>
                  </a:cubicBezTo>
                  <a:cubicBezTo>
                    <a:pt x="74" y="302"/>
                    <a:pt x="122" y="399"/>
                    <a:pt x="195" y="399"/>
                  </a:cubicBezTo>
                  <a:cubicBezTo>
                    <a:pt x="316" y="399"/>
                    <a:pt x="389" y="181"/>
                    <a:pt x="414" y="59"/>
                  </a:cubicBezTo>
                  <a:cubicBezTo>
                    <a:pt x="414" y="35"/>
                    <a:pt x="389" y="11"/>
                    <a:pt x="365" y="11"/>
                  </a:cubicBezTo>
                  <a:cubicBezTo>
                    <a:pt x="358" y="4"/>
                    <a:pt x="351" y="1"/>
                    <a:pt x="344" y="1"/>
                  </a:cubicBezTo>
                  <a:cubicBezTo>
                    <a:pt x="329" y="1"/>
                    <a:pt x="316" y="18"/>
                    <a:pt x="316" y="35"/>
                  </a:cubicBezTo>
                  <a:cubicBezTo>
                    <a:pt x="292" y="132"/>
                    <a:pt x="268" y="229"/>
                    <a:pt x="219" y="302"/>
                  </a:cubicBezTo>
                  <a:cubicBezTo>
                    <a:pt x="219" y="302"/>
                    <a:pt x="171" y="278"/>
                    <a:pt x="122" y="35"/>
                  </a:cubicBezTo>
                  <a:cubicBezTo>
                    <a:pt x="122" y="18"/>
                    <a:pt x="98" y="1"/>
                    <a:pt x="75"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70"/>
            <p:cNvSpPr/>
            <p:nvPr/>
          </p:nvSpPr>
          <p:spPr>
            <a:xfrm>
              <a:off x="-584339" y="1423532"/>
              <a:ext cx="19475" cy="7284"/>
            </a:xfrm>
            <a:custGeom>
              <a:rect b="b" l="l" r="r" t="t"/>
              <a:pathLst>
                <a:path extrusionOk="0" h="187" w="500">
                  <a:moveTo>
                    <a:pt x="415" y="0"/>
                  </a:moveTo>
                  <a:cubicBezTo>
                    <a:pt x="404" y="0"/>
                    <a:pt x="395" y="5"/>
                    <a:pt x="389" y="16"/>
                  </a:cubicBezTo>
                  <a:cubicBezTo>
                    <a:pt x="316" y="71"/>
                    <a:pt x="243" y="98"/>
                    <a:pt x="160" y="98"/>
                  </a:cubicBezTo>
                  <a:cubicBezTo>
                    <a:pt x="133" y="98"/>
                    <a:pt x="104" y="95"/>
                    <a:pt x="73" y="89"/>
                  </a:cubicBezTo>
                  <a:cubicBezTo>
                    <a:pt x="25" y="89"/>
                    <a:pt x="0" y="186"/>
                    <a:pt x="49" y="186"/>
                  </a:cubicBezTo>
                  <a:lnTo>
                    <a:pt x="146" y="186"/>
                  </a:lnTo>
                  <a:cubicBezTo>
                    <a:pt x="243" y="186"/>
                    <a:pt x="365" y="162"/>
                    <a:pt x="462" y="89"/>
                  </a:cubicBezTo>
                  <a:cubicBezTo>
                    <a:pt x="499" y="52"/>
                    <a:pt x="451" y="0"/>
                    <a:pt x="415"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70"/>
            <p:cNvSpPr/>
            <p:nvPr/>
          </p:nvSpPr>
          <p:spPr>
            <a:xfrm>
              <a:off x="-587183" y="1408303"/>
              <a:ext cx="18034" cy="7362"/>
            </a:xfrm>
            <a:custGeom>
              <a:rect b="b" l="l" r="r" t="t"/>
              <a:pathLst>
                <a:path extrusionOk="0" h="189" w="463">
                  <a:moveTo>
                    <a:pt x="401" y="0"/>
                  </a:moveTo>
                  <a:cubicBezTo>
                    <a:pt x="389" y="0"/>
                    <a:pt x="377" y="6"/>
                    <a:pt x="365" y="18"/>
                  </a:cubicBezTo>
                  <a:cubicBezTo>
                    <a:pt x="310" y="73"/>
                    <a:pt x="228" y="100"/>
                    <a:pt x="150" y="100"/>
                  </a:cubicBezTo>
                  <a:cubicBezTo>
                    <a:pt x="124" y="100"/>
                    <a:pt x="98" y="97"/>
                    <a:pt x="73" y="91"/>
                  </a:cubicBezTo>
                  <a:cubicBezTo>
                    <a:pt x="25" y="91"/>
                    <a:pt x="1" y="116"/>
                    <a:pt x="1" y="140"/>
                  </a:cubicBezTo>
                  <a:cubicBezTo>
                    <a:pt x="1" y="164"/>
                    <a:pt x="1" y="189"/>
                    <a:pt x="49" y="189"/>
                  </a:cubicBezTo>
                  <a:lnTo>
                    <a:pt x="122" y="189"/>
                  </a:lnTo>
                  <a:cubicBezTo>
                    <a:pt x="243" y="189"/>
                    <a:pt x="341" y="140"/>
                    <a:pt x="438" y="67"/>
                  </a:cubicBezTo>
                  <a:cubicBezTo>
                    <a:pt x="462" y="67"/>
                    <a:pt x="462" y="18"/>
                    <a:pt x="438" y="18"/>
                  </a:cubicBezTo>
                  <a:cubicBezTo>
                    <a:pt x="426" y="6"/>
                    <a:pt x="414" y="0"/>
                    <a:pt x="40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70"/>
            <p:cNvSpPr/>
            <p:nvPr/>
          </p:nvSpPr>
          <p:spPr>
            <a:xfrm>
              <a:off x="-561631" y="1408303"/>
              <a:ext cx="18034" cy="7362"/>
            </a:xfrm>
            <a:custGeom>
              <a:rect b="b" l="l" r="r" t="t"/>
              <a:pathLst>
                <a:path extrusionOk="0" h="189" w="463">
                  <a:moveTo>
                    <a:pt x="401" y="0"/>
                  </a:moveTo>
                  <a:cubicBezTo>
                    <a:pt x="389" y="0"/>
                    <a:pt x="377" y="6"/>
                    <a:pt x="365" y="18"/>
                  </a:cubicBezTo>
                  <a:cubicBezTo>
                    <a:pt x="292" y="73"/>
                    <a:pt x="219" y="100"/>
                    <a:pt x="136" y="100"/>
                  </a:cubicBezTo>
                  <a:cubicBezTo>
                    <a:pt x="108" y="100"/>
                    <a:pt x="79" y="97"/>
                    <a:pt x="49" y="91"/>
                  </a:cubicBezTo>
                  <a:cubicBezTo>
                    <a:pt x="25" y="91"/>
                    <a:pt x="0" y="116"/>
                    <a:pt x="0" y="140"/>
                  </a:cubicBezTo>
                  <a:cubicBezTo>
                    <a:pt x="0" y="164"/>
                    <a:pt x="0" y="189"/>
                    <a:pt x="25" y="189"/>
                  </a:cubicBezTo>
                  <a:lnTo>
                    <a:pt x="122" y="189"/>
                  </a:lnTo>
                  <a:cubicBezTo>
                    <a:pt x="243" y="189"/>
                    <a:pt x="341" y="140"/>
                    <a:pt x="438" y="67"/>
                  </a:cubicBezTo>
                  <a:cubicBezTo>
                    <a:pt x="462" y="67"/>
                    <a:pt x="462" y="18"/>
                    <a:pt x="438" y="18"/>
                  </a:cubicBezTo>
                  <a:cubicBezTo>
                    <a:pt x="426" y="6"/>
                    <a:pt x="413" y="0"/>
                    <a:pt x="40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70"/>
            <p:cNvSpPr/>
            <p:nvPr/>
          </p:nvSpPr>
          <p:spPr>
            <a:xfrm>
              <a:off x="-951443" y="1415119"/>
              <a:ext cx="303732" cy="60139"/>
            </a:xfrm>
            <a:custGeom>
              <a:rect b="b" l="l" r="r" t="t"/>
              <a:pathLst>
                <a:path extrusionOk="0" h="1544" w="7798">
                  <a:moveTo>
                    <a:pt x="292" y="111"/>
                  </a:moveTo>
                  <a:cubicBezTo>
                    <a:pt x="194" y="111"/>
                    <a:pt x="122" y="111"/>
                    <a:pt x="49" y="135"/>
                  </a:cubicBezTo>
                  <a:cubicBezTo>
                    <a:pt x="0" y="135"/>
                    <a:pt x="0" y="159"/>
                    <a:pt x="0" y="184"/>
                  </a:cubicBezTo>
                  <a:cubicBezTo>
                    <a:pt x="0" y="208"/>
                    <a:pt x="24" y="232"/>
                    <a:pt x="49" y="232"/>
                  </a:cubicBezTo>
                  <a:lnTo>
                    <a:pt x="73" y="232"/>
                  </a:lnTo>
                  <a:cubicBezTo>
                    <a:pt x="146" y="208"/>
                    <a:pt x="219" y="208"/>
                    <a:pt x="292" y="208"/>
                  </a:cubicBezTo>
                  <a:cubicBezTo>
                    <a:pt x="316" y="208"/>
                    <a:pt x="340" y="184"/>
                    <a:pt x="340" y="159"/>
                  </a:cubicBezTo>
                  <a:cubicBezTo>
                    <a:pt x="340" y="135"/>
                    <a:pt x="316" y="111"/>
                    <a:pt x="292" y="111"/>
                  </a:cubicBezTo>
                  <a:close/>
                  <a:moveTo>
                    <a:pt x="583" y="135"/>
                  </a:moveTo>
                  <a:cubicBezTo>
                    <a:pt x="559" y="135"/>
                    <a:pt x="534" y="135"/>
                    <a:pt x="534" y="184"/>
                  </a:cubicBezTo>
                  <a:cubicBezTo>
                    <a:pt x="534" y="208"/>
                    <a:pt x="534" y="232"/>
                    <a:pt x="583" y="232"/>
                  </a:cubicBezTo>
                  <a:cubicBezTo>
                    <a:pt x="656" y="256"/>
                    <a:pt x="753" y="281"/>
                    <a:pt x="850" y="329"/>
                  </a:cubicBezTo>
                  <a:lnTo>
                    <a:pt x="875" y="329"/>
                  </a:lnTo>
                  <a:cubicBezTo>
                    <a:pt x="923" y="329"/>
                    <a:pt x="947" y="256"/>
                    <a:pt x="899" y="232"/>
                  </a:cubicBezTo>
                  <a:cubicBezTo>
                    <a:pt x="802" y="184"/>
                    <a:pt x="705" y="159"/>
                    <a:pt x="583" y="135"/>
                  </a:cubicBezTo>
                  <a:close/>
                  <a:moveTo>
                    <a:pt x="4926" y="0"/>
                  </a:moveTo>
                  <a:cubicBezTo>
                    <a:pt x="4884" y="0"/>
                    <a:pt x="4848" y="67"/>
                    <a:pt x="4907" y="86"/>
                  </a:cubicBezTo>
                  <a:lnTo>
                    <a:pt x="4931" y="111"/>
                  </a:lnTo>
                  <a:cubicBezTo>
                    <a:pt x="4980" y="159"/>
                    <a:pt x="5004" y="232"/>
                    <a:pt x="5029" y="305"/>
                  </a:cubicBezTo>
                  <a:cubicBezTo>
                    <a:pt x="5029" y="354"/>
                    <a:pt x="5053" y="354"/>
                    <a:pt x="5077" y="354"/>
                  </a:cubicBezTo>
                  <a:cubicBezTo>
                    <a:pt x="5101" y="354"/>
                    <a:pt x="5126" y="329"/>
                    <a:pt x="5126" y="305"/>
                  </a:cubicBezTo>
                  <a:cubicBezTo>
                    <a:pt x="5101" y="208"/>
                    <a:pt x="5053" y="111"/>
                    <a:pt x="5004" y="38"/>
                  </a:cubicBezTo>
                  <a:cubicBezTo>
                    <a:pt x="4980" y="14"/>
                    <a:pt x="4980" y="14"/>
                    <a:pt x="4956" y="14"/>
                  </a:cubicBezTo>
                  <a:cubicBezTo>
                    <a:pt x="4946" y="4"/>
                    <a:pt x="4936" y="0"/>
                    <a:pt x="4926" y="0"/>
                  </a:cubicBezTo>
                  <a:close/>
                  <a:moveTo>
                    <a:pt x="4688" y="62"/>
                  </a:moveTo>
                  <a:cubicBezTo>
                    <a:pt x="4664" y="62"/>
                    <a:pt x="4640" y="62"/>
                    <a:pt x="4640" y="86"/>
                  </a:cubicBezTo>
                  <a:cubicBezTo>
                    <a:pt x="4591" y="159"/>
                    <a:pt x="4567" y="208"/>
                    <a:pt x="4591" y="281"/>
                  </a:cubicBezTo>
                  <a:cubicBezTo>
                    <a:pt x="4591" y="329"/>
                    <a:pt x="4591" y="378"/>
                    <a:pt x="4616" y="426"/>
                  </a:cubicBezTo>
                  <a:cubicBezTo>
                    <a:pt x="4616" y="444"/>
                    <a:pt x="4628" y="461"/>
                    <a:pt x="4643" y="461"/>
                  </a:cubicBezTo>
                  <a:cubicBezTo>
                    <a:pt x="4650" y="461"/>
                    <a:pt x="4657" y="458"/>
                    <a:pt x="4664" y="451"/>
                  </a:cubicBezTo>
                  <a:cubicBezTo>
                    <a:pt x="4688" y="451"/>
                    <a:pt x="4713" y="426"/>
                    <a:pt x="4713" y="402"/>
                  </a:cubicBezTo>
                  <a:cubicBezTo>
                    <a:pt x="4688" y="354"/>
                    <a:pt x="4688" y="329"/>
                    <a:pt x="4688" y="281"/>
                  </a:cubicBezTo>
                  <a:cubicBezTo>
                    <a:pt x="4688" y="232"/>
                    <a:pt x="4688" y="184"/>
                    <a:pt x="4713" y="135"/>
                  </a:cubicBezTo>
                  <a:cubicBezTo>
                    <a:pt x="4737" y="111"/>
                    <a:pt x="4713" y="86"/>
                    <a:pt x="4688" y="62"/>
                  </a:cubicBezTo>
                  <a:close/>
                  <a:moveTo>
                    <a:pt x="7749" y="135"/>
                  </a:moveTo>
                  <a:cubicBezTo>
                    <a:pt x="7725" y="135"/>
                    <a:pt x="7701" y="159"/>
                    <a:pt x="7701" y="184"/>
                  </a:cubicBezTo>
                  <a:cubicBezTo>
                    <a:pt x="7676" y="281"/>
                    <a:pt x="7652" y="354"/>
                    <a:pt x="7604" y="451"/>
                  </a:cubicBezTo>
                  <a:cubicBezTo>
                    <a:pt x="7579" y="451"/>
                    <a:pt x="7579" y="499"/>
                    <a:pt x="7604" y="524"/>
                  </a:cubicBezTo>
                  <a:lnTo>
                    <a:pt x="7628" y="524"/>
                  </a:lnTo>
                  <a:lnTo>
                    <a:pt x="7628" y="499"/>
                  </a:lnTo>
                  <a:lnTo>
                    <a:pt x="7676" y="499"/>
                  </a:lnTo>
                  <a:cubicBezTo>
                    <a:pt x="7749" y="402"/>
                    <a:pt x="7774" y="305"/>
                    <a:pt x="7798" y="184"/>
                  </a:cubicBezTo>
                  <a:cubicBezTo>
                    <a:pt x="7798" y="159"/>
                    <a:pt x="7774" y="135"/>
                    <a:pt x="7749" y="135"/>
                  </a:cubicBezTo>
                  <a:close/>
                  <a:moveTo>
                    <a:pt x="1148" y="349"/>
                  </a:moveTo>
                  <a:cubicBezTo>
                    <a:pt x="1112" y="349"/>
                    <a:pt x="1100" y="409"/>
                    <a:pt x="1142" y="451"/>
                  </a:cubicBezTo>
                  <a:cubicBezTo>
                    <a:pt x="1215" y="475"/>
                    <a:pt x="1312" y="524"/>
                    <a:pt x="1409" y="597"/>
                  </a:cubicBezTo>
                  <a:lnTo>
                    <a:pt x="1433" y="597"/>
                  </a:lnTo>
                  <a:lnTo>
                    <a:pt x="1433" y="572"/>
                  </a:lnTo>
                  <a:lnTo>
                    <a:pt x="1458" y="572"/>
                  </a:lnTo>
                  <a:cubicBezTo>
                    <a:pt x="1482" y="548"/>
                    <a:pt x="1482" y="524"/>
                    <a:pt x="1458" y="499"/>
                  </a:cubicBezTo>
                  <a:cubicBezTo>
                    <a:pt x="1360" y="451"/>
                    <a:pt x="1263" y="402"/>
                    <a:pt x="1166" y="354"/>
                  </a:cubicBezTo>
                  <a:cubicBezTo>
                    <a:pt x="1159" y="350"/>
                    <a:pt x="1153" y="349"/>
                    <a:pt x="1148" y="349"/>
                  </a:cubicBezTo>
                  <a:close/>
                  <a:moveTo>
                    <a:pt x="1725" y="645"/>
                  </a:moveTo>
                  <a:cubicBezTo>
                    <a:pt x="1676" y="645"/>
                    <a:pt x="1652" y="645"/>
                    <a:pt x="1652" y="669"/>
                  </a:cubicBezTo>
                  <a:cubicBezTo>
                    <a:pt x="1628" y="694"/>
                    <a:pt x="1628" y="718"/>
                    <a:pt x="1652" y="742"/>
                  </a:cubicBezTo>
                  <a:lnTo>
                    <a:pt x="1919" y="888"/>
                  </a:lnTo>
                  <a:lnTo>
                    <a:pt x="1943" y="888"/>
                  </a:lnTo>
                  <a:cubicBezTo>
                    <a:pt x="1968" y="888"/>
                    <a:pt x="1992" y="888"/>
                    <a:pt x="1992" y="864"/>
                  </a:cubicBezTo>
                  <a:cubicBezTo>
                    <a:pt x="2016" y="839"/>
                    <a:pt x="1992" y="815"/>
                    <a:pt x="1968" y="815"/>
                  </a:cubicBezTo>
                  <a:lnTo>
                    <a:pt x="1725" y="645"/>
                  </a:lnTo>
                  <a:close/>
                  <a:moveTo>
                    <a:pt x="7421" y="629"/>
                  </a:moveTo>
                  <a:cubicBezTo>
                    <a:pt x="7409" y="629"/>
                    <a:pt x="7396" y="634"/>
                    <a:pt x="7385" y="645"/>
                  </a:cubicBezTo>
                  <a:cubicBezTo>
                    <a:pt x="7312" y="694"/>
                    <a:pt x="7215" y="742"/>
                    <a:pt x="7142" y="791"/>
                  </a:cubicBezTo>
                  <a:cubicBezTo>
                    <a:pt x="7118" y="815"/>
                    <a:pt x="7093" y="839"/>
                    <a:pt x="7118" y="864"/>
                  </a:cubicBezTo>
                  <a:cubicBezTo>
                    <a:pt x="7118" y="888"/>
                    <a:pt x="7142" y="888"/>
                    <a:pt x="7166" y="888"/>
                  </a:cubicBezTo>
                  <a:lnTo>
                    <a:pt x="7191" y="888"/>
                  </a:lnTo>
                  <a:cubicBezTo>
                    <a:pt x="7288" y="839"/>
                    <a:pt x="7361" y="791"/>
                    <a:pt x="7458" y="718"/>
                  </a:cubicBezTo>
                  <a:cubicBezTo>
                    <a:pt x="7495" y="681"/>
                    <a:pt x="7461" y="629"/>
                    <a:pt x="7421" y="629"/>
                  </a:cubicBezTo>
                  <a:close/>
                  <a:moveTo>
                    <a:pt x="5077" y="548"/>
                  </a:moveTo>
                  <a:cubicBezTo>
                    <a:pt x="5053" y="548"/>
                    <a:pt x="5029" y="572"/>
                    <a:pt x="5029" y="597"/>
                  </a:cubicBezTo>
                  <a:cubicBezTo>
                    <a:pt x="5004" y="645"/>
                    <a:pt x="5004" y="669"/>
                    <a:pt x="4980" y="718"/>
                  </a:cubicBezTo>
                  <a:cubicBezTo>
                    <a:pt x="4931" y="694"/>
                    <a:pt x="4907" y="645"/>
                    <a:pt x="4859" y="621"/>
                  </a:cubicBezTo>
                  <a:cubicBezTo>
                    <a:pt x="4846" y="609"/>
                    <a:pt x="4834" y="603"/>
                    <a:pt x="4822" y="603"/>
                  </a:cubicBezTo>
                  <a:cubicBezTo>
                    <a:pt x="4810" y="603"/>
                    <a:pt x="4798" y="609"/>
                    <a:pt x="4786" y="621"/>
                  </a:cubicBezTo>
                  <a:cubicBezTo>
                    <a:pt x="4761" y="645"/>
                    <a:pt x="4761" y="669"/>
                    <a:pt x="4786" y="694"/>
                  </a:cubicBezTo>
                  <a:cubicBezTo>
                    <a:pt x="4834" y="742"/>
                    <a:pt x="4883" y="767"/>
                    <a:pt x="4931" y="791"/>
                  </a:cubicBezTo>
                  <a:lnTo>
                    <a:pt x="4907" y="864"/>
                  </a:lnTo>
                  <a:cubicBezTo>
                    <a:pt x="4907" y="888"/>
                    <a:pt x="4907" y="912"/>
                    <a:pt x="4931" y="937"/>
                  </a:cubicBezTo>
                  <a:lnTo>
                    <a:pt x="4956" y="937"/>
                  </a:lnTo>
                  <a:lnTo>
                    <a:pt x="4956" y="912"/>
                  </a:lnTo>
                  <a:cubicBezTo>
                    <a:pt x="4956" y="924"/>
                    <a:pt x="4962" y="931"/>
                    <a:pt x="4971" y="931"/>
                  </a:cubicBezTo>
                  <a:cubicBezTo>
                    <a:pt x="4980" y="931"/>
                    <a:pt x="4992" y="924"/>
                    <a:pt x="5004" y="912"/>
                  </a:cubicBezTo>
                  <a:lnTo>
                    <a:pt x="5029" y="864"/>
                  </a:lnTo>
                  <a:lnTo>
                    <a:pt x="5053" y="864"/>
                  </a:lnTo>
                  <a:cubicBezTo>
                    <a:pt x="5060" y="871"/>
                    <a:pt x="5067" y="874"/>
                    <a:pt x="5074" y="874"/>
                  </a:cubicBezTo>
                  <a:cubicBezTo>
                    <a:pt x="5091" y="874"/>
                    <a:pt x="5109" y="857"/>
                    <a:pt x="5126" y="839"/>
                  </a:cubicBezTo>
                  <a:cubicBezTo>
                    <a:pt x="5150" y="815"/>
                    <a:pt x="5126" y="791"/>
                    <a:pt x="5101" y="767"/>
                  </a:cubicBezTo>
                  <a:lnTo>
                    <a:pt x="5077" y="767"/>
                  </a:lnTo>
                  <a:cubicBezTo>
                    <a:pt x="5101" y="718"/>
                    <a:pt x="5101" y="669"/>
                    <a:pt x="5126" y="621"/>
                  </a:cubicBezTo>
                  <a:cubicBezTo>
                    <a:pt x="5126" y="597"/>
                    <a:pt x="5101" y="548"/>
                    <a:pt x="5077" y="548"/>
                  </a:cubicBezTo>
                  <a:close/>
                  <a:moveTo>
                    <a:pt x="5393" y="864"/>
                  </a:moveTo>
                  <a:cubicBezTo>
                    <a:pt x="5369" y="864"/>
                    <a:pt x="5320" y="864"/>
                    <a:pt x="5320" y="912"/>
                  </a:cubicBezTo>
                  <a:cubicBezTo>
                    <a:pt x="5320" y="937"/>
                    <a:pt x="5344" y="961"/>
                    <a:pt x="5369" y="961"/>
                  </a:cubicBezTo>
                  <a:cubicBezTo>
                    <a:pt x="5466" y="985"/>
                    <a:pt x="5563" y="1009"/>
                    <a:pt x="5660" y="1034"/>
                  </a:cubicBezTo>
                  <a:lnTo>
                    <a:pt x="5684" y="1034"/>
                  </a:lnTo>
                  <a:cubicBezTo>
                    <a:pt x="5733" y="1009"/>
                    <a:pt x="5733" y="937"/>
                    <a:pt x="5684" y="937"/>
                  </a:cubicBezTo>
                  <a:cubicBezTo>
                    <a:pt x="5587" y="912"/>
                    <a:pt x="5490" y="888"/>
                    <a:pt x="5393" y="864"/>
                  </a:cubicBezTo>
                  <a:close/>
                  <a:moveTo>
                    <a:pt x="5976" y="961"/>
                  </a:moveTo>
                  <a:cubicBezTo>
                    <a:pt x="5952" y="961"/>
                    <a:pt x="5927" y="985"/>
                    <a:pt x="5927" y="1009"/>
                  </a:cubicBezTo>
                  <a:cubicBezTo>
                    <a:pt x="5903" y="1034"/>
                    <a:pt x="5927" y="1058"/>
                    <a:pt x="5952" y="1058"/>
                  </a:cubicBezTo>
                  <a:lnTo>
                    <a:pt x="6267" y="1058"/>
                  </a:lnTo>
                  <a:cubicBezTo>
                    <a:pt x="6292" y="1058"/>
                    <a:pt x="6316" y="1058"/>
                    <a:pt x="6316" y="1009"/>
                  </a:cubicBezTo>
                  <a:cubicBezTo>
                    <a:pt x="6316" y="985"/>
                    <a:pt x="6292" y="961"/>
                    <a:pt x="6267" y="961"/>
                  </a:cubicBezTo>
                  <a:close/>
                  <a:moveTo>
                    <a:pt x="6875" y="888"/>
                  </a:moveTo>
                  <a:cubicBezTo>
                    <a:pt x="6778" y="912"/>
                    <a:pt x="6680" y="937"/>
                    <a:pt x="6559" y="937"/>
                  </a:cubicBezTo>
                  <a:cubicBezTo>
                    <a:pt x="6535" y="961"/>
                    <a:pt x="6510" y="985"/>
                    <a:pt x="6535" y="1009"/>
                  </a:cubicBezTo>
                  <a:cubicBezTo>
                    <a:pt x="6535" y="1034"/>
                    <a:pt x="6559" y="1058"/>
                    <a:pt x="6583" y="1058"/>
                  </a:cubicBezTo>
                  <a:lnTo>
                    <a:pt x="6608" y="1058"/>
                  </a:lnTo>
                  <a:cubicBezTo>
                    <a:pt x="6705" y="1034"/>
                    <a:pt x="6802" y="1009"/>
                    <a:pt x="6899" y="985"/>
                  </a:cubicBezTo>
                  <a:cubicBezTo>
                    <a:pt x="6923" y="985"/>
                    <a:pt x="6948" y="961"/>
                    <a:pt x="6948" y="937"/>
                  </a:cubicBezTo>
                  <a:cubicBezTo>
                    <a:pt x="6923" y="912"/>
                    <a:pt x="6899" y="888"/>
                    <a:pt x="6875" y="888"/>
                  </a:cubicBezTo>
                  <a:close/>
                  <a:moveTo>
                    <a:pt x="2235" y="937"/>
                  </a:moveTo>
                  <a:cubicBezTo>
                    <a:pt x="2211" y="937"/>
                    <a:pt x="2186" y="937"/>
                    <a:pt x="2162" y="961"/>
                  </a:cubicBezTo>
                  <a:cubicBezTo>
                    <a:pt x="2162" y="985"/>
                    <a:pt x="2162" y="1009"/>
                    <a:pt x="2186" y="1034"/>
                  </a:cubicBezTo>
                  <a:cubicBezTo>
                    <a:pt x="2284" y="1082"/>
                    <a:pt x="2381" y="1131"/>
                    <a:pt x="2454" y="1180"/>
                  </a:cubicBezTo>
                  <a:lnTo>
                    <a:pt x="2478" y="1180"/>
                  </a:lnTo>
                  <a:cubicBezTo>
                    <a:pt x="2502" y="1180"/>
                    <a:pt x="2526" y="1180"/>
                    <a:pt x="2526" y="1155"/>
                  </a:cubicBezTo>
                  <a:cubicBezTo>
                    <a:pt x="2551" y="1131"/>
                    <a:pt x="2526" y="1107"/>
                    <a:pt x="2502" y="1082"/>
                  </a:cubicBezTo>
                  <a:lnTo>
                    <a:pt x="2235" y="937"/>
                  </a:lnTo>
                  <a:close/>
                  <a:moveTo>
                    <a:pt x="4754" y="1076"/>
                  </a:moveTo>
                  <a:cubicBezTo>
                    <a:pt x="4748" y="1076"/>
                    <a:pt x="4741" y="1078"/>
                    <a:pt x="4737" y="1082"/>
                  </a:cubicBezTo>
                  <a:cubicBezTo>
                    <a:pt x="4664" y="1155"/>
                    <a:pt x="4567" y="1204"/>
                    <a:pt x="4494" y="1252"/>
                  </a:cubicBezTo>
                  <a:cubicBezTo>
                    <a:pt x="4470" y="1277"/>
                    <a:pt x="4446" y="1301"/>
                    <a:pt x="4470" y="1325"/>
                  </a:cubicBezTo>
                  <a:cubicBezTo>
                    <a:pt x="4470" y="1350"/>
                    <a:pt x="4494" y="1350"/>
                    <a:pt x="4518" y="1350"/>
                  </a:cubicBezTo>
                  <a:lnTo>
                    <a:pt x="4543" y="1350"/>
                  </a:lnTo>
                  <a:cubicBezTo>
                    <a:pt x="4640" y="1301"/>
                    <a:pt x="4713" y="1228"/>
                    <a:pt x="4786" y="1155"/>
                  </a:cubicBezTo>
                  <a:cubicBezTo>
                    <a:pt x="4825" y="1116"/>
                    <a:pt x="4784" y="1076"/>
                    <a:pt x="4754" y="1076"/>
                  </a:cubicBezTo>
                  <a:close/>
                  <a:moveTo>
                    <a:pt x="2772" y="1218"/>
                  </a:moveTo>
                  <a:cubicBezTo>
                    <a:pt x="2755" y="1218"/>
                    <a:pt x="2738" y="1235"/>
                    <a:pt x="2721" y="1252"/>
                  </a:cubicBezTo>
                  <a:cubicBezTo>
                    <a:pt x="2721" y="1277"/>
                    <a:pt x="2721" y="1301"/>
                    <a:pt x="2745" y="1325"/>
                  </a:cubicBezTo>
                  <a:cubicBezTo>
                    <a:pt x="2842" y="1350"/>
                    <a:pt x="2939" y="1398"/>
                    <a:pt x="3037" y="1422"/>
                  </a:cubicBezTo>
                  <a:lnTo>
                    <a:pt x="3061" y="1422"/>
                  </a:lnTo>
                  <a:cubicBezTo>
                    <a:pt x="3134" y="1422"/>
                    <a:pt x="3134" y="1325"/>
                    <a:pt x="3061" y="1325"/>
                  </a:cubicBezTo>
                  <a:cubicBezTo>
                    <a:pt x="2988" y="1301"/>
                    <a:pt x="2891" y="1252"/>
                    <a:pt x="2794" y="1228"/>
                  </a:cubicBezTo>
                  <a:cubicBezTo>
                    <a:pt x="2787" y="1221"/>
                    <a:pt x="2779" y="1218"/>
                    <a:pt x="2772" y="1218"/>
                  </a:cubicBezTo>
                  <a:close/>
                  <a:moveTo>
                    <a:pt x="3340" y="1395"/>
                  </a:moveTo>
                  <a:cubicBezTo>
                    <a:pt x="3300" y="1395"/>
                    <a:pt x="3286" y="1495"/>
                    <a:pt x="3352" y="1495"/>
                  </a:cubicBezTo>
                  <a:cubicBezTo>
                    <a:pt x="3450" y="1520"/>
                    <a:pt x="3547" y="1520"/>
                    <a:pt x="3644" y="1544"/>
                  </a:cubicBezTo>
                  <a:cubicBezTo>
                    <a:pt x="3668" y="1544"/>
                    <a:pt x="3717" y="1520"/>
                    <a:pt x="3717" y="1495"/>
                  </a:cubicBezTo>
                  <a:cubicBezTo>
                    <a:pt x="3717" y="1447"/>
                    <a:pt x="3692" y="1447"/>
                    <a:pt x="3668" y="1422"/>
                  </a:cubicBezTo>
                  <a:cubicBezTo>
                    <a:pt x="3571" y="1422"/>
                    <a:pt x="3474" y="1422"/>
                    <a:pt x="3352" y="1398"/>
                  </a:cubicBezTo>
                  <a:cubicBezTo>
                    <a:pt x="3348" y="1396"/>
                    <a:pt x="3344" y="1395"/>
                    <a:pt x="3340" y="1395"/>
                  </a:cubicBezTo>
                  <a:close/>
                  <a:moveTo>
                    <a:pt x="4251" y="1374"/>
                  </a:moveTo>
                  <a:cubicBezTo>
                    <a:pt x="4154" y="1398"/>
                    <a:pt x="4033" y="1422"/>
                    <a:pt x="3935" y="1422"/>
                  </a:cubicBezTo>
                  <a:cubicBezTo>
                    <a:pt x="3911" y="1447"/>
                    <a:pt x="3887" y="1471"/>
                    <a:pt x="3911" y="1495"/>
                  </a:cubicBezTo>
                  <a:cubicBezTo>
                    <a:pt x="3911" y="1520"/>
                    <a:pt x="3911" y="1544"/>
                    <a:pt x="3960" y="1544"/>
                  </a:cubicBezTo>
                  <a:cubicBezTo>
                    <a:pt x="4081" y="1520"/>
                    <a:pt x="4178" y="1495"/>
                    <a:pt x="4275" y="1471"/>
                  </a:cubicBezTo>
                  <a:cubicBezTo>
                    <a:pt x="4300" y="1471"/>
                    <a:pt x="4324" y="1447"/>
                    <a:pt x="4300" y="1398"/>
                  </a:cubicBezTo>
                  <a:cubicBezTo>
                    <a:pt x="4300" y="1374"/>
                    <a:pt x="4275" y="1374"/>
                    <a:pt x="4251" y="137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 name="Google Shape;175;p70"/>
          <p:cNvGrpSpPr/>
          <p:nvPr/>
        </p:nvGrpSpPr>
        <p:grpSpPr>
          <a:xfrm rot="3617422">
            <a:off x="80015" y="4521081"/>
            <a:ext cx="639248" cy="382015"/>
            <a:chOff x="1202177" y="4613417"/>
            <a:chExt cx="528376" cy="315758"/>
          </a:xfrm>
        </p:grpSpPr>
        <p:sp>
          <p:nvSpPr>
            <p:cNvPr id="176" name="Google Shape;176;p70"/>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70"/>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70"/>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70"/>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70"/>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0"/>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 name="Google Shape;182;p70"/>
          <p:cNvGrpSpPr/>
          <p:nvPr/>
        </p:nvGrpSpPr>
        <p:grpSpPr>
          <a:xfrm>
            <a:off x="8308410" y="4194779"/>
            <a:ext cx="666114" cy="973447"/>
            <a:chOff x="-1047799" y="3300294"/>
            <a:chExt cx="439013" cy="641607"/>
          </a:xfrm>
        </p:grpSpPr>
        <p:sp>
          <p:nvSpPr>
            <p:cNvPr id="183" name="Google Shape;183;p70"/>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70"/>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70"/>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70"/>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70"/>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70"/>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70"/>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70"/>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70"/>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70"/>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70"/>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70"/>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70"/>
            <p:cNvSpPr/>
            <p:nvPr/>
          </p:nvSpPr>
          <p:spPr>
            <a:xfrm>
              <a:off x="-945691" y="3813429"/>
              <a:ext cx="336905" cy="128472"/>
            </a:xfrm>
            <a:custGeom>
              <a:rect b="b" l="l" r="r" t="t"/>
              <a:pathLst>
                <a:path extrusionOk="0" h="1710" w="4484">
                  <a:moveTo>
                    <a:pt x="3927" y="0"/>
                  </a:moveTo>
                  <a:cubicBezTo>
                    <a:pt x="3752" y="0"/>
                    <a:pt x="3511" y="705"/>
                    <a:pt x="3511" y="705"/>
                  </a:cubicBezTo>
                  <a:cubicBezTo>
                    <a:pt x="3341" y="510"/>
                    <a:pt x="3147" y="316"/>
                    <a:pt x="2928" y="146"/>
                  </a:cubicBezTo>
                  <a:cubicBezTo>
                    <a:pt x="2885" y="106"/>
                    <a:pt x="2847" y="89"/>
                    <a:pt x="2812" y="89"/>
                  </a:cubicBezTo>
                  <a:cubicBezTo>
                    <a:pt x="2594" y="89"/>
                    <a:pt x="2540" y="778"/>
                    <a:pt x="2540" y="778"/>
                  </a:cubicBezTo>
                  <a:cubicBezTo>
                    <a:pt x="2540" y="778"/>
                    <a:pt x="2103" y="268"/>
                    <a:pt x="1957" y="49"/>
                  </a:cubicBezTo>
                  <a:cubicBezTo>
                    <a:pt x="1944" y="34"/>
                    <a:pt x="1928" y="27"/>
                    <a:pt x="1910" y="27"/>
                  </a:cubicBezTo>
                  <a:cubicBezTo>
                    <a:pt x="1697" y="27"/>
                    <a:pt x="1179" y="1021"/>
                    <a:pt x="1179" y="1021"/>
                  </a:cubicBezTo>
                  <a:cubicBezTo>
                    <a:pt x="1082" y="729"/>
                    <a:pt x="912" y="438"/>
                    <a:pt x="669" y="219"/>
                  </a:cubicBezTo>
                  <a:cubicBezTo>
                    <a:pt x="649" y="206"/>
                    <a:pt x="628" y="200"/>
                    <a:pt x="607" y="200"/>
                  </a:cubicBezTo>
                  <a:cubicBezTo>
                    <a:pt x="308" y="200"/>
                    <a:pt x="0" y="1424"/>
                    <a:pt x="159" y="1628"/>
                  </a:cubicBezTo>
                  <a:cubicBezTo>
                    <a:pt x="206" y="1688"/>
                    <a:pt x="548" y="1709"/>
                    <a:pt x="1022" y="1709"/>
                  </a:cubicBezTo>
                  <a:cubicBezTo>
                    <a:pt x="2286" y="1709"/>
                    <a:pt x="4483" y="1555"/>
                    <a:pt x="4483" y="1555"/>
                  </a:cubicBezTo>
                  <a:cubicBezTo>
                    <a:pt x="4362" y="1045"/>
                    <a:pt x="4192" y="535"/>
                    <a:pt x="3997" y="49"/>
                  </a:cubicBezTo>
                  <a:cubicBezTo>
                    <a:pt x="3976" y="15"/>
                    <a:pt x="3952" y="0"/>
                    <a:pt x="39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49" name="Shape 1449"/>
        <p:cNvGrpSpPr/>
        <p:nvPr/>
      </p:nvGrpSpPr>
      <p:grpSpPr>
        <a:xfrm>
          <a:off x="0" y="0"/>
          <a:ext cx="0" cy="0"/>
          <a:chOff x="0" y="0"/>
          <a:chExt cx="0" cy="0"/>
        </a:xfrm>
      </p:grpSpPr>
      <p:sp>
        <p:nvSpPr>
          <p:cNvPr id="1450" name="Google Shape;1450;p99"/>
          <p:cNvSpPr/>
          <p:nvPr/>
        </p:nvSpPr>
        <p:spPr>
          <a:xfrm flipH="1" rot="1356523">
            <a:off x="7359480" y="-103797"/>
            <a:ext cx="11640" cy="34572"/>
          </a:xfrm>
          <a:custGeom>
            <a:rect b="b" l="l" r="r" t="t"/>
            <a:pathLst>
              <a:path extrusionOk="0" h="1093" w="368">
                <a:moveTo>
                  <a:pt x="334" y="0"/>
                </a:moveTo>
                <a:cubicBezTo>
                  <a:pt x="368" y="200"/>
                  <a:pt x="334" y="367"/>
                  <a:pt x="301" y="567"/>
                </a:cubicBezTo>
                <a:cubicBezTo>
                  <a:pt x="268" y="734"/>
                  <a:pt x="168" y="901"/>
                  <a:pt x="34" y="1034"/>
                </a:cubicBezTo>
                <a:cubicBezTo>
                  <a:pt x="1" y="1034"/>
                  <a:pt x="1" y="1067"/>
                  <a:pt x="34" y="1067"/>
                </a:cubicBezTo>
                <a:cubicBezTo>
                  <a:pt x="34" y="1084"/>
                  <a:pt x="34" y="1092"/>
                  <a:pt x="38" y="1092"/>
                </a:cubicBezTo>
                <a:cubicBezTo>
                  <a:pt x="43" y="1092"/>
                  <a:pt x="51" y="1084"/>
                  <a:pt x="68" y="1067"/>
                </a:cubicBezTo>
                <a:cubicBezTo>
                  <a:pt x="201" y="934"/>
                  <a:pt x="301" y="767"/>
                  <a:pt x="334" y="567"/>
                </a:cubicBezTo>
                <a:cubicBezTo>
                  <a:pt x="368" y="367"/>
                  <a:pt x="368" y="200"/>
                  <a:pt x="334" y="0"/>
                </a:cubicBezTo>
                <a:close/>
              </a:path>
            </a:pathLst>
          </a:custGeom>
          <a:solidFill>
            <a:srgbClr val="1167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99"/>
          <p:cNvSpPr/>
          <p:nvPr/>
        </p:nvSpPr>
        <p:spPr>
          <a:xfrm>
            <a:off x="6745307" y="5203897"/>
            <a:ext cx="489268" cy="53825"/>
          </a:xfrm>
          <a:custGeom>
            <a:rect b="b" l="l" r="r" t="t"/>
            <a:pathLst>
              <a:path extrusionOk="0" h="2069" w="16446">
                <a:moveTo>
                  <a:pt x="0" y="0"/>
                </a:moveTo>
                <a:lnTo>
                  <a:pt x="0" y="2069"/>
                </a:lnTo>
                <a:lnTo>
                  <a:pt x="16445" y="2069"/>
                </a:lnTo>
                <a:lnTo>
                  <a:pt x="1644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1_1_1_1">
    <p:bg>
      <p:bgPr>
        <a:blipFill>
          <a:blip r:embed="rId2">
            <a:alphaModFix/>
          </a:blip>
          <a:stretch>
            <a:fillRect/>
          </a:stretch>
        </a:blipFill>
      </p:bgPr>
    </p:bg>
    <p:spTree>
      <p:nvGrpSpPr>
        <p:cNvPr id="1452" name="Shape 1452"/>
        <p:cNvGrpSpPr/>
        <p:nvPr/>
      </p:nvGrpSpPr>
      <p:grpSpPr>
        <a:xfrm>
          <a:off x="0" y="0"/>
          <a:ext cx="0" cy="0"/>
          <a:chOff x="0" y="0"/>
          <a:chExt cx="0" cy="0"/>
        </a:xfrm>
      </p:grpSpPr>
      <p:sp>
        <p:nvSpPr>
          <p:cNvPr id="1453" name="Google Shape;1453;p100"/>
          <p:cNvSpPr/>
          <p:nvPr/>
        </p:nvSpPr>
        <p:spPr>
          <a:xfrm>
            <a:off x="7336950" y="5125975"/>
            <a:ext cx="109250" cy="17525"/>
          </a:xfrm>
          <a:custGeom>
            <a:rect b="b" l="l" r="r" t="t"/>
            <a:pathLst>
              <a:path extrusionOk="0" h="701" w="4370">
                <a:moveTo>
                  <a:pt x="0" y="0"/>
                </a:moveTo>
                <a:lnTo>
                  <a:pt x="0" y="701"/>
                </a:lnTo>
                <a:lnTo>
                  <a:pt x="4370" y="701"/>
                </a:lnTo>
                <a:lnTo>
                  <a:pt x="437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54" name="Google Shape;1454;p100"/>
          <p:cNvGrpSpPr/>
          <p:nvPr/>
        </p:nvGrpSpPr>
        <p:grpSpPr>
          <a:xfrm flipH="1">
            <a:off x="-297197" y="926675"/>
            <a:ext cx="1025973" cy="811032"/>
            <a:chOff x="855987" y="2204128"/>
            <a:chExt cx="1217483" cy="962421"/>
          </a:xfrm>
        </p:grpSpPr>
        <p:grpSp>
          <p:nvGrpSpPr>
            <p:cNvPr id="1455" name="Google Shape;1455;p100"/>
            <p:cNvGrpSpPr/>
            <p:nvPr/>
          </p:nvGrpSpPr>
          <p:grpSpPr>
            <a:xfrm>
              <a:off x="855987" y="2204128"/>
              <a:ext cx="1146638" cy="962421"/>
              <a:chOff x="958238" y="2157575"/>
              <a:chExt cx="1115190" cy="936025"/>
            </a:xfrm>
          </p:grpSpPr>
          <p:sp>
            <p:nvSpPr>
              <p:cNvPr id="1456" name="Google Shape;1456;p100"/>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100"/>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100"/>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100"/>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100"/>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100"/>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2" name="Google Shape;1462;p100"/>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3" name="Google Shape;1463;p100"/>
          <p:cNvGrpSpPr/>
          <p:nvPr/>
        </p:nvGrpSpPr>
        <p:grpSpPr>
          <a:xfrm flipH="1" rot="-3617422">
            <a:off x="8490996" y="4604956"/>
            <a:ext cx="639248" cy="382015"/>
            <a:chOff x="1202177" y="4613417"/>
            <a:chExt cx="528376" cy="315758"/>
          </a:xfrm>
        </p:grpSpPr>
        <p:sp>
          <p:nvSpPr>
            <p:cNvPr id="1464" name="Google Shape;1464;p100"/>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100"/>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100"/>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100"/>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100"/>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100"/>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0" name="Google Shape;1470;p100"/>
          <p:cNvGrpSpPr/>
          <p:nvPr/>
        </p:nvGrpSpPr>
        <p:grpSpPr>
          <a:xfrm flipH="1">
            <a:off x="62660" y="4194779"/>
            <a:ext cx="666114" cy="973447"/>
            <a:chOff x="-1047799" y="3300294"/>
            <a:chExt cx="439013" cy="641607"/>
          </a:xfrm>
        </p:grpSpPr>
        <p:sp>
          <p:nvSpPr>
            <p:cNvPr id="1471" name="Google Shape;1471;p100"/>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100"/>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100"/>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100"/>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100"/>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100"/>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100"/>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100"/>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100"/>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100"/>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100"/>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100"/>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100"/>
            <p:cNvSpPr/>
            <p:nvPr/>
          </p:nvSpPr>
          <p:spPr>
            <a:xfrm>
              <a:off x="-945691" y="3813429"/>
              <a:ext cx="336905" cy="128472"/>
            </a:xfrm>
            <a:custGeom>
              <a:rect b="b" l="l" r="r" t="t"/>
              <a:pathLst>
                <a:path extrusionOk="0" h="1710" w="4484">
                  <a:moveTo>
                    <a:pt x="3927" y="0"/>
                  </a:moveTo>
                  <a:cubicBezTo>
                    <a:pt x="3752" y="0"/>
                    <a:pt x="3511" y="705"/>
                    <a:pt x="3511" y="705"/>
                  </a:cubicBezTo>
                  <a:cubicBezTo>
                    <a:pt x="3341" y="510"/>
                    <a:pt x="3147" y="316"/>
                    <a:pt x="2928" y="146"/>
                  </a:cubicBezTo>
                  <a:cubicBezTo>
                    <a:pt x="2885" y="106"/>
                    <a:pt x="2847" y="89"/>
                    <a:pt x="2812" y="89"/>
                  </a:cubicBezTo>
                  <a:cubicBezTo>
                    <a:pt x="2594" y="89"/>
                    <a:pt x="2540" y="778"/>
                    <a:pt x="2540" y="778"/>
                  </a:cubicBezTo>
                  <a:cubicBezTo>
                    <a:pt x="2540" y="778"/>
                    <a:pt x="2103" y="268"/>
                    <a:pt x="1957" y="49"/>
                  </a:cubicBezTo>
                  <a:cubicBezTo>
                    <a:pt x="1944" y="34"/>
                    <a:pt x="1928" y="27"/>
                    <a:pt x="1910" y="27"/>
                  </a:cubicBezTo>
                  <a:cubicBezTo>
                    <a:pt x="1697" y="27"/>
                    <a:pt x="1179" y="1021"/>
                    <a:pt x="1179" y="1021"/>
                  </a:cubicBezTo>
                  <a:cubicBezTo>
                    <a:pt x="1082" y="729"/>
                    <a:pt x="912" y="438"/>
                    <a:pt x="669" y="219"/>
                  </a:cubicBezTo>
                  <a:cubicBezTo>
                    <a:pt x="649" y="206"/>
                    <a:pt x="628" y="200"/>
                    <a:pt x="607" y="200"/>
                  </a:cubicBezTo>
                  <a:cubicBezTo>
                    <a:pt x="308" y="200"/>
                    <a:pt x="0" y="1424"/>
                    <a:pt x="159" y="1628"/>
                  </a:cubicBezTo>
                  <a:cubicBezTo>
                    <a:pt x="206" y="1688"/>
                    <a:pt x="548" y="1709"/>
                    <a:pt x="1022" y="1709"/>
                  </a:cubicBezTo>
                  <a:cubicBezTo>
                    <a:pt x="2286" y="1709"/>
                    <a:pt x="4483" y="1555"/>
                    <a:pt x="4483" y="1555"/>
                  </a:cubicBezTo>
                  <a:cubicBezTo>
                    <a:pt x="4362" y="1045"/>
                    <a:pt x="4192" y="535"/>
                    <a:pt x="3997" y="49"/>
                  </a:cubicBezTo>
                  <a:cubicBezTo>
                    <a:pt x="3976" y="15"/>
                    <a:pt x="3952" y="0"/>
                    <a:pt x="39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4" name="Google Shape;1484;p100"/>
          <p:cNvGrpSpPr/>
          <p:nvPr/>
        </p:nvGrpSpPr>
        <p:grpSpPr>
          <a:xfrm flipH="1" rot="10800000">
            <a:off x="7820175" y="-221970"/>
            <a:ext cx="1590405" cy="693261"/>
            <a:chOff x="3965010" y="571479"/>
            <a:chExt cx="1651683" cy="719972"/>
          </a:xfrm>
        </p:grpSpPr>
        <p:grpSp>
          <p:nvGrpSpPr>
            <p:cNvPr id="1485" name="Google Shape;1485;p100"/>
            <p:cNvGrpSpPr/>
            <p:nvPr/>
          </p:nvGrpSpPr>
          <p:grpSpPr>
            <a:xfrm>
              <a:off x="3965010" y="571479"/>
              <a:ext cx="1446820" cy="719972"/>
              <a:chOff x="3953250" y="571500"/>
              <a:chExt cx="1383325" cy="766825"/>
            </a:xfrm>
          </p:grpSpPr>
          <p:grpSp>
            <p:nvGrpSpPr>
              <p:cNvPr id="1486" name="Google Shape;1486;p100"/>
              <p:cNvGrpSpPr/>
              <p:nvPr/>
            </p:nvGrpSpPr>
            <p:grpSpPr>
              <a:xfrm>
                <a:off x="3953250" y="571500"/>
                <a:ext cx="1383165" cy="669650"/>
                <a:chOff x="897088" y="2374675"/>
                <a:chExt cx="1383165" cy="669650"/>
              </a:xfrm>
            </p:grpSpPr>
            <p:sp>
              <p:nvSpPr>
                <p:cNvPr id="1487" name="Google Shape;1487;p100"/>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100"/>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100"/>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100"/>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1" name="Google Shape;1491;p100"/>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2" name="Google Shape;1492;p100"/>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3" name="Google Shape;1493;p100"/>
          <p:cNvGrpSpPr/>
          <p:nvPr/>
        </p:nvGrpSpPr>
        <p:grpSpPr>
          <a:xfrm rot="2839265">
            <a:off x="571315" y="-170366"/>
            <a:ext cx="799289" cy="1039885"/>
            <a:chOff x="4318023" y="4113296"/>
            <a:chExt cx="716421" cy="932073"/>
          </a:xfrm>
        </p:grpSpPr>
        <p:sp>
          <p:nvSpPr>
            <p:cNvPr id="1494" name="Google Shape;1494;p100"/>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100"/>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100"/>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100"/>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1_1_1_1_1">
    <p:bg>
      <p:bgPr>
        <a:blipFill>
          <a:blip r:embed="rId2">
            <a:alphaModFix/>
          </a:blip>
          <a:stretch>
            <a:fillRect/>
          </a:stretch>
        </a:blipFill>
      </p:bgPr>
    </p:bg>
    <p:spTree>
      <p:nvGrpSpPr>
        <p:cNvPr id="1498" name="Shape 1498"/>
        <p:cNvGrpSpPr/>
        <p:nvPr/>
      </p:nvGrpSpPr>
      <p:grpSpPr>
        <a:xfrm>
          <a:off x="0" y="0"/>
          <a:ext cx="0" cy="0"/>
          <a:chOff x="0" y="0"/>
          <a:chExt cx="0" cy="0"/>
        </a:xfrm>
      </p:grpSpPr>
      <p:grpSp>
        <p:nvGrpSpPr>
          <p:cNvPr id="1499" name="Google Shape;1499;p101"/>
          <p:cNvGrpSpPr/>
          <p:nvPr/>
        </p:nvGrpSpPr>
        <p:grpSpPr>
          <a:xfrm flipH="1">
            <a:off x="7532356" y="3641559"/>
            <a:ext cx="884679" cy="1501939"/>
            <a:chOff x="-1056319" y="1385262"/>
            <a:chExt cx="212940" cy="361495"/>
          </a:xfrm>
        </p:grpSpPr>
        <p:sp>
          <p:nvSpPr>
            <p:cNvPr id="1500" name="Google Shape;1500;p101"/>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101"/>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101"/>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101"/>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101"/>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101"/>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6" name="Google Shape;1506;p101"/>
          <p:cNvGrpSpPr/>
          <p:nvPr/>
        </p:nvGrpSpPr>
        <p:grpSpPr>
          <a:xfrm flipH="1">
            <a:off x="7725441" y="1082982"/>
            <a:ext cx="2037701" cy="1610804"/>
            <a:chOff x="855987" y="2204128"/>
            <a:chExt cx="1217483" cy="962421"/>
          </a:xfrm>
        </p:grpSpPr>
        <p:grpSp>
          <p:nvGrpSpPr>
            <p:cNvPr id="1507" name="Google Shape;1507;p101"/>
            <p:cNvGrpSpPr/>
            <p:nvPr/>
          </p:nvGrpSpPr>
          <p:grpSpPr>
            <a:xfrm>
              <a:off x="855987" y="2204128"/>
              <a:ext cx="1146638" cy="962421"/>
              <a:chOff x="958238" y="2157575"/>
              <a:chExt cx="1115190" cy="936025"/>
            </a:xfrm>
          </p:grpSpPr>
          <p:sp>
            <p:nvSpPr>
              <p:cNvPr id="1508" name="Google Shape;1508;p101"/>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101"/>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101"/>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101"/>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101"/>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101"/>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14" name="Google Shape;1514;p101"/>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5" name="Google Shape;1515;p101"/>
          <p:cNvGrpSpPr/>
          <p:nvPr/>
        </p:nvGrpSpPr>
        <p:grpSpPr>
          <a:xfrm flipH="1">
            <a:off x="2898459" y="-686738"/>
            <a:ext cx="2525880" cy="1610799"/>
            <a:chOff x="7239867" y="1514550"/>
            <a:chExt cx="2525880" cy="1610799"/>
          </a:xfrm>
        </p:grpSpPr>
        <p:grpSp>
          <p:nvGrpSpPr>
            <p:cNvPr id="1516" name="Google Shape;1516;p101"/>
            <p:cNvGrpSpPr/>
            <p:nvPr/>
          </p:nvGrpSpPr>
          <p:grpSpPr>
            <a:xfrm>
              <a:off x="7346663" y="1514550"/>
              <a:ext cx="2419084" cy="1551618"/>
              <a:chOff x="7410211" y="1555307"/>
              <a:chExt cx="2355486" cy="1510826"/>
            </a:xfrm>
          </p:grpSpPr>
          <p:grpSp>
            <p:nvGrpSpPr>
              <p:cNvPr id="1517" name="Google Shape;1517;p101"/>
              <p:cNvGrpSpPr/>
              <p:nvPr/>
            </p:nvGrpSpPr>
            <p:grpSpPr>
              <a:xfrm>
                <a:off x="7410211" y="1555307"/>
                <a:ext cx="2355486" cy="1510826"/>
                <a:chOff x="761258" y="2062484"/>
                <a:chExt cx="1646502" cy="1056078"/>
              </a:xfrm>
            </p:grpSpPr>
            <p:sp>
              <p:nvSpPr>
                <p:cNvPr id="1518" name="Google Shape;1518;p101"/>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101"/>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101"/>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101"/>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101"/>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101"/>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4" name="Google Shape;1524;p101"/>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101"/>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6" name="Google Shape;1526;p101"/>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7" name="Google Shape;1527;p101"/>
          <p:cNvGrpSpPr/>
          <p:nvPr/>
        </p:nvGrpSpPr>
        <p:grpSpPr>
          <a:xfrm flipH="1" rot="615299">
            <a:off x="279423" y="1059091"/>
            <a:ext cx="1651645" cy="1499648"/>
            <a:chOff x="7844079" y="226727"/>
            <a:chExt cx="1373382" cy="1246993"/>
          </a:xfrm>
        </p:grpSpPr>
        <p:sp>
          <p:nvSpPr>
            <p:cNvPr id="1528" name="Google Shape;1528;p101"/>
            <p:cNvSpPr/>
            <p:nvPr/>
          </p:nvSpPr>
          <p:spPr>
            <a:xfrm rot="-1688081">
              <a:off x="8295818" y="1015024"/>
              <a:ext cx="222185" cy="222398"/>
            </a:xfrm>
            <a:custGeom>
              <a:rect b="b" l="l" r="r" t="t"/>
              <a:pathLst>
                <a:path extrusionOk="0" h="1119" w="1118">
                  <a:moveTo>
                    <a:pt x="607" y="98"/>
                  </a:moveTo>
                  <a:cubicBezTo>
                    <a:pt x="607" y="147"/>
                    <a:pt x="632" y="219"/>
                    <a:pt x="632" y="268"/>
                  </a:cubicBezTo>
                  <a:cubicBezTo>
                    <a:pt x="656" y="317"/>
                    <a:pt x="656" y="389"/>
                    <a:pt x="680" y="438"/>
                  </a:cubicBezTo>
                  <a:cubicBezTo>
                    <a:pt x="705" y="438"/>
                    <a:pt x="729" y="462"/>
                    <a:pt x="826" y="487"/>
                  </a:cubicBezTo>
                  <a:lnTo>
                    <a:pt x="972" y="560"/>
                  </a:lnTo>
                  <a:cubicBezTo>
                    <a:pt x="899" y="584"/>
                    <a:pt x="802" y="632"/>
                    <a:pt x="705" y="657"/>
                  </a:cubicBezTo>
                  <a:cubicBezTo>
                    <a:pt x="705" y="657"/>
                    <a:pt x="705" y="657"/>
                    <a:pt x="680" y="681"/>
                  </a:cubicBezTo>
                  <a:cubicBezTo>
                    <a:pt x="656" y="802"/>
                    <a:pt x="583" y="924"/>
                    <a:pt x="559" y="972"/>
                  </a:cubicBezTo>
                  <a:cubicBezTo>
                    <a:pt x="535" y="924"/>
                    <a:pt x="486" y="802"/>
                    <a:pt x="462" y="681"/>
                  </a:cubicBezTo>
                  <a:cubicBezTo>
                    <a:pt x="462" y="657"/>
                    <a:pt x="437" y="657"/>
                    <a:pt x="413" y="632"/>
                  </a:cubicBezTo>
                  <a:cubicBezTo>
                    <a:pt x="316" y="632"/>
                    <a:pt x="194" y="584"/>
                    <a:pt x="122" y="584"/>
                  </a:cubicBezTo>
                  <a:cubicBezTo>
                    <a:pt x="219" y="511"/>
                    <a:pt x="340" y="462"/>
                    <a:pt x="462" y="414"/>
                  </a:cubicBezTo>
                  <a:cubicBezTo>
                    <a:pt x="462" y="414"/>
                    <a:pt x="462" y="389"/>
                    <a:pt x="486" y="389"/>
                  </a:cubicBezTo>
                  <a:cubicBezTo>
                    <a:pt x="510" y="292"/>
                    <a:pt x="559" y="195"/>
                    <a:pt x="607" y="98"/>
                  </a:cubicBezTo>
                  <a:close/>
                  <a:moveTo>
                    <a:pt x="607" y="1"/>
                  </a:moveTo>
                  <a:cubicBezTo>
                    <a:pt x="583" y="1"/>
                    <a:pt x="535" y="1"/>
                    <a:pt x="389" y="341"/>
                  </a:cubicBezTo>
                  <a:cubicBezTo>
                    <a:pt x="24" y="487"/>
                    <a:pt x="0" y="560"/>
                    <a:pt x="0" y="560"/>
                  </a:cubicBezTo>
                  <a:cubicBezTo>
                    <a:pt x="0" y="584"/>
                    <a:pt x="0" y="608"/>
                    <a:pt x="0" y="608"/>
                  </a:cubicBezTo>
                  <a:cubicBezTo>
                    <a:pt x="0" y="632"/>
                    <a:pt x="49" y="657"/>
                    <a:pt x="364" y="730"/>
                  </a:cubicBezTo>
                  <a:cubicBezTo>
                    <a:pt x="462" y="1118"/>
                    <a:pt x="510" y="1118"/>
                    <a:pt x="535" y="1118"/>
                  </a:cubicBezTo>
                  <a:lnTo>
                    <a:pt x="559" y="1118"/>
                  </a:lnTo>
                  <a:cubicBezTo>
                    <a:pt x="583" y="1118"/>
                    <a:pt x="607" y="1118"/>
                    <a:pt x="777" y="754"/>
                  </a:cubicBezTo>
                  <a:cubicBezTo>
                    <a:pt x="875" y="705"/>
                    <a:pt x="996" y="681"/>
                    <a:pt x="1093" y="608"/>
                  </a:cubicBezTo>
                  <a:cubicBezTo>
                    <a:pt x="1118" y="608"/>
                    <a:pt x="1118" y="584"/>
                    <a:pt x="1118" y="560"/>
                  </a:cubicBezTo>
                  <a:cubicBezTo>
                    <a:pt x="1118" y="511"/>
                    <a:pt x="1045" y="487"/>
                    <a:pt x="875" y="414"/>
                  </a:cubicBezTo>
                  <a:lnTo>
                    <a:pt x="753" y="389"/>
                  </a:lnTo>
                  <a:cubicBezTo>
                    <a:pt x="753" y="341"/>
                    <a:pt x="729" y="317"/>
                    <a:pt x="729" y="268"/>
                  </a:cubicBezTo>
                  <a:cubicBezTo>
                    <a:pt x="729" y="171"/>
                    <a:pt x="680" y="98"/>
                    <a:pt x="656" y="25"/>
                  </a:cubicBezTo>
                  <a:cubicBezTo>
                    <a:pt x="632" y="1"/>
                    <a:pt x="632"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101"/>
            <p:cNvSpPr/>
            <p:nvPr/>
          </p:nvSpPr>
          <p:spPr>
            <a:xfrm rot="-1688081">
              <a:off x="8403840" y="292330"/>
              <a:ext cx="164354" cy="141707"/>
            </a:xfrm>
            <a:custGeom>
              <a:rect b="b" l="l" r="r" t="t"/>
              <a:pathLst>
                <a:path extrusionOk="0" h="713" w="827">
                  <a:moveTo>
                    <a:pt x="462" y="105"/>
                  </a:moveTo>
                  <a:cubicBezTo>
                    <a:pt x="802" y="105"/>
                    <a:pt x="802" y="615"/>
                    <a:pt x="462" y="615"/>
                  </a:cubicBezTo>
                  <a:cubicBezTo>
                    <a:pt x="317" y="591"/>
                    <a:pt x="219" y="494"/>
                    <a:pt x="219" y="348"/>
                  </a:cubicBezTo>
                  <a:cubicBezTo>
                    <a:pt x="219" y="202"/>
                    <a:pt x="341" y="105"/>
                    <a:pt x="462" y="105"/>
                  </a:cubicBezTo>
                  <a:close/>
                  <a:moveTo>
                    <a:pt x="481" y="1"/>
                  </a:moveTo>
                  <a:cubicBezTo>
                    <a:pt x="392" y="1"/>
                    <a:pt x="299" y="33"/>
                    <a:pt x="219" y="105"/>
                  </a:cubicBezTo>
                  <a:cubicBezTo>
                    <a:pt x="1" y="324"/>
                    <a:pt x="171" y="688"/>
                    <a:pt x="462" y="712"/>
                  </a:cubicBezTo>
                  <a:cubicBezTo>
                    <a:pt x="657" y="712"/>
                    <a:pt x="827" y="542"/>
                    <a:pt x="827" y="348"/>
                  </a:cubicBezTo>
                  <a:cubicBezTo>
                    <a:pt x="827" y="136"/>
                    <a:pt x="663" y="1"/>
                    <a:pt x="4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101"/>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101"/>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101"/>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101"/>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101"/>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101"/>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101"/>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101"/>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101"/>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101"/>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101"/>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101"/>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2" name="Google Shape;1542;p101"/>
          <p:cNvGrpSpPr/>
          <p:nvPr/>
        </p:nvGrpSpPr>
        <p:grpSpPr>
          <a:xfrm>
            <a:off x="875207" y="3470549"/>
            <a:ext cx="1020386" cy="1732392"/>
            <a:chOff x="-1056319" y="1385262"/>
            <a:chExt cx="212940" cy="361495"/>
          </a:xfrm>
        </p:grpSpPr>
        <p:sp>
          <p:nvSpPr>
            <p:cNvPr id="1543" name="Google Shape;1543;p101"/>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101"/>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101"/>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101"/>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101"/>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101"/>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9" name="Google Shape;1549;p101"/>
          <p:cNvSpPr/>
          <p:nvPr/>
        </p:nvSpPr>
        <p:spPr>
          <a:xfrm>
            <a:off x="-49275" y="4823551"/>
            <a:ext cx="1603944" cy="369024"/>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101"/>
          <p:cNvSpPr/>
          <p:nvPr/>
        </p:nvSpPr>
        <p:spPr>
          <a:xfrm>
            <a:off x="1506177"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101"/>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101"/>
          <p:cNvSpPr/>
          <p:nvPr/>
        </p:nvSpPr>
        <p:spPr>
          <a:xfrm>
            <a:off x="7532351" y="4823550"/>
            <a:ext cx="1696695" cy="369025"/>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101"/>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101"/>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101"/>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
    <p:bg>
      <p:bgPr>
        <a:blipFill>
          <a:blip r:embed="rId2">
            <a:alphaModFix/>
          </a:blip>
          <a:stretch>
            <a:fillRect/>
          </a:stretch>
        </a:blipFill>
      </p:bgPr>
    </p:bg>
    <p:spTree>
      <p:nvGrpSpPr>
        <p:cNvPr id="1556" name="Shape 1556"/>
        <p:cNvGrpSpPr/>
        <p:nvPr/>
      </p:nvGrpSpPr>
      <p:grpSpPr>
        <a:xfrm>
          <a:off x="0" y="0"/>
          <a:ext cx="0" cy="0"/>
          <a:chOff x="0" y="0"/>
          <a:chExt cx="0" cy="0"/>
        </a:xfrm>
      </p:grpSpPr>
      <p:grpSp>
        <p:nvGrpSpPr>
          <p:cNvPr id="1557" name="Google Shape;1557;p102"/>
          <p:cNvGrpSpPr/>
          <p:nvPr/>
        </p:nvGrpSpPr>
        <p:grpSpPr>
          <a:xfrm flipH="1">
            <a:off x="-59449" y="4092702"/>
            <a:ext cx="1068260" cy="957550"/>
            <a:chOff x="6787377" y="436188"/>
            <a:chExt cx="235647" cy="211226"/>
          </a:xfrm>
        </p:grpSpPr>
        <p:sp>
          <p:nvSpPr>
            <p:cNvPr id="1558" name="Google Shape;1558;p102"/>
            <p:cNvSpPr/>
            <p:nvPr/>
          </p:nvSpPr>
          <p:spPr>
            <a:xfrm>
              <a:off x="6856435" y="522657"/>
              <a:ext cx="166589" cy="109566"/>
            </a:xfrm>
            <a:custGeom>
              <a:rect b="b" l="l" r="r" t="t"/>
              <a:pathLst>
                <a:path extrusionOk="0" h="2813" w="4277">
                  <a:moveTo>
                    <a:pt x="2187" y="626"/>
                  </a:moveTo>
                  <a:cubicBezTo>
                    <a:pt x="2236" y="651"/>
                    <a:pt x="2284" y="699"/>
                    <a:pt x="2284" y="723"/>
                  </a:cubicBezTo>
                  <a:cubicBezTo>
                    <a:pt x="2333" y="966"/>
                    <a:pt x="2260" y="1234"/>
                    <a:pt x="2090" y="1428"/>
                  </a:cubicBezTo>
                  <a:lnTo>
                    <a:pt x="2066" y="1428"/>
                  </a:lnTo>
                  <a:cubicBezTo>
                    <a:pt x="1896" y="1161"/>
                    <a:pt x="1847" y="942"/>
                    <a:pt x="1944" y="821"/>
                  </a:cubicBezTo>
                  <a:cubicBezTo>
                    <a:pt x="2017" y="699"/>
                    <a:pt x="2114" y="626"/>
                    <a:pt x="2187" y="626"/>
                  </a:cubicBezTo>
                  <a:close/>
                  <a:moveTo>
                    <a:pt x="62" y="1"/>
                  </a:moveTo>
                  <a:cubicBezTo>
                    <a:pt x="49" y="1"/>
                    <a:pt x="37" y="7"/>
                    <a:pt x="25" y="19"/>
                  </a:cubicBezTo>
                  <a:cubicBezTo>
                    <a:pt x="1" y="43"/>
                    <a:pt x="1" y="92"/>
                    <a:pt x="25" y="116"/>
                  </a:cubicBezTo>
                  <a:cubicBezTo>
                    <a:pt x="74" y="165"/>
                    <a:pt x="1337" y="1574"/>
                    <a:pt x="1944" y="1574"/>
                  </a:cubicBezTo>
                  <a:lnTo>
                    <a:pt x="2041" y="1574"/>
                  </a:lnTo>
                  <a:cubicBezTo>
                    <a:pt x="2090" y="1622"/>
                    <a:pt x="2114" y="1671"/>
                    <a:pt x="2163" y="1744"/>
                  </a:cubicBezTo>
                  <a:cubicBezTo>
                    <a:pt x="2600" y="2230"/>
                    <a:pt x="3402" y="2813"/>
                    <a:pt x="3961" y="2813"/>
                  </a:cubicBezTo>
                  <a:cubicBezTo>
                    <a:pt x="4058" y="2813"/>
                    <a:pt x="4155" y="2788"/>
                    <a:pt x="4228" y="2740"/>
                  </a:cubicBezTo>
                  <a:cubicBezTo>
                    <a:pt x="4252" y="2715"/>
                    <a:pt x="4276" y="2691"/>
                    <a:pt x="4252" y="2667"/>
                  </a:cubicBezTo>
                  <a:cubicBezTo>
                    <a:pt x="4252" y="2638"/>
                    <a:pt x="4235" y="2627"/>
                    <a:pt x="4217" y="2627"/>
                  </a:cubicBezTo>
                  <a:cubicBezTo>
                    <a:pt x="4203" y="2627"/>
                    <a:pt x="4189" y="2632"/>
                    <a:pt x="4179" y="2642"/>
                  </a:cubicBezTo>
                  <a:cubicBezTo>
                    <a:pt x="4119" y="2674"/>
                    <a:pt x="4046" y="2689"/>
                    <a:pt x="3965" y="2689"/>
                  </a:cubicBezTo>
                  <a:cubicBezTo>
                    <a:pt x="3490" y="2689"/>
                    <a:pt x="2713" y="2186"/>
                    <a:pt x="2236" y="1646"/>
                  </a:cubicBezTo>
                  <a:lnTo>
                    <a:pt x="2139" y="1501"/>
                  </a:lnTo>
                  <a:lnTo>
                    <a:pt x="2163" y="1476"/>
                  </a:lnTo>
                  <a:cubicBezTo>
                    <a:pt x="2382" y="1258"/>
                    <a:pt x="2454" y="966"/>
                    <a:pt x="2382" y="675"/>
                  </a:cubicBezTo>
                  <a:cubicBezTo>
                    <a:pt x="2357" y="578"/>
                    <a:pt x="2284" y="505"/>
                    <a:pt x="2187" y="505"/>
                  </a:cubicBezTo>
                  <a:cubicBezTo>
                    <a:pt x="2178" y="502"/>
                    <a:pt x="2168" y="500"/>
                    <a:pt x="2157" y="500"/>
                  </a:cubicBezTo>
                  <a:cubicBezTo>
                    <a:pt x="2078" y="500"/>
                    <a:pt x="1953" y="575"/>
                    <a:pt x="1847" y="723"/>
                  </a:cubicBezTo>
                  <a:cubicBezTo>
                    <a:pt x="1726" y="893"/>
                    <a:pt x="1750" y="1161"/>
                    <a:pt x="1969" y="1452"/>
                  </a:cubicBezTo>
                  <a:lnTo>
                    <a:pt x="1920" y="1452"/>
                  </a:lnTo>
                  <a:cubicBezTo>
                    <a:pt x="1361" y="1452"/>
                    <a:pt x="98" y="43"/>
                    <a:pt x="98" y="19"/>
                  </a:cubicBezTo>
                  <a:cubicBezTo>
                    <a:pt x="86" y="7"/>
                    <a:pt x="74"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102"/>
            <p:cNvSpPr/>
            <p:nvPr/>
          </p:nvSpPr>
          <p:spPr>
            <a:xfrm>
              <a:off x="6789675" y="438253"/>
              <a:ext cx="109683" cy="116928"/>
            </a:xfrm>
            <a:custGeom>
              <a:rect b="b" l="l" r="r" t="t"/>
              <a:pathLst>
                <a:path extrusionOk="0" h="3002" w="2816">
                  <a:moveTo>
                    <a:pt x="1343" y="1"/>
                  </a:moveTo>
                  <a:cubicBezTo>
                    <a:pt x="1080" y="1"/>
                    <a:pt x="833" y="78"/>
                    <a:pt x="719" y="218"/>
                  </a:cubicBezTo>
                  <a:cubicBezTo>
                    <a:pt x="655" y="309"/>
                    <a:pt x="634" y="396"/>
                    <a:pt x="641" y="474"/>
                  </a:cubicBezTo>
                  <a:lnTo>
                    <a:pt x="641" y="474"/>
                  </a:lnTo>
                  <a:cubicBezTo>
                    <a:pt x="348" y="532"/>
                    <a:pt x="0" y="782"/>
                    <a:pt x="14" y="1263"/>
                  </a:cubicBezTo>
                  <a:cubicBezTo>
                    <a:pt x="22" y="1525"/>
                    <a:pt x="84" y="1690"/>
                    <a:pt x="168" y="1781"/>
                  </a:cubicBezTo>
                  <a:lnTo>
                    <a:pt x="168" y="1781"/>
                  </a:lnTo>
                  <a:cubicBezTo>
                    <a:pt x="126" y="1901"/>
                    <a:pt x="96" y="2051"/>
                    <a:pt x="87" y="2234"/>
                  </a:cubicBezTo>
                  <a:cubicBezTo>
                    <a:pt x="74" y="2792"/>
                    <a:pt x="365" y="3001"/>
                    <a:pt x="700" y="3001"/>
                  </a:cubicBezTo>
                  <a:cubicBezTo>
                    <a:pt x="852" y="3001"/>
                    <a:pt x="1014" y="2958"/>
                    <a:pt x="1160" y="2884"/>
                  </a:cubicBezTo>
                  <a:lnTo>
                    <a:pt x="1160" y="2884"/>
                  </a:lnTo>
                  <a:cubicBezTo>
                    <a:pt x="1247" y="2911"/>
                    <a:pt x="1357" y="2925"/>
                    <a:pt x="1477" y="2925"/>
                  </a:cubicBezTo>
                  <a:cubicBezTo>
                    <a:pt x="1765" y="2925"/>
                    <a:pt x="2105" y="2843"/>
                    <a:pt x="2298" y="2672"/>
                  </a:cubicBezTo>
                  <a:cubicBezTo>
                    <a:pt x="2532" y="2463"/>
                    <a:pt x="2535" y="2247"/>
                    <a:pt x="2428" y="2086"/>
                  </a:cubicBezTo>
                  <a:lnTo>
                    <a:pt x="2428" y="2086"/>
                  </a:lnTo>
                  <a:cubicBezTo>
                    <a:pt x="2505" y="2034"/>
                    <a:pt x="2571" y="1943"/>
                    <a:pt x="2614" y="1797"/>
                  </a:cubicBezTo>
                  <a:cubicBezTo>
                    <a:pt x="2816" y="1130"/>
                    <a:pt x="2481" y="998"/>
                    <a:pt x="2214" y="990"/>
                  </a:cubicBezTo>
                  <a:lnTo>
                    <a:pt x="2214" y="990"/>
                  </a:lnTo>
                  <a:cubicBezTo>
                    <a:pt x="2227" y="937"/>
                    <a:pt x="2239" y="875"/>
                    <a:pt x="2249" y="801"/>
                  </a:cubicBezTo>
                  <a:cubicBezTo>
                    <a:pt x="2327" y="242"/>
                    <a:pt x="1809" y="1"/>
                    <a:pt x="134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102"/>
            <p:cNvSpPr/>
            <p:nvPr/>
          </p:nvSpPr>
          <p:spPr>
            <a:xfrm>
              <a:off x="6787377" y="436188"/>
              <a:ext cx="109800" cy="121290"/>
            </a:xfrm>
            <a:custGeom>
              <a:rect b="b" l="l" r="r" t="t"/>
              <a:pathLst>
                <a:path extrusionOk="0" h="3114" w="2819">
                  <a:moveTo>
                    <a:pt x="851" y="587"/>
                  </a:moveTo>
                  <a:cubicBezTo>
                    <a:pt x="948" y="587"/>
                    <a:pt x="1045" y="611"/>
                    <a:pt x="1045" y="708"/>
                  </a:cubicBezTo>
                  <a:cubicBezTo>
                    <a:pt x="1045" y="733"/>
                    <a:pt x="1045" y="757"/>
                    <a:pt x="1045" y="781"/>
                  </a:cubicBezTo>
                  <a:lnTo>
                    <a:pt x="997" y="781"/>
                  </a:lnTo>
                  <a:cubicBezTo>
                    <a:pt x="899" y="757"/>
                    <a:pt x="826" y="684"/>
                    <a:pt x="802" y="587"/>
                  </a:cubicBezTo>
                  <a:close/>
                  <a:moveTo>
                    <a:pt x="2211" y="1097"/>
                  </a:moveTo>
                  <a:cubicBezTo>
                    <a:pt x="2187" y="1219"/>
                    <a:pt x="2138" y="1243"/>
                    <a:pt x="2114" y="1243"/>
                  </a:cubicBezTo>
                  <a:cubicBezTo>
                    <a:pt x="2090" y="1243"/>
                    <a:pt x="2065" y="1219"/>
                    <a:pt x="2041" y="1219"/>
                  </a:cubicBezTo>
                  <a:cubicBezTo>
                    <a:pt x="2017" y="1170"/>
                    <a:pt x="2017" y="1146"/>
                    <a:pt x="2017" y="1121"/>
                  </a:cubicBezTo>
                  <a:cubicBezTo>
                    <a:pt x="2065" y="1097"/>
                    <a:pt x="2138" y="1097"/>
                    <a:pt x="2211" y="1097"/>
                  </a:cubicBezTo>
                  <a:close/>
                  <a:moveTo>
                    <a:pt x="632" y="1486"/>
                  </a:moveTo>
                  <a:cubicBezTo>
                    <a:pt x="656" y="1486"/>
                    <a:pt x="681" y="1510"/>
                    <a:pt x="705" y="1534"/>
                  </a:cubicBezTo>
                  <a:cubicBezTo>
                    <a:pt x="729" y="1559"/>
                    <a:pt x="729" y="1607"/>
                    <a:pt x="705" y="1632"/>
                  </a:cubicBezTo>
                  <a:cubicBezTo>
                    <a:pt x="681" y="1753"/>
                    <a:pt x="559" y="1850"/>
                    <a:pt x="438" y="1850"/>
                  </a:cubicBezTo>
                  <a:cubicBezTo>
                    <a:pt x="389" y="1850"/>
                    <a:pt x="341" y="1850"/>
                    <a:pt x="292" y="1802"/>
                  </a:cubicBezTo>
                  <a:cubicBezTo>
                    <a:pt x="389" y="1583"/>
                    <a:pt x="535" y="1486"/>
                    <a:pt x="632" y="1486"/>
                  </a:cubicBezTo>
                  <a:close/>
                  <a:moveTo>
                    <a:pt x="2017" y="1947"/>
                  </a:moveTo>
                  <a:cubicBezTo>
                    <a:pt x="2163" y="1947"/>
                    <a:pt x="2308" y="1996"/>
                    <a:pt x="2405" y="2117"/>
                  </a:cubicBezTo>
                  <a:cubicBezTo>
                    <a:pt x="2357" y="2117"/>
                    <a:pt x="2333" y="2142"/>
                    <a:pt x="2284" y="2142"/>
                  </a:cubicBezTo>
                  <a:cubicBezTo>
                    <a:pt x="2163" y="2117"/>
                    <a:pt x="2041" y="2069"/>
                    <a:pt x="1944" y="1996"/>
                  </a:cubicBezTo>
                  <a:cubicBezTo>
                    <a:pt x="1944" y="1972"/>
                    <a:pt x="1920" y="1947"/>
                    <a:pt x="1920" y="1947"/>
                  </a:cubicBezTo>
                  <a:close/>
                  <a:moveTo>
                    <a:pt x="1589" y="2354"/>
                  </a:moveTo>
                  <a:cubicBezTo>
                    <a:pt x="1598" y="2354"/>
                    <a:pt x="1604" y="2360"/>
                    <a:pt x="1604" y="2385"/>
                  </a:cubicBezTo>
                  <a:cubicBezTo>
                    <a:pt x="1628" y="2409"/>
                    <a:pt x="1604" y="2506"/>
                    <a:pt x="1482" y="2652"/>
                  </a:cubicBezTo>
                  <a:cubicBezTo>
                    <a:pt x="1410" y="2749"/>
                    <a:pt x="1312" y="2822"/>
                    <a:pt x="1215" y="2871"/>
                  </a:cubicBezTo>
                  <a:cubicBezTo>
                    <a:pt x="1142" y="2846"/>
                    <a:pt x="1094" y="2798"/>
                    <a:pt x="1069" y="2773"/>
                  </a:cubicBezTo>
                  <a:cubicBezTo>
                    <a:pt x="1069" y="2725"/>
                    <a:pt x="1069" y="2676"/>
                    <a:pt x="1118" y="2628"/>
                  </a:cubicBezTo>
                  <a:cubicBezTo>
                    <a:pt x="1215" y="2482"/>
                    <a:pt x="1385" y="2385"/>
                    <a:pt x="1555" y="2360"/>
                  </a:cubicBezTo>
                  <a:cubicBezTo>
                    <a:pt x="1567" y="2360"/>
                    <a:pt x="1580" y="2354"/>
                    <a:pt x="1589" y="2354"/>
                  </a:cubicBezTo>
                  <a:close/>
                  <a:moveTo>
                    <a:pt x="1327" y="121"/>
                  </a:moveTo>
                  <a:cubicBezTo>
                    <a:pt x="1354" y="121"/>
                    <a:pt x="1382" y="122"/>
                    <a:pt x="1410" y="125"/>
                  </a:cubicBezTo>
                  <a:cubicBezTo>
                    <a:pt x="1436" y="123"/>
                    <a:pt x="1463" y="122"/>
                    <a:pt x="1490" y="122"/>
                  </a:cubicBezTo>
                  <a:cubicBezTo>
                    <a:pt x="1730" y="122"/>
                    <a:pt x="1961" y="218"/>
                    <a:pt x="2114" y="393"/>
                  </a:cubicBezTo>
                  <a:cubicBezTo>
                    <a:pt x="2235" y="514"/>
                    <a:pt x="2284" y="684"/>
                    <a:pt x="2260" y="854"/>
                  </a:cubicBezTo>
                  <a:cubicBezTo>
                    <a:pt x="2235" y="903"/>
                    <a:pt x="2235" y="951"/>
                    <a:pt x="2235" y="1000"/>
                  </a:cubicBezTo>
                  <a:cubicBezTo>
                    <a:pt x="2163" y="1000"/>
                    <a:pt x="2065" y="1000"/>
                    <a:pt x="1993" y="1024"/>
                  </a:cubicBezTo>
                  <a:cubicBezTo>
                    <a:pt x="1944" y="1024"/>
                    <a:pt x="1920" y="1024"/>
                    <a:pt x="1920" y="1049"/>
                  </a:cubicBezTo>
                  <a:cubicBezTo>
                    <a:pt x="1895" y="1073"/>
                    <a:pt x="1895" y="1097"/>
                    <a:pt x="1895" y="1121"/>
                  </a:cubicBezTo>
                  <a:cubicBezTo>
                    <a:pt x="1895" y="1219"/>
                    <a:pt x="2017" y="1364"/>
                    <a:pt x="2114" y="1364"/>
                  </a:cubicBezTo>
                  <a:cubicBezTo>
                    <a:pt x="2211" y="1364"/>
                    <a:pt x="2284" y="1292"/>
                    <a:pt x="2333" y="1121"/>
                  </a:cubicBezTo>
                  <a:cubicBezTo>
                    <a:pt x="2349" y="1117"/>
                    <a:pt x="2367" y="1115"/>
                    <a:pt x="2384" y="1115"/>
                  </a:cubicBezTo>
                  <a:cubicBezTo>
                    <a:pt x="2470" y="1115"/>
                    <a:pt x="2564" y="1162"/>
                    <a:pt x="2624" y="1243"/>
                  </a:cubicBezTo>
                  <a:cubicBezTo>
                    <a:pt x="2697" y="1413"/>
                    <a:pt x="2697" y="1632"/>
                    <a:pt x="2624" y="1802"/>
                  </a:cubicBezTo>
                  <a:cubicBezTo>
                    <a:pt x="2600" y="1899"/>
                    <a:pt x="2551" y="1972"/>
                    <a:pt x="2503" y="2045"/>
                  </a:cubicBezTo>
                  <a:cubicBezTo>
                    <a:pt x="2357" y="1875"/>
                    <a:pt x="2163" y="1802"/>
                    <a:pt x="1968" y="1802"/>
                  </a:cubicBezTo>
                  <a:cubicBezTo>
                    <a:pt x="1798" y="1826"/>
                    <a:pt x="1798" y="1899"/>
                    <a:pt x="1798" y="1947"/>
                  </a:cubicBezTo>
                  <a:cubicBezTo>
                    <a:pt x="1822" y="2069"/>
                    <a:pt x="2041" y="2239"/>
                    <a:pt x="2284" y="2239"/>
                  </a:cubicBezTo>
                  <a:cubicBezTo>
                    <a:pt x="2333" y="2239"/>
                    <a:pt x="2405" y="2239"/>
                    <a:pt x="2454" y="2190"/>
                  </a:cubicBezTo>
                  <a:lnTo>
                    <a:pt x="2454" y="2190"/>
                  </a:lnTo>
                  <a:cubicBezTo>
                    <a:pt x="2527" y="2360"/>
                    <a:pt x="2478" y="2555"/>
                    <a:pt x="2333" y="2652"/>
                  </a:cubicBezTo>
                  <a:cubicBezTo>
                    <a:pt x="2114" y="2805"/>
                    <a:pt x="1877" y="2898"/>
                    <a:pt x="1619" y="2898"/>
                  </a:cubicBezTo>
                  <a:cubicBezTo>
                    <a:pt x="1590" y="2898"/>
                    <a:pt x="1561" y="2897"/>
                    <a:pt x="1531" y="2895"/>
                  </a:cubicBezTo>
                  <a:cubicBezTo>
                    <a:pt x="1507" y="2907"/>
                    <a:pt x="1482" y="2913"/>
                    <a:pt x="1455" y="2913"/>
                  </a:cubicBezTo>
                  <a:cubicBezTo>
                    <a:pt x="1428" y="2913"/>
                    <a:pt x="1397" y="2907"/>
                    <a:pt x="1361" y="2895"/>
                  </a:cubicBezTo>
                  <a:cubicBezTo>
                    <a:pt x="1434" y="2846"/>
                    <a:pt x="1507" y="2798"/>
                    <a:pt x="1580" y="2725"/>
                  </a:cubicBezTo>
                  <a:cubicBezTo>
                    <a:pt x="1750" y="2530"/>
                    <a:pt x="1750" y="2385"/>
                    <a:pt x="1725" y="2336"/>
                  </a:cubicBezTo>
                  <a:cubicBezTo>
                    <a:pt x="1677" y="2263"/>
                    <a:pt x="1628" y="2239"/>
                    <a:pt x="1555" y="2239"/>
                  </a:cubicBezTo>
                  <a:cubicBezTo>
                    <a:pt x="1337" y="2263"/>
                    <a:pt x="1142" y="2385"/>
                    <a:pt x="1021" y="2555"/>
                  </a:cubicBezTo>
                  <a:cubicBezTo>
                    <a:pt x="972" y="2628"/>
                    <a:pt x="948" y="2725"/>
                    <a:pt x="972" y="2798"/>
                  </a:cubicBezTo>
                  <a:cubicBezTo>
                    <a:pt x="972" y="2871"/>
                    <a:pt x="1021" y="2895"/>
                    <a:pt x="1069" y="2943"/>
                  </a:cubicBezTo>
                  <a:cubicBezTo>
                    <a:pt x="972" y="2968"/>
                    <a:pt x="875" y="2992"/>
                    <a:pt x="778" y="2992"/>
                  </a:cubicBezTo>
                  <a:cubicBezTo>
                    <a:pt x="608" y="2992"/>
                    <a:pt x="486" y="2943"/>
                    <a:pt x="365" y="2846"/>
                  </a:cubicBezTo>
                  <a:cubicBezTo>
                    <a:pt x="243" y="2700"/>
                    <a:pt x="195" y="2482"/>
                    <a:pt x="219" y="2287"/>
                  </a:cubicBezTo>
                  <a:cubicBezTo>
                    <a:pt x="219" y="2166"/>
                    <a:pt x="219" y="2045"/>
                    <a:pt x="268" y="1923"/>
                  </a:cubicBezTo>
                  <a:cubicBezTo>
                    <a:pt x="316" y="1947"/>
                    <a:pt x="389" y="1972"/>
                    <a:pt x="462" y="1972"/>
                  </a:cubicBezTo>
                  <a:cubicBezTo>
                    <a:pt x="632" y="1972"/>
                    <a:pt x="778" y="1826"/>
                    <a:pt x="826" y="1656"/>
                  </a:cubicBezTo>
                  <a:cubicBezTo>
                    <a:pt x="851" y="1607"/>
                    <a:pt x="851" y="1534"/>
                    <a:pt x="802" y="1462"/>
                  </a:cubicBezTo>
                  <a:cubicBezTo>
                    <a:pt x="778" y="1413"/>
                    <a:pt x="705" y="1389"/>
                    <a:pt x="632" y="1389"/>
                  </a:cubicBezTo>
                  <a:cubicBezTo>
                    <a:pt x="462" y="1413"/>
                    <a:pt x="292" y="1534"/>
                    <a:pt x="243" y="1704"/>
                  </a:cubicBezTo>
                  <a:cubicBezTo>
                    <a:pt x="171" y="1583"/>
                    <a:pt x="146" y="1462"/>
                    <a:pt x="146" y="1316"/>
                  </a:cubicBezTo>
                  <a:cubicBezTo>
                    <a:pt x="146" y="976"/>
                    <a:pt x="365" y="684"/>
                    <a:pt x="681" y="611"/>
                  </a:cubicBezTo>
                  <a:cubicBezTo>
                    <a:pt x="705" y="757"/>
                    <a:pt x="826" y="879"/>
                    <a:pt x="972" y="903"/>
                  </a:cubicBezTo>
                  <a:cubicBezTo>
                    <a:pt x="1021" y="903"/>
                    <a:pt x="1069" y="879"/>
                    <a:pt x="1094" y="854"/>
                  </a:cubicBezTo>
                  <a:cubicBezTo>
                    <a:pt x="1142" y="806"/>
                    <a:pt x="1142" y="757"/>
                    <a:pt x="1142" y="708"/>
                  </a:cubicBezTo>
                  <a:cubicBezTo>
                    <a:pt x="1142" y="538"/>
                    <a:pt x="997" y="466"/>
                    <a:pt x="778" y="466"/>
                  </a:cubicBezTo>
                  <a:cubicBezTo>
                    <a:pt x="778" y="417"/>
                    <a:pt x="802" y="368"/>
                    <a:pt x="826" y="320"/>
                  </a:cubicBezTo>
                  <a:cubicBezTo>
                    <a:pt x="975" y="193"/>
                    <a:pt x="1142" y="121"/>
                    <a:pt x="1327" y="121"/>
                  </a:cubicBezTo>
                  <a:close/>
                  <a:moveTo>
                    <a:pt x="1335" y="0"/>
                  </a:moveTo>
                  <a:cubicBezTo>
                    <a:pt x="1118" y="0"/>
                    <a:pt x="906" y="94"/>
                    <a:pt x="754" y="247"/>
                  </a:cubicBezTo>
                  <a:cubicBezTo>
                    <a:pt x="681" y="320"/>
                    <a:pt x="656" y="393"/>
                    <a:pt x="656" y="490"/>
                  </a:cubicBezTo>
                  <a:cubicBezTo>
                    <a:pt x="268" y="563"/>
                    <a:pt x="1" y="927"/>
                    <a:pt x="25" y="1316"/>
                  </a:cubicBezTo>
                  <a:cubicBezTo>
                    <a:pt x="25" y="1486"/>
                    <a:pt x="73" y="1680"/>
                    <a:pt x="171" y="1826"/>
                  </a:cubicBezTo>
                  <a:cubicBezTo>
                    <a:pt x="122" y="1972"/>
                    <a:pt x="98" y="2142"/>
                    <a:pt x="98" y="2287"/>
                  </a:cubicBezTo>
                  <a:cubicBezTo>
                    <a:pt x="73" y="2530"/>
                    <a:pt x="146" y="2749"/>
                    <a:pt x="292" y="2919"/>
                  </a:cubicBezTo>
                  <a:cubicBezTo>
                    <a:pt x="414" y="3041"/>
                    <a:pt x="584" y="3113"/>
                    <a:pt x="778" y="3113"/>
                  </a:cubicBezTo>
                  <a:cubicBezTo>
                    <a:pt x="948" y="3113"/>
                    <a:pt x="1094" y="3065"/>
                    <a:pt x="1239" y="2992"/>
                  </a:cubicBezTo>
                  <a:cubicBezTo>
                    <a:pt x="1337" y="3016"/>
                    <a:pt x="1434" y="3041"/>
                    <a:pt x="1531" y="3041"/>
                  </a:cubicBezTo>
                  <a:cubicBezTo>
                    <a:pt x="1847" y="3041"/>
                    <a:pt x="2163" y="2943"/>
                    <a:pt x="2405" y="2773"/>
                  </a:cubicBezTo>
                  <a:cubicBezTo>
                    <a:pt x="2600" y="2628"/>
                    <a:pt x="2673" y="2360"/>
                    <a:pt x="2551" y="2166"/>
                  </a:cubicBezTo>
                  <a:cubicBezTo>
                    <a:pt x="2648" y="2069"/>
                    <a:pt x="2697" y="1972"/>
                    <a:pt x="2746" y="1850"/>
                  </a:cubicBezTo>
                  <a:cubicBezTo>
                    <a:pt x="2818" y="1632"/>
                    <a:pt x="2818" y="1389"/>
                    <a:pt x="2721" y="1170"/>
                  </a:cubicBezTo>
                  <a:cubicBezTo>
                    <a:pt x="2624" y="1073"/>
                    <a:pt x="2503" y="1000"/>
                    <a:pt x="2357" y="976"/>
                  </a:cubicBezTo>
                  <a:cubicBezTo>
                    <a:pt x="2357" y="951"/>
                    <a:pt x="2381" y="903"/>
                    <a:pt x="2381" y="854"/>
                  </a:cubicBezTo>
                  <a:cubicBezTo>
                    <a:pt x="2405" y="660"/>
                    <a:pt x="2357" y="441"/>
                    <a:pt x="2211" y="296"/>
                  </a:cubicBezTo>
                  <a:cubicBezTo>
                    <a:pt x="2011" y="118"/>
                    <a:pt x="1750" y="1"/>
                    <a:pt x="1484" y="1"/>
                  </a:cubicBezTo>
                  <a:cubicBezTo>
                    <a:pt x="1459" y="1"/>
                    <a:pt x="1434" y="2"/>
                    <a:pt x="1410" y="4"/>
                  </a:cubicBezTo>
                  <a:cubicBezTo>
                    <a:pt x="1385" y="2"/>
                    <a:pt x="1360"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102"/>
            <p:cNvSpPr/>
            <p:nvPr/>
          </p:nvSpPr>
          <p:spPr>
            <a:xfrm>
              <a:off x="6824262" y="479851"/>
              <a:ext cx="34120" cy="35055"/>
            </a:xfrm>
            <a:custGeom>
              <a:rect b="b" l="l" r="r" t="t"/>
              <a:pathLst>
                <a:path extrusionOk="0" h="900" w="876">
                  <a:moveTo>
                    <a:pt x="438" y="0"/>
                  </a:moveTo>
                  <a:cubicBezTo>
                    <a:pt x="195" y="0"/>
                    <a:pt x="1" y="195"/>
                    <a:pt x="1" y="438"/>
                  </a:cubicBezTo>
                  <a:cubicBezTo>
                    <a:pt x="1" y="681"/>
                    <a:pt x="195" y="899"/>
                    <a:pt x="438" y="899"/>
                  </a:cubicBezTo>
                  <a:cubicBezTo>
                    <a:pt x="681" y="899"/>
                    <a:pt x="875" y="681"/>
                    <a:pt x="875" y="438"/>
                  </a:cubicBezTo>
                  <a:cubicBezTo>
                    <a:pt x="875" y="195"/>
                    <a:pt x="681" y="0"/>
                    <a:pt x="43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102"/>
            <p:cNvSpPr/>
            <p:nvPr/>
          </p:nvSpPr>
          <p:spPr>
            <a:xfrm>
              <a:off x="6851527" y="561919"/>
              <a:ext cx="46117" cy="34120"/>
            </a:xfrm>
            <a:custGeom>
              <a:rect b="b" l="l" r="r" t="t"/>
              <a:pathLst>
                <a:path extrusionOk="0" h="876" w="1184">
                  <a:moveTo>
                    <a:pt x="974" y="1"/>
                  </a:moveTo>
                  <a:cubicBezTo>
                    <a:pt x="745" y="1"/>
                    <a:pt x="267" y="55"/>
                    <a:pt x="103" y="493"/>
                  </a:cubicBezTo>
                  <a:cubicBezTo>
                    <a:pt x="1" y="738"/>
                    <a:pt x="186" y="875"/>
                    <a:pt x="424" y="875"/>
                  </a:cubicBezTo>
                  <a:cubicBezTo>
                    <a:pt x="753" y="875"/>
                    <a:pt x="1183" y="613"/>
                    <a:pt x="1099" y="7"/>
                  </a:cubicBezTo>
                  <a:cubicBezTo>
                    <a:pt x="1099" y="7"/>
                    <a:pt x="1050" y="1"/>
                    <a:pt x="97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102"/>
            <p:cNvSpPr/>
            <p:nvPr/>
          </p:nvSpPr>
          <p:spPr>
            <a:xfrm>
              <a:off x="6870652" y="559894"/>
              <a:ext cx="25590" cy="24071"/>
            </a:xfrm>
            <a:custGeom>
              <a:rect b="b" l="l" r="r" t="t"/>
              <a:pathLst>
                <a:path extrusionOk="0" h="618" w="657">
                  <a:moveTo>
                    <a:pt x="586" y="0"/>
                  </a:moveTo>
                  <a:cubicBezTo>
                    <a:pt x="569" y="0"/>
                    <a:pt x="552" y="17"/>
                    <a:pt x="535" y="35"/>
                  </a:cubicBezTo>
                  <a:cubicBezTo>
                    <a:pt x="413" y="229"/>
                    <a:pt x="243" y="375"/>
                    <a:pt x="49" y="496"/>
                  </a:cubicBezTo>
                  <a:cubicBezTo>
                    <a:pt x="25" y="520"/>
                    <a:pt x="0" y="545"/>
                    <a:pt x="25" y="569"/>
                  </a:cubicBezTo>
                  <a:cubicBezTo>
                    <a:pt x="25" y="593"/>
                    <a:pt x="49" y="593"/>
                    <a:pt x="73" y="618"/>
                  </a:cubicBezTo>
                  <a:cubicBezTo>
                    <a:pt x="73" y="593"/>
                    <a:pt x="97" y="593"/>
                    <a:pt x="97" y="593"/>
                  </a:cubicBezTo>
                  <a:cubicBezTo>
                    <a:pt x="316" y="472"/>
                    <a:pt x="510" y="278"/>
                    <a:pt x="656" y="83"/>
                  </a:cubicBezTo>
                  <a:cubicBezTo>
                    <a:pt x="656" y="35"/>
                    <a:pt x="656" y="10"/>
                    <a:pt x="608" y="10"/>
                  </a:cubicBezTo>
                  <a:cubicBezTo>
                    <a:pt x="600" y="3"/>
                    <a:pt x="593" y="0"/>
                    <a:pt x="5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102"/>
            <p:cNvSpPr/>
            <p:nvPr/>
          </p:nvSpPr>
          <p:spPr>
            <a:xfrm>
              <a:off x="6924325" y="613021"/>
              <a:ext cx="46117" cy="34393"/>
            </a:xfrm>
            <a:custGeom>
              <a:rect b="b" l="l" r="r" t="t"/>
              <a:pathLst>
                <a:path extrusionOk="0" h="883" w="1184">
                  <a:moveTo>
                    <a:pt x="979" y="1"/>
                  </a:moveTo>
                  <a:cubicBezTo>
                    <a:pt x="755" y="1"/>
                    <a:pt x="286" y="55"/>
                    <a:pt x="104" y="493"/>
                  </a:cubicBezTo>
                  <a:cubicBezTo>
                    <a:pt x="1" y="740"/>
                    <a:pt x="191" y="883"/>
                    <a:pt x="434" y="883"/>
                  </a:cubicBezTo>
                  <a:cubicBezTo>
                    <a:pt x="761" y="883"/>
                    <a:pt x="1184" y="621"/>
                    <a:pt x="1100" y="7"/>
                  </a:cubicBezTo>
                  <a:cubicBezTo>
                    <a:pt x="1100" y="7"/>
                    <a:pt x="1053" y="1"/>
                    <a:pt x="97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102"/>
            <p:cNvSpPr/>
            <p:nvPr/>
          </p:nvSpPr>
          <p:spPr>
            <a:xfrm>
              <a:off x="6943488" y="610996"/>
              <a:ext cx="25590" cy="24071"/>
            </a:xfrm>
            <a:custGeom>
              <a:rect b="b" l="l" r="r" t="t"/>
              <a:pathLst>
                <a:path extrusionOk="0" h="618" w="657">
                  <a:moveTo>
                    <a:pt x="596" y="0"/>
                  </a:moveTo>
                  <a:cubicBezTo>
                    <a:pt x="572" y="0"/>
                    <a:pt x="559" y="17"/>
                    <a:pt x="559" y="34"/>
                  </a:cubicBezTo>
                  <a:cubicBezTo>
                    <a:pt x="414" y="229"/>
                    <a:pt x="244" y="399"/>
                    <a:pt x="49" y="520"/>
                  </a:cubicBezTo>
                  <a:cubicBezTo>
                    <a:pt x="25" y="520"/>
                    <a:pt x="1" y="569"/>
                    <a:pt x="25" y="593"/>
                  </a:cubicBezTo>
                  <a:cubicBezTo>
                    <a:pt x="49" y="593"/>
                    <a:pt x="49" y="617"/>
                    <a:pt x="74" y="617"/>
                  </a:cubicBezTo>
                  <a:lnTo>
                    <a:pt x="98" y="617"/>
                  </a:lnTo>
                  <a:cubicBezTo>
                    <a:pt x="317" y="472"/>
                    <a:pt x="511" y="302"/>
                    <a:pt x="657" y="83"/>
                  </a:cubicBezTo>
                  <a:cubicBezTo>
                    <a:pt x="657" y="59"/>
                    <a:pt x="657" y="34"/>
                    <a:pt x="632" y="10"/>
                  </a:cubicBezTo>
                  <a:cubicBezTo>
                    <a:pt x="618" y="3"/>
                    <a:pt x="606"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102"/>
            <p:cNvSpPr/>
            <p:nvPr/>
          </p:nvSpPr>
          <p:spPr>
            <a:xfrm>
              <a:off x="6898073" y="510778"/>
              <a:ext cx="46740" cy="38171"/>
            </a:xfrm>
            <a:custGeom>
              <a:rect b="b" l="l" r="r" t="t"/>
              <a:pathLst>
                <a:path extrusionOk="0" h="980" w="1200">
                  <a:moveTo>
                    <a:pt x="630" y="1"/>
                  </a:moveTo>
                  <a:cubicBezTo>
                    <a:pt x="560" y="1"/>
                    <a:pt x="487" y="25"/>
                    <a:pt x="414" y="81"/>
                  </a:cubicBezTo>
                  <a:cubicBezTo>
                    <a:pt x="1" y="372"/>
                    <a:pt x="900" y="980"/>
                    <a:pt x="900" y="980"/>
                  </a:cubicBezTo>
                  <a:cubicBezTo>
                    <a:pt x="1200" y="540"/>
                    <a:pt x="956" y="1"/>
                    <a:pt x="6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102"/>
            <p:cNvSpPr/>
            <p:nvPr/>
          </p:nvSpPr>
          <p:spPr>
            <a:xfrm>
              <a:off x="6922689" y="524878"/>
              <a:ext cx="13282" cy="26914"/>
            </a:xfrm>
            <a:custGeom>
              <a:rect b="b" l="l" r="r" t="t"/>
              <a:pathLst>
                <a:path extrusionOk="0" h="691" w="341">
                  <a:moveTo>
                    <a:pt x="75" y="0"/>
                  </a:moveTo>
                  <a:cubicBezTo>
                    <a:pt x="65" y="0"/>
                    <a:pt x="56" y="3"/>
                    <a:pt x="49" y="10"/>
                  </a:cubicBezTo>
                  <a:cubicBezTo>
                    <a:pt x="25" y="10"/>
                    <a:pt x="0" y="59"/>
                    <a:pt x="25" y="83"/>
                  </a:cubicBezTo>
                  <a:cubicBezTo>
                    <a:pt x="122" y="253"/>
                    <a:pt x="195" y="423"/>
                    <a:pt x="219" y="618"/>
                  </a:cubicBezTo>
                  <a:cubicBezTo>
                    <a:pt x="219" y="642"/>
                    <a:pt x="243" y="666"/>
                    <a:pt x="268" y="691"/>
                  </a:cubicBezTo>
                  <a:cubicBezTo>
                    <a:pt x="316" y="691"/>
                    <a:pt x="340" y="666"/>
                    <a:pt x="340" y="642"/>
                  </a:cubicBezTo>
                  <a:cubicBezTo>
                    <a:pt x="316" y="423"/>
                    <a:pt x="243" y="205"/>
                    <a:pt x="122" y="35"/>
                  </a:cubicBezTo>
                  <a:cubicBezTo>
                    <a:pt x="122" y="18"/>
                    <a:pt x="98"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102"/>
            <p:cNvSpPr/>
            <p:nvPr/>
          </p:nvSpPr>
          <p:spPr>
            <a:xfrm>
              <a:off x="6942865" y="561218"/>
              <a:ext cx="41365" cy="39768"/>
            </a:xfrm>
            <a:custGeom>
              <a:rect b="b" l="l" r="r" t="t"/>
              <a:pathLst>
                <a:path extrusionOk="0" h="1021" w="1062">
                  <a:moveTo>
                    <a:pt x="509" y="0"/>
                  </a:moveTo>
                  <a:cubicBezTo>
                    <a:pt x="0" y="0"/>
                    <a:pt x="333" y="1021"/>
                    <a:pt x="333" y="1021"/>
                  </a:cubicBezTo>
                  <a:cubicBezTo>
                    <a:pt x="940" y="827"/>
                    <a:pt x="1061" y="25"/>
                    <a:pt x="527" y="1"/>
                  </a:cubicBezTo>
                  <a:cubicBezTo>
                    <a:pt x="521" y="0"/>
                    <a:pt x="515" y="0"/>
                    <a:pt x="50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102"/>
            <p:cNvSpPr/>
            <p:nvPr/>
          </p:nvSpPr>
          <p:spPr>
            <a:xfrm>
              <a:off x="6952953" y="576370"/>
              <a:ext cx="12347" cy="26525"/>
            </a:xfrm>
            <a:custGeom>
              <a:rect b="b" l="l" r="r" t="t"/>
              <a:pathLst>
                <a:path extrusionOk="0" h="681" w="317">
                  <a:moveTo>
                    <a:pt x="268" y="0"/>
                  </a:moveTo>
                  <a:cubicBezTo>
                    <a:pt x="244" y="0"/>
                    <a:pt x="195" y="25"/>
                    <a:pt x="195" y="49"/>
                  </a:cubicBezTo>
                  <a:cubicBezTo>
                    <a:pt x="171" y="243"/>
                    <a:pt x="122" y="413"/>
                    <a:pt x="25" y="583"/>
                  </a:cubicBezTo>
                  <a:cubicBezTo>
                    <a:pt x="1" y="608"/>
                    <a:pt x="1" y="656"/>
                    <a:pt x="25" y="680"/>
                  </a:cubicBezTo>
                  <a:lnTo>
                    <a:pt x="98" y="680"/>
                  </a:lnTo>
                  <a:cubicBezTo>
                    <a:pt x="195" y="486"/>
                    <a:pt x="268" y="292"/>
                    <a:pt x="316" y="73"/>
                  </a:cubicBezTo>
                  <a:cubicBezTo>
                    <a:pt x="316" y="49"/>
                    <a:pt x="292" y="0"/>
                    <a:pt x="2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0" name="Google Shape;1570;p102"/>
          <p:cNvGrpSpPr/>
          <p:nvPr/>
        </p:nvGrpSpPr>
        <p:grpSpPr>
          <a:xfrm flipH="1" rot="-4477981">
            <a:off x="8390415" y="4219638"/>
            <a:ext cx="799389" cy="704718"/>
            <a:chOff x="4508023" y="3764622"/>
            <a:chExt cx="161487" cy="142362"/>
          </a:xfrm>
        </p:grpSpPr>
        <p:sp>
          <p:nvSpPr>
            <p:cNvPr id="1571" name="Google Shape;1571;p102"/>
            <p:cNvSpPr/>
            <p:nvPr/>
          </p:nvSpPr>
          <p:spPr>
            <a:xfrm>
              <a:off x="4558151" y="3764622"/>
              <a:ext cx="65163" cy="54335"/>
            </a:xfrm>
            <a:custGeom>
              <a:rect b="b" l="l" r="r" t="t"/>
              <a:pathLst>
                <a:path extrusionOk="0" h="1395" w="1673">
                  <a:moveTo>
                    <a:pt x="947" y="1"/>
                  </a:moveTo>
                  <a:cubicBezTo>
                    <a:pt x="917" y="1"/>
                    <a:pt x="885" y="4"/>
                    <a:pt x="851" y="10"/>
                  </a:cubicBezTo>
                  <a:cubicBezTo>
                    <a:pt x="1" y="156"/>
                    <a:pt x="1118" y="1225"/>
                    <a:pt x="1118" y="1225"/>
                  </a:cubicBezTo>
                  <a:cubicBezTo>
                    <a:pt x="1208" y="1344"/>
                    <a:pt x="1284" y="1394"/>
                    <a:pt x="1346" y="1394"/>
                  </a:cubicBezTo>
                  <a:cubicBezTo>
                    <a:pt x="1672" y="1394"/>
                    <a:pt x="1599" y="1"/>
                    <a:pt x="94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102"/>
            <p:cNvSpPr/>
            <p:nvPr/>
          </p:nvSpPr>
          <p:spPr>
            <a:xfrm>
              <a:off x="4607735" y="3824527"/>
              <a:ext cx="61775" cy="35678"/>
            </a:xfrm>
            <a:custGeom>
              <a:rect b="b" l="l" r="r" t="t"/>
              <a:pathLst>
                <a:path extrusionOk="0" h="916" w="1586">
                  <a:moveTo>
                    <a:pt x="851" y="0"/>
                  </a:moveTo>
                  <a:cubicBezTo>
                    <a:pt x="473" y="0"/>
                    <a:pt x="137" y="537"/>
                    <a:pt x="137" y="537"/>
                  </a:cubicBezTo>
                  <a:cubicBezTo>
                    <a:pt x="0" y="811"/>
                    <a:pt x="113" y="915"/>
                    <a:pt x="310" y="915"/>
                  </a:cubicBezTo>
                  <a:cubicBezTo>
                    <a:pt x="744" y="915"/>
                    <a:pt x="1585" y="409"/>
                    <a:pt x="1084" y="75"/>
                  </a:cubicBezTo>
                  <a:cubicBezTo>
                    <a:pt x="1006" y="22"/>
                    <a:pt x="928" y="0"/>
                    <a:pt x="85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102"/>
            <p:cNvSpPr/>
            <p:nvPr/>
          </p:nvSpPr>
          <p:spPr>
            <a:xfrm>
              <a:off x="4552971" y="3869787"/>
              <a:ext cx="66682" cy="28044"/>
            </a:xfrm>
            <a:custGeom>
              <a:rect b="b" l="l" r="r" t="t"/>
              <a:pathLst>
                <a:path extrusionOk="0" h="720" w="1712">
                  <a:moveTo>
                    <a:pt x="1042" y="0"/>
                  </a:moveTo>
                  <a:cubicBezTo>
                    <a:pt x="818" y="0"/>
                    <a:pt x="620" y="55"/>
                    <a:pt x="620" y="55"/>
                  </a:cubicBezTo>
                  <a:cubicBezTo>
                    <a:pt x="0" y="300"/>
                    <a:pt x="770" y="719"/>
                    <a:pt x="1278" y="719"/>
                  </a:cubicBezTo>
                  <a:cubicBezTo>
                    <a:pt x="1526" y="719"/>
                    <a:pt x="1712" y="618"/>
                    <a:pt x="1640" y="347"/>
                  </a:cubicBezTo>
                  <a:cubicBezTo>
                    <a:pt x="1564" y="67"/>
                    <a:pt x="1287" y="0"/>
                    <a:pt x="10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102"/>
            <p:cNvSpPr/>
            <p:nvPr/>
          </p:nvSpPr>
          <p:spPr>
            <a:xfrm>
              <a:off x="4549660" y="3798275"/>
              <a:ext cx="44364" cy="50479"/>
            </a:xfrm>
            <a:custGeom>
              <a:rect b="b" l="l" r="r" t="t"/>
              <a:pathLst>
                <a:path extrusionOk="0" h="1296" w="1139">
                  <a:moveTo>
                    <a:pt x="675" y="0"/>
                  </a:moveTo>
                  <a:cubicBezTo>
                    <a:pt x="627" y="0"/>
                    <a:pt x="572" y="14"/>
                    <a:pt x="510" y="45"/>
                  </a:cubicBezTo>
                  <a:cubicBezTo>
                    <a:pt x="0" y="288"/>
                    <a:pt x="438" y="1114"/>
                    <a:pt x="438" y="1114"/>
                  </a:cubicBezTo>
                  <a:cubicBezTo>
                    <a:pt x="517" y="1242"/>
                    <a:pt x="592" y="1295"/>
                    <a:pt x="659" y="1295"/>
                  </a:cubicBezTo>
                  <a:cubicBezTo>
                    <a:pt x="992" y="1295"/>
                    <a:pt x="1139" y="0"/>
                    <a:pt x="67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102"/>
            <p:cNvSpPr/>
            <p:nvPr/>
          </p:nvSpPr>
          <p:spPr>
            <a:xfrm>
              <a:off x="4526018" y="3790290"/>
              <a:ext cx="91805" cy="116694"/>
            </a:xfrm>
            <a:custGeom>
              <a:rect b="b" l="l" r="r" t="t"/>
              <a:pathLst>
                <a:path extrusionOk="0" h="2996" w="2357">
                  <a:moveTo>
                    <a:pt x="1917" y="1"/>
                  </a:moveTo>
                  <a:cubicBezTo>
                    <a:pt x="1880" y="1"/>
                    <a:pt x="1855" y="40"/>
                    <a:pt x="1895" y="80"/>
                  </a:cubicBezTo>
                  <a:cubicBezTo>
                    <a:pt x="2162" y="299"/>
                    <a:pt x="2283" y="663"/>
                    <a:pt x="2186" y="1027"/>
                  </a:cubicBezTo>
                  <a:cubicBezTo>
                    <a:pt x="2113" y="1416"/>
                    <a:pt x="1773" y="1708"/>
                    <a:pt x="1360" y="1732"/>
                  </a:cubicBezTo>
                  <a:cubicBezTo>
                    <a:pt x="704" y="1780"/>
                    <a:pt x="146" y="2266"/>
                    <a:pt x="0" y="2946"/>
                  </a:cubicBezTo>
                  <a:cubicBezTo>
                    <a:pt x="0" y="2971"/>
                    <a:pt x="24" y="2995"/>
                    <a:pt x="49" y="2995"/>
                  </a:cubicBezTo>
                  <a:cubicBezTo>
                    <a:pt x="49" y="2995"/>
                    <a:pt x="73" y="2971"/>
                    <a:pt x="73" y="2946"/>
                  </a:cubicBezTo>
                  <a:cubicBezTo>
                    <a:pt x="219" y="2339"/>
                    <a:pt x="729" y="1878"/>
                    <a:pt x="1360" y="1805"/>
                  </a:cubicBezTo>
                  <a:cubicBezTo>
                    <a:pt x="1822" y="1780"/>
                    <a:pt x="2186" y="1465"/>
                    <a:pt x="2283" y="1027"/>
                  </a:cubicBezTo>
                  <a:cubicBezTo>
                    <a:pt x="2356" y="663"/>
                    <a:pt x="2235" y="250"/>
                    <a:pt x="1943" y="7"/>
                  </a:cubicBezTo>
                  <a:cubicBezTo>
                    <a:pt x="1934" y="3"/>
                    <a:pt x="1926" y="1"/>
                    <a:pt x="1917"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102"/>
            <p:cNvSpPr/>
            <p:nvPr/>
          </p:nvSpPr>
          <p:spPr>
            <a:xfrm>
              <a:off x="4596946" y="3843534"/>
              <a:ext cx="44520" cy="12698"/>
            </a:xfrm>
            <a:custGeom>
              <a:rect b="b" l="l" r="r" t="t"/>
              <a:pathLst>
                <a:path extrusionOk="0" h="326" w="1143">
                  <a:moveTo>
                    <a:pt x="1070" y="0"/>
                  </a:moveTo>
                  <a:cubicBezTo>
                    <a:pt x="903" y="93"/>
                    <a:pt x="522" y="243"/>
                    <a:pt x="265" y="243"/>
                  </a:cubicBezTo>
                  <a:cubicBezTo>
                    <a:pt x="187" y="243"/>
                    <a:pt x="119" y="229"/>
                    <a:pt x="74" y="195"/>
                  </a:cubicBezTo>
                  <a:cubicBezTo>
                    <a:pt x="74" y="183"/>
                    <a:pt x="68" y="177"/>
                    <a:pt x="59" y="177"/>
                  </a:cubicBezTo>
                  <a:cubicBezTo>
                    <a:pt x="50" y="177"/>
                    <a:pt x="37" y="183"/>
                    <a:pt x="25" y="195"/>
                  </a:cubicBezTo>
                  <a:cubicBezTo>
                    <a:pt x="1" y="195"/>
                    <a:pt x="1" y="243"/>
                    <a:pt x="25" y="243"/>
                  </a:cubicBezTo>
                  <a:cubicBezTo>
                    <a:pt x="80" y="298"/>
                    <a:pt x="135" y="325"/>
                    <a:pt x="199" y="325"/>
                  </a:cubicBezTo>
                  <a:cubicBezTo>
                    <a:pt x="221" y="325"/>
                    <a:pt x="244" y="322"/>
                    <a:pt x="268" y="316"/>
                  </a:cubicBezTo>
                  <a:cubicBezTo>
                    <a:pt x="560" y="292"/>
                    <a:pt x="851" y="219"/>
                    <a:pt x="1094" y="98"/>
                  </a:cubicBezTo>
                  <a:cubicBezTo>
                    <a:pt x="1118" y="73"/>
                    <a:pt x="1143" y="49"/>
                    <a:pt x="1118" y="25"/>
                  </a:cubicBezTo>
                  <a:cubicBezTo>
                    <a:pt x="1118" y="0"/>
                    <a:pt x="1094" y="0"/>
                    <a:pt x="1070"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102"/>
            <p:cNvSpPr/>
            <p:nvPr/>
          </p:nvSpPr>
          <p:spPr>
            <a:xfrm>
              <a:off x="4569525" y="3818529"/>
              <a:ext cx="11373" cy="42066"/>
            </a:xfrm>
            <a:custGeom>
              <a:rect b="b" l="l" r="r" t="t"/>
              <a:pathLst>
                <a:path extrusionOk="0" h="1080" w="292">
                  <a:moveTo>
                    <a:pt x="223" y="1"/>
                  </a:moveTo>
                  <a:cubicBezTo>
                    <a:pt x="207" y="1"/>
                    <a:pt x="195" y="18"/>
                    <a:pt x="195" y="35"/>
                  </a:cubicBezTo>
                  <a:cubicBezTo>
                    <a:pt x="171" y="132"/>
                    <a:pt x="0" y="910"/>
                    <a:pt x="219" y="1080"/>
                  </a:cubicBezTo>
                  <a:lnTo>
                    <a:pt x="292" y="1080"/>
                  </a:lnTo>
                  <a:cubicBezTo>
                    <a:pt x="292" y="1055"/>
                    <a:pt x="292" y="1031"/>
                    <a:pt x="292" y="1007"/>
                  </a:cubicBezTo>
                  <a:cubicBezTo>
                    <a:pt x="146" y="910"/>
                    <a:pt x="195" y="351"/>
                    <a:pt x="292" y="59"/>
                  </a:cubicBezTo>
                  <a:cubicBezTo>
                    <a:pt x="292" y="35"/>
                    <a:pt x="268" y="11"/>
                    <a:pt x="243" y="11"/>
                  </a:cubicBezTo>
                  <a:cubicBezTo>
                    <a:pt x="236" y="4"/>
                    <a:pt x="229" y="1"/>
                    <a:pt x="223"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102"/>
            <p:cNvSpPr/>
            <p:nvPr/>
          </p:nvSpPr>
          <p:spPr>
            <a:xfrm>
              <a:off x="4508023" y="3819074"/>
              <a:ext cx="44364" cy="50479"/>
            </a:xfrm>
            <a:custGeom>
              <a:rect b="b" l="l" r="r" t="t"/>
              <a:pathLst>
                <a:path extrusionOk="0" h="1296" w="1139">
                  <a:moveTo>
                    <a:pt x="657" y="0"/>
                  </a:moveTo>
                  <a:cubicBezTo>
                    <a:pt x="607" y="0"/>
                    <a:pt x="550" y="15"/>
                    <a:pt x="486" y="45"/>
                  </a:cubicBezTo>
                  <a:cubicBezTo>
                    <a:pt x="0" y="288"/>
                    <a:pt x="438" y="1114"/>
                    <a:pt x="438" y="1114"/>
                  </a:cubicBezTo>
                  <a:cubicBezTo>
                    <a:pt x="521" y="1242"/>
                    <a:pt x="598" y="1296"/>
                    <a:pt x="667" y="1296"/>
                  </a:cubicBezTo>
                  <a:cubicBezTo>
                    <a:pt x="1008" y="1296"/>
                    <a:pt x="1139" y="0"/>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102"/>
            <p:cNvSpPr/>
            <p:nvPr/>
          </p:nvSpPr>
          <p:spPr>
            <a:xfrm>
              <a:off x="4527887" y="3839756"/>
              <a:ext cx="11412" cy="42611"/>
            </a:xfrm>
            <a:custGeom>
              <a:rect b="b" l="l" r="r" t="t"/>
              <a:pathLst>
                <a:path extrusionOk="0" h="1094" w="293">
                  <a:moveTo>
                    <a:pt x="244" y="0"/>
                  </a:moveTo>
                  <a:cubicBezTo>
                    <a:pt x="219" y="0"/>
                    <a:pt x="195" y="0"/>
                    <a:pt x="195" y="25"/>
                  </a:cubicBezTo>
                  <a:cubicBezTo>
                    <a:pt x="171" y="122"/>
                    <a:pt x="1" y="899"/>
                    <a:pt x="219" y="1093"/>
                  </a:cubicBezTo>
                  <a:lnTo>
                    <a:pt x="244" y="1093"/>
                  </a:lnTo>
                  <a:cubicBezTo>
                    <a:pt x="268" y="1093"/>
                    <a:pt x="268" y="1093"/>
                    <a:pt x="292" y="1069"/>
                  </a:cubicBezTo>
                  <a:cubicBezTo>
                    <a:pt x="292" y="1045"/>
                    <a:pt x="292" y="1021"/>
                    <a:pt x="292" y="1021"/>
                  </a:cubicBezTo>
                  <a:cubicBezTo>
                    <a:pt x="146" y="899"/>
                    <a:pt x="219" y="365"/>
                    <a:pt x="292" y="49"/>
                  </a:cubicBezTo>
                  <a:cubicBezTo>
                    <a:pt x="292" y="25"/>
                    <a:pt x="268" y="0"/>
                    <a:pt x="244"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102"/>
            <p:cNvSpPr/>
            <p:nvPr/>
          </p:nvSpPr>
          <p:spPr>
            <a:xfrm>
              <a:off x="4558151" y="3864334"/>
              <a:ext cx="37898" cy="22747"/>
            </a:xfrm>
            <a:custGeom>
              <a:rect b="b" l="l" r="r" t="t"/>
              <a:pathLst>
                <a:path extrusionOk="0" h="584" w="973">
                  <a:moveTo>
                    <a:pt x="25" y="1"/>
                  </a:moveTo>
                  <a:cubicBezTo>
                    <a:pt x="1" y="25"/>
                    <a:pt x="1" y="49"/>
                    <a:pt x="1" y="74"/>
                  </a:cubicBezTo>
                  <a:cubicBezTo>
                    <a:pt x="195" y="390"/>
                    <a:pt x="535" y="584"/>
                    <a:pt x="924" y="584"/>
                  </a:cubicBezTo>
                  <a:cubicBezTo>
                    <a:pt x="948" y="584"/>
                    <a:pt x="973" y="584"/>
                    <a:pt x="973" y="560"/>
                  </a:cubicBezTo>
                  <a:cubicBezTo>
                    <a:pt x="973" y="511"/>
                    <a:pt x="948" y="511"/>
                    <a:pt x="924" y="511"/>
                  </a:cubicBezTo>
                  <a:cubicBezTo>
                    <a:pt x="584" y="487"/>
                    <a:pt x="268" y="317"/>
                    <a:pt x="74" y="25"/>
                  </a:cubicBezTo>
                  <a:cubicBezTo>
                    <a:pt x="74" y="1"/>
                    <a:pt x="50" y="1"/>
                    <a:pt x="25"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1" name="Google Shape;1581;p102"/>
          <p:cNvGrpSpPr/>
          <p:nvPr/>
        </p:nvGrpSpPr>
        <p:grpSpPr>
          <a:xfrm flipH="1">
            <a:off x="366698" y="-180577"/>
            <a:ext cx="2121882" cy="1414590"/>
            <a:chOff x="6655952" y="-180577"/>
            <a:chExt cx="2121882" cy="1414590"/>
          </a:xfrm>
        </p:grpSpPr>
        <p:grpSp>
          <p:nvGrpSpPr>
            <p:cNvPr id="1582" name="Google Shape;1582;p102"/>
            <p:cNvGrpSpPr/>
            <p:nvPr/>
          </p:nvGrpSpPr>
          <p:grpSpPr>
            <a:xfrm rot="1685293">
              <a:off x="8051699" y="334351"/>
              <a:ext cx="652925" cy="474307"/>
              <a:chOff x="5211663" y="1358969"/>
              <a:chExt cx="483893" cy="351481"/>
            </a:xfrm>
          </p:grpSpPr>
          <p:sp>
            <p:nvSpPr>
              <p:cNvPr id="1583" name="Google Shape;1583;p102"/>
              <p:cNvSpPr/>
              <p:nvPr/>
            </p:nvSpPr>
            <p:spPr>
              <a:xfrm>
                <a:off x="5519159" y="1395927"/>
                <a:ext cx="71050" cy="66812"/>
              </a:xfrm>
              <a:custGeom>
                <a:rect b="b" l="l" r="r" t="t"/>
                <a:pathLst>
                  <a:path extrusionOk="0" h="978" w="1040">
                    <a:moveTo>
                      <a:pt x="914" y="1"/>
                    </a:moveTo>
                    <a:cubicBezTo>
                      <a:pt x="801" y="1"/>
                      <a:pt x="571" y="36"/>
                      <a:pt x="67" y="176"/>
                    </a:cubicBezTo>
                    <a:cubicBezTo>
                      <a:pt x="0" y="198"/>
                      <a:pt x="16" y="324"/>
                      <a:pt x="95" y="324"/>
                    </a:cubicBezTo>
                    <a:cubicBezTo>
                      <a:pt x="102" y="324"/>
                      <a:pt x="109" y="323"/>
                      <a:pt x="116" y="322"/>
                    </a:cubicBezTo>
                    <a:cubicBezTo>
                      <a:pt x="359" y="249"/>
                      <a:pt x="626" y="200"/>
                      <a:pt x="869" y="152"/>
                    </a:cubicBezTo>
                    <a:lnTo>
                      <a:pt x="869" y="152"/>
                    </a:lnTo>
                    <a:cubicBezTo>
                      <a:pt x="796" y="322"/>
                      <a:pt x="626" y="662"/>
                      <a:pt x="505" y="880"/>
                    </a:cubicBezTo>
                    <a:cubicBezTo>
                      <a:pt x="480" y="905"/>
                      <a:pt x="480" y="953"/>
                      <a:pt x="529" y="977"/>
                    </a:cubicBezTo>
                    <a:lnTo>
                      <a:pt x="553" y="977"/>
                    </a:lnTo>
                    <a:cubicBezTo>
                      <a:pt x="577" y="977"/>
                      <a:pt x="602" y="977"/>
                      <a:pt x="602" y="953"/>
                    </a:cubicBezTo>
                    <a:cubicBezTo>
                      <a:pt x="650" y="880"/>
                      <a:pt x="990" y="249"/>
                      <a:pt x="1039" y="127"/>
                    </a:cubicBezTo>
                    <a:cubicBezTo>
                      <a:pt x="1039" y="103"/>
                      <a:pt x="1039" y="79"/>
                      <a:pt x="1039" y="30"/>
                    </a:cubicBezTo>
                    <a:cubicBezTo>
                      <a:pt x="1018" y="20"/>
                      <a:pt x="998" y="1"/>
                      <a:pt x="914"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102"/>
              <p:cNvSpPr/>
              <p:nvPr/>
            </p:nvSpPr>
            <p:spPr>
              <a:xfrm>
                <a:off x="5211663" y="1358969"/>
                <a:ext cx="483893" cy="351481"/>
              </a:xfrm>
              <a:custGeom>
                <a:rect b="b" l="l" r="r" t="t"/>
                <a:pathLst>
                  <a:path extrusionOk="0" h="5145" w="7083">
                    <a:moveTo>
                      <a:pt x="3768" y="0"/>
                    </a:moveTo>
                    <a:cubicBezTo>
                      <a:pt x="3734" y="0"/>
                      <a:pt x="3701" y="4"/>
                      <a:pt x="3670" y="12"/>
                    </a:cubicBezTo>
                    <a:cubicBezTo>
                      <a:pt x="3014" y="207"/>
                      <a:pt x="3232" y="1713"/>
                      <a:pt x="3232" y="1713"/>
                    </a:cubicBezTo>
                    <a:cubicBezTo>
                      <a:pt x="3232" y="1713"/>
                      <a:pt x="1357" y="535"/>
                      <a:pt x="891" y="535"/>
                    </a:cubicBezTo>
                    <a:cubicBezTo>
                      <a:pt x="865" y="535"/>
                      <a:pt x="844" y="539"/>
                      <a:pt x="827" y="547"/>
                    </a:cubicBezTo>
                    <a:cubicBezTo>
                      <a:pt x="366" y="814"/>
                      <a:pt x="1483" y="1664"/>
                      <a:pt x="1483" y="1664"/>
                    </a:cubicBezTo>
                    <a:cubicBezTo>
                      <a:pt x="1483" y="1664"/>
                      <a:pt x="832" y="1473"/>
                      <a:pt x="445" y="1473"/>
                    </a:cubicBezTo>
                    <a:cubicBezTo>
                      <a:pt x="263" y="1473"/>
                      <a:pt x="140" y="1516"/>
                      <a:pt x="171" y="1640"/>
                    </a:cubicBezTo>
                    <a:cubicBezTo>
                      <a:pt x="269" y="2029"/>
                      <a:pt x="1022" y="2490"/>
                      <a:pt x="1022" y="2490"/>
                    </a:cubicBezTo>
                    <a:cubicBezTo>
                      <a:pt x="730" y="2490"/>
                      <a:pt x="439" y="2539"/>
                      <a:pt x="147" y="2587"/>
                    </a:cubicBezTo>
                    <a:cubicBezTo>
                      <a:pt x="1" y="2650"/>
                      <a:pt x="594" y="3616"/>
                      <a:pt x="1664" y="3616"/>
                    </a:cubicBezTo>
                    <a:cubicBezTo>
                      <a:pt x="1835" y="3616"/>
                      <a:pt x="2018" y="3592"/>
                      <a:pt x="2212" y="3535"/>
                    </a:cubicBezTo>
                    <a:lnTo>
                      <a:pt x="2212" y="3535"/>
                    </a:lnTo>
                    <a:lnTo>
                      <a:pt x="1095" y="4506"/>
                    </a:lnTo>
                    <a:cubicBezTo>
                      <a:pt x="1095" y="4506"/>
                      <a:pt x="2102" y="5144"/>
                      <a:pt x="3258" y="5144"/>
                    </a:cubicBezTo>
                    <a:cubicBezTo>
                      <a:pt x="3697" y="5144"/>
                      <a:pt x="4158" y="5052"/>
                      <a:pt x="4593" y="4798"/>
                    </a:cubicBezTo>
                    <a:cubicBezTo>
                      <a:pt x="7083" y="3365"/>
                      <a:pt x="4779" y="0"/>
                      <a:pt x="37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102"/>
              <p:cNvSpPr/>
              <p:nvPr/>
            </p:nvSpPr>
            <p:spPr>
              <a:xfrm>
                <a:off x="5467307" y="1398045"/>
                <a:ext cx="48164" cy="44746"/>
              </a:xfrm>
              <a:custGeom>
                <a:rect b="b" l="l" r="r" t="t"/>
                <a:pathLst>
                  <a:path extrusionOk="0" h="655" w="705">
                    <a:moveTo>
                      <a:pt x="443" y="1"/>
                    </a:moveTo>
                    <a:cubicBezTo>
                      <a:pt x="395" y="1"/>
                      <a:pt x="349" y="49"/>
                      <a:pt x="365" y="96"/>
                    </a:cubicBezTo>
                    <a:cubicBezTo>
                      <a:pt x="413" y="218"/>
                      <a:pt x="462" y="363"/>
                      <a:pt x="486" y="485"/>
                    </a:cubicBezTo>
                    <a:cubicBezTo>
                      <a:pt x="365" y="388"/>
                      <a:pt x="243" y="291"/>
                      <a:pt x="122" y="169"/>
                    </a:cubicBezTo>
                    <a:cubicBezTo>
                      <a:pt x="110" y="157"/>
                      <a:pt x="92" y="151"/>
                      <a:pt x="73" y="151"/>
                    </a:cubicBezTo>
                    <a:cubicBezTo>
                      <a:pt x="55" y="151"/>
                      <a:pt x="37" y="157"/>
                      <a:pt x="25" y="169"/>
                    </a:cubicBezTo>
                    <a:cubicBezTo>
                      <a:pt x="0" y="218"/>
                      <a:pt x="0" y="266"/>
                      <a:pt x="25" y="291"/>
                    </a:cubicBezTo>
                    <a:cubicBezTo>
                      <a:pt x="340" y="606"/>
                      <a:pt x="462" y="655"/>
                      <a:pt x="535" y="655"/>
                    </a:cubicBezTo>
                    <a:lnTo>
                      <a:pt x="559" y="655"/>
                    </a:lnTo>
                    <a:cubicBezTo>
                      <a:pt x="608" y="631"/>
                      <a:pt x="705" y="582"/>
                      <a:pt x="511" y="48"/>
                    </a:cubicBezTo>
                    <a:cubicBezTo>
                      <a:pt x="494" y="14"/>
                      <a:pt x="468" y="1"/>
                      <a:pt x="443"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102"/>
              <p:cNvSpPr/>
              <p:nvPr/>
            </p:nvSpPr>
            <p:spPr>
              <a:xfrm>
                <a:off x="5309630" y="1479885"/>
                <a:ext cx="102954" cy="109167"/>
              </a:xfrm>
              <a:custGeom>
                <a:rect b="b" l="l" r="r" t="t"/>
                <a:pathLst>
                  <a:path extrusionOk="0" h="1598" w="1507">
                    <a:moveTo>
                      <a:pt x="479" y="1"/>
                    </a:moveTo>
                    <a:cubicBezTo>
                      <a:pt x="444" y="1"/>
                      <a:pt x="427" y="9"/>
                      <a:pt x="414" y="16"/>
                    </a:cubicBezTo>
                    <a:cubicBezTo>
                      <a:pt x="389" y="40"/>
                      <a:pt x="389" y="64"/>
                      <a:pt x="389" y="113"/>
                    </a:cubicBezTo>
                    <a:cubicBezTo>
                      <a:pt x="389" y="210"/>
                      <a:pt x="535" y="380"/>
                      <a:pt x="657" y="477"/>
                    </a:cubicBezTo>
                    <a:cubicBezTo>
                      <a:pt x="1" y="526"/>
                      <a:pt x="1" y="599"/>
                      <a:pt x="1" y="672"/>
                    </a:cubicBezTo>
                    <a:cubicBezTo>
                      <a:pt x="1" y="744"/>
                      <a:pt x="74" y="793"/>
                      <a:pt x="98" y="817"/>
                    </a:cubicBezTo>
                    <a:cubicBezTo>
                      <a:pt x="219" y="890"/>
                      <a:pt x="316" y="963"/>
                      <a:pt x="438" y="1012"/>
                    </a:cubicBezTo>
                    <a:cubicBezTo>
                      <a:pt x="316" y="1036"/>
                      <a:pt x="195" y="1085"/>
                      <a:pt x="98" y="1157"/>
                    </a:cubicBezTo>
                    <a:cubicBezTo>
                      <a:pt x="49" y="1182"/>
                      <a:pt x="49" y="1255"/>
                      <a:pt x="74" y="1303"/>
                    </a:cubicBezTo>
                    <a:cubicBezTo>
                      <a:pt x="185" y="1481"/>
                      <a:pt x="397" y="1598"/>
                      <a:pt x="619" y="1598"/>
                    </a:cubicBezTo>
                    <a:cubicBezTo>
                      <a:pt x="639" y="1598"/>
                      <a:pt x="660" y="1597"/>
                      <a:pt x="681" y="1595"/>
                    </a:cubicBezTo>
                    <a:cubicBezTo>
                      <a:pt x="778" y="1595"/>
                      <a:pt x="875" y="1570"/>
                      <a:pt x="948" y="1546"/>
                    </a:cubicBezTo>
                    <a:cubicBezTo>
                      <a:pt x="997" y="1546"/>
                      <a:pt x="1021" y="1498"/>
                      <a:pt x="997" y="1473"/>
                    </a:cubicBezTo>
                    <a:cubicBezTo>
                      <a:pt x="997" y="1438"/>
                      <a:pt x="971" y="1415"/>
                      <a:pt x="938" y="1415"/>
                    </a:cubicBezTo>
                    <a:cubicBezTo>
                      <a:pt x="925" y="1415"/>
                      <a:pt x="912" y="1418"/>
                      <a:pt x="899" y="1425"/>
                    </a:cubicBezTo>
                    <a:cubicBezTo>
                      <a:pt x="829" y="1446"/>
                      <a:pt x="756" y="1457"/>
                      <a:pt x="683" y="1457"/>
                    </a:cubicBezTo>
                    <a:cubicBezTo>
                      <a:pt x="507" y="1457"/>
                      <a:pt x="333" y="1392"/>
                      <a:pt x="195" y="1255"/>
                    </a:cubicBezTo>
                    <a:cubicBezTo>
                      <a:pt x="365" y="1157"/>
                      <a:pt x="535" y="1109"/>
                      <a:pt x="705" y="1085"/>
                    </a:cubicBezTo>
                    <a:lnTo>
                      <a:pt x="729" y="1085"/>
                    </a:lnTo>
                    <a:cubicBezTo>
                      <a:pt x="754" y="1060"/>
                      <a:pt x="778" y="1036"/>
                      <a:pt x="778" y="1012"/>
                    </a:cubicBezTo>
                    <a:cubicBezTo>
                      <a:pt x="778" y="987"/>
                      <a:pt x="754" y="963"/>
                      <a:pt x="729" y="939"/>
                    </a:cubicBezTo>
                    <a:lnTo>
                      <a:pt x="705" y="939"/>
                    </a:lnTo>
                    <a:cubicBezTo>
                      <a:pt x="511" y="890"/>
                      <a:pt x="341" y="793"/>
                      <a:pt x="171" y="696"/>
                    </a:cubicBezTo>
                    <a:cubicBezTo>
                      <a:pt x="389" y="647"/>
                      <a:pt x="608" y="623"/>
                      <a:pt x="827" y="623"/>
                    </a:cubicBezTo>
                    <a:cubicBezTo>
                      <a:pt x="851" y="623"/>
                      <a:pt x="875" y="599"/>
                      <a:pt x="899" y="574"/>
                    </a:cubicBezTo>
                    <a:cubicBezTo>
                      <a:pt x="899" y="550"/>
                      <a:pt x="899" y="526"/>
                      <a:pt x="875" y="502"/>
                    </a:cubicBezTo>
                    <a:cubicBezTo>
                      <a:pt x="754" y="404"/>
                      <a:pt x="657" y="283"/>
                      <a:pt x="559" y="161"/>
                    </a:cubicBezTo>
                    <a:lnTo>
                      <a:pt x="559" y="161"/>
                    </a:lnTo>
                    <a:cubicBezTo>
                      <a:pt x="851" y="259"/>
                      <a:pt x="1118" y="380"/>
                      <a:pt x="1385" y="526"/>
                    </a:cubicBezTo>
                    <a:cubicBezTo>
                      <a:pt x="1434" y="526"/>
                      <a:pt x="1482" y="526"/>
                      <a:pt x="1482" y="477"/>
                    </a:cubicBezTo>
                    <a:cubicBezTo>
                      <a:pt x="1507" y="429"/>
                      <a:pt x="1482" y="404"/>
                      <a:pt x="1458" y="380"/>
                    </a:cubicBezTo>
                    <a:cubicBezTo>
                      <a:pt x="803" y="61"/>
                      <a:pt x="574" y="1"/>
                      <a:pt x="479"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102"/>
              <p:cNvSpPr/>
              <p:nvPr/>
            </p:nvSpPr>
            <p:spPr>
              <a:xfrm>
                <a:off x="5442439" y="1508440"/>
                <a:ext cx="151050" cy="201598"/>
              </a:xfrm>
              <a:custGeom>
                <a:rect b="b" l="l" r="r" t="t"/>
                <a:pathLst>
                  <a:path extrusionOk="0" h="2951" w="2211">
                    <a:moveTo>
                      <a:pt x="2131" y="1"/>
                    </a:moveTo>
                    <a:cubicBezTo>
                      <a:pt x="2118" y="1"/>
                      <a:pt x="2103" y="4"/>
                      <a:pt x="2089" y="11"/>
                    </a:cubicBezTo>
                    <a:cubicBezTo>
                      <a:pt x="2089" y="11"/>
                      <a:pt x="0" y="982"/>
                      <a:pt x="49" y="2877"/>
                    </a:cubicBezTo>
                    <a:cubicBezTo>
                      <a:pt x="49" y="2901"/>
                      <a:pt x="73" y="2950"/>
                      <a:pt x="121" y="2950"/>
                    </a:cubicBezTo>
                    <a:cubicBezTo>
                      <a:pt x="170" y="2950"/>
                      <a:pt x="194" y="2901"/>
                      <a:pt x="194" y="2877"/>
                    </a:cubicBezTo>
                    <a:cubicBezTo>
                      <a:pt x="170" y="1080"/>
                      <a:pt x="2138" y="132"/>
                      <a:pt x="2162" y="132"/>
                    </a:cubicBezTo>
                    <a:cubicBezTo>
                      <a:pt x="2186" y="108"/>
                      <a:pt x="2211" y="84"/>
                      <a:pt x="2186" y="35"/>
                    </a:cubicBezTo>
                    <a:cubicBezTo>
                      <a:pt x="2186" y="18"/>
                      <a:pt x="2162" y="1"/>
                      <a:pt x="2131" y="1"/>
                    </a:cubicBezTo>
                    <a:close/>
                  </a:path>
                </a:pathLst>
              </a:custGeom>
              <a:solidFill>
                <a:srgbClr val="261D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8" name="Google Shape;1588;p102"/>
            <p:cNvSpPr/>
            <p:nvPr/>
          </p:nvSpPr>
          <p:spPr>
            <a:xfrm rot="-2700000">
              <a:off x="7005059" y="-115361"/>
              <a:ext cx="716375" cy="1284157"/>
            </a:xfrm>
            <a:custGeom>
              <a:rect b="b" l="l" r="r" t="t"/>
              <a:pathLst>
                <a:path extrusionOk="0" h="11977" w="6681">
                  <a:moveTo>
                    <a:pt x="4276" y="0"/>
                  </a:moveTo>
                  <a:cubicBezTo>
                    <a:pt x="4276" y="0"/>
                    <a:pt x="4082" y="49"/>
                    <a:pt x="3839" y="146"/>
                  </a:cubicBezTo>
                  <a:lnTo>
                    <a:pt x="3887" y="267"/>
                  </a:lnTo>
                  <a:lnTo>
                    <a:pt x="3863" y="292"/>
                  </a:lnTo>
                  <a:cubicBezTo>
                    <a:pt x="4009" y="243"/>
                    <a:pt x="4155" y="195"/>
                    <a:pt x="4300" y="146"/>
                  </a:cubicBezTo>
                  <a:lnTo>
                    <a:pt x="4276" y="0"/>
                  </a:lnTo>
                  <a:close/>
                  <a:moveTo>
                    <a:pt x="3426" y="316"/>
                  </a:moveTo>
                  <a:cubicBezTo>
                    <a:pt x="3280" y="365"/>
                    <a:pt x="3134" y="437"/>
                    <a:pt x="3013" y="510"/>
                  </a:cubicBezTo>
                  <a:lnTo>
                    <a:pt x="3080" y="645"/>
                  </a:lnTo>
                  <a:lnTo>
                    <a:pt x="3080" y="645"/>
                  </a:lnTo>
                  <a:cubicBezTo>
                    <a:pt x="3198" y="578"/>
                    <a:pt x="3336" y="530"/>
                    <a:pt x="3474" y="437"/>
                  </a:cubicBezTo>
                  <a:lnTo>
                    <a:pt x="3426" y="316"/>
                  </a:lnTo>
                  <a:close/>
                  <a:moveTo>
                    <a:pt x="3080" y="645"/>
                  </a:moveTo>
                  <a:cubicBezTo>
                    <a:pt x="3074" y="649"/>
                    <a:pt x="3068" y="652"/>
                    <a:pt x="3061" y="656"/>
                  </a:cubicBezTo>
                  <a:lnTo>
                    <a:pt x="3086" y="656"/>
                  </a:lnTo>
                  <a:lnTo>
                    <a:pt x="3080" y="645"/>
                  </a:lnTo>
                  <a:close/>
                  <a:moveTo>
                    <a:pt x="2624" y="753"/>
                  </a:moveTo>
                  <a:cubicBezTo>
                    <a:pt x="2503" y="850"/>
                    <a:pt x="2406" y="948"/>
                    <a:pt x="2284" y="1069"/>
                  </a:cubicBezTo>
                  <a:lnTo>
                    <a:pt x="2403" y="1164"/>
                  </a:lnTo>
                  <a:lnTo>
                    <a:pt x="2403" y="1164"/>
                  </a:lnTo>
                  <a:cubicBezTo>
                    <a:pt x="2496" y="1055"/>
                    <a:pt x="2609" y="965"/>
                    <a:pt x="2721" y="875"/>
                  </a:cubicBezTo>
                  <a:lnTo>
                    <a:pt x="2624" y="753"/>
                  </a:lnTo>
                  <a:close/>
                  <a:moveTo>
                    <a:pt x="2403" y="1164"/>
                  </a:moveTo>
                  <a:cubicBezTo>
                    <a:pt x="2396" y="1173"/>
                    <a:pt x="2388" y="1182"/>
                    <a:pt x="2381" y="1191"/>
                  </a:cubicBezTo>
                  <a:lnTo>
                    <a:pt x="2406" y="1166"/>
                  </a:lnTo>
                  <a:lnTo>
                    <a:pt x="2403" y="1164"/>
                  </a:lnTo>
                  <a:close/>
                  <a:moveTo>
                    <a:pt x="1993" y="1409"/>
                  </a:moveTo>
                  <a:cubicBezTo>
                    <a:pt x="1895" y="1531"/>
                    <a:pt x="1823" y="1676"/>
                    <a:pt x="1774" y="1822"/>
                  </a:cubicBezTo>
                  <a:lnTo>
                    <a:pt x="1895" y="1871"/>
                  </a:lnTo>
                  <a:lnTo>
                    <a:pt x="1895" y="1895"/>
                  </a:lnTo>
                  <a:cubicBezTo>
                    <a:pt x="1944" y="1749"/>
                    <a:pt x="2017" y="1628"/>
                    <a:pt x="2114" y="1506"/>
                  </a:cubicBezTo>
                  <a:lnTo>
                    <a:pt x="1993" y="1409"/>
                  </a:lnTo>
                  <a:close/>
                  <a:moveTo>
                    <a:pt x="1628" y="2259"/>
                  </a:moveTo>
                  <a:cubicBezTo>
                    <a:pt x="1604" y="2405"/>
                    <a:pt x="1580" y="2551"/>
                    <a:pt x="1580" y="2697"/>
                  </a:cubicBezTo>
                  <a:lnTo>
                    <a:pt x="1701" y="2697"/>
                  </a:lnTo>
                  <a:cubicBezTo>
                    <a:pt x="1704" y="2559"/>
                    <a:pt x="1728" y="2421"/>
                    <a:pt x="1774" y="2284"/>
                  </a:cubicBezTo>
                  <a:lnTo>
                    <a:pt x="1628" y="2259"/>
                  </a:lnTo>
                  <a:close/>
                  <a:moveTo>
                    <a:pt x="1701" y="2697"/>
                  </a:moveTo>
                  <a:cubicBezTo>
                    <a:pt x="1701" y="2705"/>
                    <a:pt x="1701" y="2713"/>
                    <a:pt x="1701" y="2721"/>
                  </a:cubicBezTo>
                  <a:lnTo>
                    <a:pt x="1725" y="2697"/>
                  </a:lnTo>
                  <a:close/>
                  <a:moveTo>
                    <a:pt x="1774" y="3158"/>
                  </a:moveTo>
                  <a:lnTo>
                    <a:pt x="1628" y="3183"/>
                  </a:lnTo>
                  <a:cubicBezTo>
                    <a:pt x="1628" y="3304"/>
                    <a:pt x="1677" y="3401"/>
                    <a:pt x="1701" y="3523"/>
                  </a:cubicBezTo>
                  <a:lnTo>
                    <a:pt x="1725" y="3620"/>
                  </a:lnTo>
                  <a:lnTo>
                    <a:pt x="1871" y="3571"/>
                  </a:lnTo>
                  <a:lnTo>
                    <a:pt x="1847" y="3474"/>
                  </a:lnTo>
                  <a:cubicBezTo>
                    <a:pt x="1798" y="3377"/>
                    <a:pt x="1774" y="3255"/>
                    <a:pt x="1774" y="3158"/>
                  </a:cubicBezTo>
                  <a:close/>
                  <a:moveTo>
                    <a:pt x="3329" y="3863"/>
                  </a:moveTo>
                  <a:cubicBezTo>
                    <a:pt x="3232" y="3887"/>
                    <a:pt x="3061" y="3887"/>
                    <a:pt x="2867" y="3887"/>
                  </a:cubicBezTo>
                  <a:lnTo>
                    <a:pt x="2867" y="4054"/>
                  </a:lnTo>
                  <a:lnTo>
                    <a:pt x="2867" y="4054"/>
                  </a:lnTo>
                  <a:cubicBezTo>
                    <a:pt x="3049" y="4033"/>
                    <a:pt x="3189" y="4032"/>
                    <a:pt x="3329" y="4008"/>
                  </a:cubicBezTo>
                  <a:lnTo>
                    <a:pt x="3329" y="3863"/>
                  </a:lnTo>
                  <a:close/>
                  <a:moveTo>
                    <a:pt x="2867" y="4054"/>
                  </a:moveTo>
                  <a:cubicBezTo>
                    <a:pt x="2859" y="4055"/>
                    <a:pt x="2851" y="4056"/>
                    <a:pt x="2843" y="4057"/>
                  </a:cubicBezTo>
                  <a:lnTo>
                    <a:pt x="2867" y="4057"/>
                  </a:lnTo>
                  <a:lnTo>
                    <a:pt x="2867" y="4054"/>
                  </a:lnTo>
                  <a:close/>
                  <a:moveTo>
                    <a:pt x="2406" y="3960"/>
                  </a:moveTo>
                  <a:cubicBezTo>
                    <a:pt x="2284" y="3984"/>
                    <a:pt x="2163" y="4008"/>
                    <a:pt x="2041" y="4033"/>
                  </a:cubicBezTo>
                  <a:lnTo>
                    <a:pt x="2017" y="3984"/>
                  </a:lnTo>
                  <a:lnTo>
                    <a:pt x="1871" y="4033"/>
                  </a:lnTo>
                  <a:cubicBezTo>
                    <a:pt x="1944" y="4178"/>
                    <a:pt x="2017" y="4324"/>
                    <a:pt x="2090" y="4446"/>
                  </a:cubicBezTo>
                  <a:lnTo>
                    <a:pt x="2211" y="4373"/>
                  </a:lnTo>
                  <a:cubicBezTo>
                    <a:pt x="2163" y="4300"/>
                    <a:pt x="2138" y="4227"/>
                    <a:pt x="2090" y="4178"/>
                  </a:cubicBezTo>
                  <a:cubicBezTo>
                    <a:pt x="2211" y="4130"/>
                    <a:pt x="2333" y="4130"/>
                    <a:pt x="2430" y="4106"/>
                  </a:cubicBezTo>
                  <a:lnTo>
                    <a:pt x="2406" y="3960"/>
                  </a:lnTo>
                  <a:close/>
                  <a:moveTo>
                    <a:pt x="1531" y="4178"/>
                  </a:moveTo>
                  <a:cubicBezTo>
                    <a:pt x="1385" y="4227"/>
                    <a:pt x="1240" y="4300"/>
                    <a:pt x="1118" y="4349"/>
                  </a:cubicBezTo>
                  <a:lnTo>
                    <a:pt x="1185" y="4483"/>
                  </a:lnTo>
                  <a:lnTo>
                    <a:pt x="1185" y="4483"/>
                  </a:lnTo>
                  <a:cubicBezTo>
                    <a:pt x="1303" y="4416"/>
                    <a:pt x="1441" y="4370"/>
                    <a:pt x="1580" y="4324"/>
                  </a:cubicBezTo>
                  <a:lnTo>
                    <a:pt x="1531" y="4178"/>
                  </a:lnTo>
                  <a:close/>
                  <a:moveTo>
                    <a:pt x="1185" y="4483"/>
                  </a:moveTo>
                  <a:lnTo>
                    <a:pt x="1185" y="4483"/>
                  </a:lnTo>
                  <a:cubicBezTo>
                    <a:pt x="1179" y="4487"/>
                    <a:pt x="1173" y="4491"/>
                    <a:pt x="1167" y="4494"/>
                  </a:cubicBezTo>
                  <a:lnTo>
                    <a:pt x="1191" y="4494"/>
                  </a:lnTo>
                  <a:lnTo>
                    <a:pt x="1185" y="4483"/>
                  </a:lnTo>
                  <a:close/>
                  <a:moveTo>
                    <a:pt x="3426" y="4203"/>
                  </a:moveTo>
                  <a:cubicBezTo>
                    <a:pt x="3377" y="4324"/>
                    <a:pt x="3304" y="4446"/>
                    <a:pt x="3207" y="4519"/>
                  </a:cubicBezTo>
                  <a:lnTo>
                    <a:pt x="3304" y="4640"/>
                  </a:lnTo>
                  <a:cubicBezTo>
                    <a:pt x="3426" y="4543"/>
                    <a:pt x="3499" y="4397"/>
                    <a:pt x="3572" y="4251"/>
                  </a:cubicBezTo>
                  <a:lnTo>
                    <a:pt x="3426" y="4203"/>
                  </a:lnTo>
                  <a:close/>
                  <a:moveTo>
                    <a:pt x="2478" y="4664"/>
                  </a:moveTo>
                  <a:lnTo>
                    <a:pt x="2406" y="4786"/>
                  </a:lnTo>
                  <a:cubicBezTo>
                    <a:pt x="2503" y="4859"/>
                    <a:pt x="2624" y="4883"/>
                    <a:pt x="2746" y="4883"/>
                  </a:cubicBezTo>
                  <a:lnTo>
                    <a:pt x="2891" y="4883"/>
                  </a:lnTo>
                  <a:lnTo>
                    <a:pt x="2867" y="4737"/>
                  </a:lnTo>
                  <a:cubicBezTo>
                    <a:pt x="2831" y="4743"/>
                    <a:pt x="2796" y="4746"/>
                    <a:pt x="2762" y="4746"/>
                  </a:cubicBezTo>
                  <a:cubicBezTo>
                    <a:pt x="2661" y="4746"/>
                    <a:pt x="2570" y="4719"/>
                    <a:pt x="2478" y="4664"/>
                  </a:cubicBezTo>
                  <a:close/>
                  <a:moveTo>
                    <a:pt x="705" y="4616"/>
                  </a:moveTo>
                  <a:cubicBezTo>
                    <a:pt x="584" y="4713"/>
                    <a:pt x="486" y="4810"/>
                    <a:pt x="389" y="4932"/>
                  </a:cubicBezTo>
                  <a:lnTo>
                    <a:pt x="486" y="5004"/>
                  </a:lnTo>
                  <a:lnTo>
                    <a:pt x="486" y="5029"/>
                  </a:lnTo>
                  <a:cubicBezTo>
                    <a:pt x="584" y="4907"/>
                    <a:pt x="681" y="4810"/>
                    <a:pt x="802" y="4737"/>
                  </a:cubicBezTo>
                  <a:lnTo>
                    <a:pt x="705" y="4616"/>
                  </a:lnTo>
                  <a:close/>
                  <a:moveTo>
                    <a:pt x="146" y="5320"/>
                  </a:moveTo>
                  <a:cubicBezTo>
                    <a:pt x="74" y="5466"/>
                    <a:pt x="49" y="5612"/>
                    <a:pt x="25" y="5757"/>
                  </a:cubicBezTo>
                  <a:lnTo>
                    <a:pt x="171" y="5782"/>
                  </a:lnTo>
                  <a:cubicBezTo>
                    <a:pt x="171" y="5636"/>
                    <a:pt x="219" y="5515"/>
                    <a:pt x="268" y="5369"/>
                  </a:cubicBezTo>
                  <a:lnTo>
                    <a:pt x="146" y="5320"/>
                  </a:lnTo>
                  <a:close/>
                  <a:moveTo>
                    <a:pt x="1" y="6219"/>
                  </a:moveTo>
                  <a:cubicBezTo>
                    <a:pt x="25" y="6389"/>
                    <a:pt x="49" y="6535"/>
                    <a:pt x="98" y="6681"/>
                  </a:cubicBezTo>
                  <a:lnTo>
                    <a:pt x="219" y="6656"/>
                  </a:lnTo>
                  <a:cubicBezTo>
                    <a:pt x="195" y="6511"/>
                    <a:pt x="171" y="6365"/>
                    <a:pt x="171" y="6219"/>
                  </a:cubicBezTo>
                  <a:close/>
                  <a:moveTo>
                    <a:pt x="341" y="7045"/>
                  </a:moveTo>
                  <a:lnTo>
                    <a:pt x="219" y="7118"/>
                  </a:lnTo>
                  <a:cubicBezTo>
                    <a:pt x="268" y="7239"/>
                    <a:pt x="316" y="7385"/>
                    <a:pt x="389" y="7531"/>
                  </a:cubicBezTo>
                  <a:lnTo>
                    <a:pt x="535" y="7458"/>
                  </a:lnTo>
                  <a:cubicBezTo>
                    <a:pt x="462" y="7312"/>
                    <a:pt x="414" y="7191"/>
                    <a:pt x="341" y="7045"/>
                  </a:cubicBezTo>
                  <a:close/>
                  <a:moveTo>
                    <a:pt x="729" y="7871"/>
                  </a:moveTo>
                  <a:lnTo>
                    <a:pt x="608" y="7944"/>
                  </a:lnTo>
                  <a:lnTo>
                    <a:pt x="632" y="7992"/>
                  </a:lnTo>
                  <a:cubicBezTo>
                    <a:pt x="705" y="8114"/>
                    <a:pt x="778" y="8211"/>
                    <a:pt x="827" y="8308"/>
                  </a:cubicBezTo>
                  <a:lnTo>
                    <a:pt x="948" y="8235"/>
                  </a:lnTo>
                  <a:cubicBezTo>
                    <a:pt x="899" y="8138"/>
                    <a:pt x="827" y="8041"/>
                    <a:pt x="778" y="7920"/>
                  </a:cubicBezTo>
                  <a:lnTo>
                    <a:pt x="729" y="7871"/>
                  </a:lnTo>
                  <a:close/>
                  <a:moveTo>
                    <a:pt x="1191" y="8600"/>
                  </a:moveTo>
                  <a:lnTo>
                    <a:pt x="1069" y="8673"/>
                  </a:lnTo>
                  <a:cubicBezTo>
                    <a:pt x="1191" y="8794"/>
                    <a:pt x="1288" y="8915"/>
                    <a:pt x="1385" y="9037"/>
                  </a:cubicBezTo>
                  <a:lnTo>
                    <a:pt x="1482" y="8915"/>
                  </a:lnTo>
                  <a:cubicBezTo>
                    <a:pt x="1385" y="8818"/>
                    <a:pt x="1288" y="8697"/>
                    <a:pt x="1191" y="8600"/>
                  </a:cubicBezTo>
                  <a:close/>
                  <a:moveTo>
                    <a:pt x="1798" y="9231"/>
                  </a:moveTo>
                  <a:lnTo>
                    <a:pt x="1701" y="9353"/>
                  </a:lnTo>
                  <a:cubicBezTo>
                    <a:pt x="1823" y="9450"/>
                    <a:pt x="1944" y="9547"/>
                    <a:pt x="2065" y="9644"/>
                  </a:cubicBezTo>
                  <a:lnTo>
                    <a:pt x="2138" y="9523"/>
                  </a:lnTo>
                  <a:cubicBezTo>
                    <a:pt x="2017" y="9426"/>
                    <a:pt x="1920" y="9328"/>
                    <a:pt x="1798" y="9231"/>
                  </a:cubicBezTo>
                  <a:close/>
                  <a:moveTo>
                    <a:pt x="5029" y="9328"/>
                  </a:moveTo>
                  <a:cubicBezTo>
                    <a:pt x="4981" y="9328"/>
                    <a:pt x="4932" y="9328"/>
                    <a:pt x="4908" y="9353"/>
                  </a:cubicBezTo>
                  <a:lnTo>
                    <a:pt x="4932" y="9499"/>
                  </a:lnTo>
                  <a:lnTo>
                    <a:pt x="5053" y="9499"/>
                  </a:lnTo>
                  <a:cubicBezTo>
                    <a:pt x="5029" y="9523"/>
                    <a:pt x="5005" y="9547"/>
                    <a:pt x="4981" y="9571"/>
                  </a:cubicBezTo>
                  <a:lnTo>
                    <a:pt x="5078" y="9693"/>
                  </a:lnTo>
                  <a:cubicBezTo>
                    <a:pt x="5151" y="9644"/>
                    <a:pt x="5199" y="9571"/>
                    <a:pt x="5223" y="9474"/>
                  </a:cubicBezTo>
                  <a:cubicBezTo>
                    <a:pt x="5223" y="9450"/>
                    <a:pt x="5199" y="9328"/>
                    <a:pt x="5029" y="9328"/>
                  </a:cubicBezTo>
                  <a:close/>
                  <a:moveTo>
                    <a:pt x="2527" y="9717"/>
                  </a:moveTo>
                  <a:lnTo>
                    <a:pt x="2478" y="9863"/>
                  </a:lnTo>
                  <a:cubicBezTo>
                    <a:pt x="2600" y="9936"/>
                    <a:pt x="2746" y="9984"/>
                    <a:pt x="2891" y="10033"/>
                  </a:cubicBezTo>
                  <a:lnTo>
                    <a:pt x="2940" y="9887"/>
                  </a:lnTo>
                  <a:cubicBezTo>
                    <a:pt x="2794" y="9839"/>
                    <a:pt x="2673" y="9790"/>
                    <a:pt x="2527" y="9717"/>
                  </a:cubicBezTo>
                  <a:close/>
                  <a:moveTo>
                    <a:pt x="4470" y="9596"/>
                  </a:moveTo>
                  <a:cubicBezTo>
                    <a:pt x="4373" y="9693"/>
                    <a:pt x="4300" y="9814"/>
                    <a:pt x="4276" y="9936"/>
                  </a:cubicBezTo>
                  <a:lnTo>
                    <a:pt x="4203" y="9936"/>
                  </a:lnTo>
                  <a:lnTo>
                    <a:pt x="4252" y="10082"/>
                  </a:lnTo>
                  <a:lnTo>
                    <a:pt x="4373" y="10057"/>
                  </a:lnTo>
                  <a:cubicBezTo>
                    <a:pt x="4495" y="10033"/>
                    <a:pt x="4592" y="9984"/>
                    <a:pt x="4689" y="9960"/>
                  </a:cubicBezTo>
                  <a:lnTo>
                    <a:pt x="4616" y="9814"/>
                  </a:lnTo>
                  <a:lnTo>
                    <a:pt x="4446" y="9887"/>
                  </a:lnTo>
                  <a:cubicBezTo>
                    <a:pt x="4495" y="9814"/>
                    <a:pt x="4519" y="9766"/>
                    <a:pt x="4568" y="9717"/>
                  </a:cubicBezTo>
                  <a:lnTo>
                    <a:pt x="4470" y="9596"/>
                  </a:lnTo>
                  <a:close/>
                  <a:moveTo>
                    <a:pt x="3353" y="9984"/>
                  </a:moveTo>
                  <a:lnTo>
                    <a:pt x="3329" y="10130"/>
                  </a:lnTo>
                  <a:cubicBezTo>
                    <a:pt x="3450" y="10130"/>
                    <a:pt x="3547" y="10154"/>
                    <a:pt x="3669" y="10154"/>
                  </a:cubicBezTo>
                  <a:lnTo>
                    <a:pt x="3790" y="10154"/>
                  </a:lnTo>
                  <a:lnTo>
                    <a:pt x="3790" y="9984"/>
                  </a:lnTo>
                  <a:cubicBezTo>
                    <a:pt x="3742" y="9992"/>
                    <a:pt x="3693" y="9995"/>
                    <a:pt x="3644" y="9995"/>
                  </a:cubicBezTo>
                  <a:cubicBezTo>
                    <a:pt x="3547" y="9995"/>
                    <a:pt x="3450" y="9984"/>
                    <a:pt x="3353" y="9984"/>
                  </a:cubicBezTo>
                  <a:close/>
                  <a:moveTo>
                    <a:pt x="4203" y="10494"/>
                  </a:moveTo>
                  <a:cubicBezTo>
                    <a:pt x="4227" y="10640"/>
                    <a:pt x="4252" y="10810"/>
                    <a:pt x="4325" y="10956"/>
                  </a:cubicBezTo>
                  <a:lnTo>
                    <a:pt x="4446" y="10907"/>
                  </a:lnTo>
                  <a:cubicBezTo>
                    <a:pt x="4398" y="10786"/>
                    <a:pt x="4373" y="10640"/>
                    <a:pt x="4349" y="10494"/>
                  </a:cubicBezTo>
                  <a:close/>
                  <a:moveTo>
                    <a:pt x="4665" y="11248"/>
                  </a:moveTo>
                  <a:lnTo>
                    <a:pt x="4543" y="11345"/>
                  </a:lnTo>
                  <a:cubicBezTo>
                    <a:pt x="4640" y="11466"/>
                    <a:pt x="4762" y="11563"/>
                    <a:pt x="4883" y="11661"/>
                  </a:cubicBezTo>
                  <a:lnTo>
                    <a:pt x="4981" y="11563"/>
                  </a:lnTo>
                  <a:cubicBezTo>
                    <a:pt x="4859" y="11466"/>
                    <a:pt x="4762" y="11369"/>
                    <a:pt x="4665" y="11248"/>
                  </a:cubicBezTo>
                  <a:close/>
                  <a:moveTo>
                    <a:pt x="5345" y="11733"/>
                  </a:moveTo>
                  <a:lnTo>
                    <a:pt x="5296" y="11855"/>
                  </a:lnTo>
                  <a:cubicBezTo>
                    <a:pt x="5442" y="11928"/>
                    <a:pt x="5588" y="11952"/>
                    <a:pt x="5758" y="11976"/>
                  </a:cubicBezTo>
                  <a:lnTo>
                    <a:pt x="5758" y="11831"/>
                  </a:lnTo>
                  <a:cubicBezTo>
                    <a:pt x="5636" y="11806"/>
                    <a:pt x="5491" y="11782"/>
                    <a:pt x="5345" y="11733"/>
                  </a:cubicBezTo>
                  <a:close/>
                  <a:moveTo>
                    <a:pt x="6632" y="11758"/>
                  </a:moveTo>
                  <a:cubicBezTo>
                    <a:pt x="6487" y="11782"/>
                    <a:pt x="6365" y="11806"/>
                    <a:pt x="6219" y="11831"/>
                  </a:cubicBezTo>
                  <a:lnTo>
                    <a:pt x="6219" y="11976"/>
                  </a:lnTo>
                  <a:cubicBezTo>
                    <a:pt x="6365" y="11952"/>
                    <a:pt x="6511" y="11928"/>
                    <a:pt x="6681" y="11879"/>
                  </a:cubicBezTo>
                  <a:lnTo>
                    <a:pt x="6632" y="11758"/>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9" name="Google Shape;1589;p102"/>
          <p:cNvGrpSpPr/>
          <p:nvPr/>
        </p:nvGrpSpPr>
        <p:grpSpPr>
          <a:xfrm flipH="1">
            <a:off x="8230789" y="1786718"/>
            <a:ext cx="1277992" cy="1010253"/>
            <a:chOff x="855987" y="2204128"/>
            <a:chExt cx="1217483" cy="962421"/>
          </a:xfrm>
        </p:grpSpPr>
        <p:grpSp>
          <p:nvGrpSpPr>
            <p:cNvPr id="1590" name="Google Shape;1590;p102"/>
            <p:cNvGrpSpPr/>
            <p:nvPr/>
          </p:nvGrpSpPr>
          <p:grpSpPr>
            <a:xfrm>
              <a:off x="855987" y="2204128"/>
              <a:ext cx="1146638" cy="962421"/>
              <a:chOff x="958238" y="2157575"/>
              <a:chExt cx="1115190" cy="936025"/>
            </a:xfrm>
          </p:grpSpPr>
          <p:sp>
            <p:nvSpPr>
              <p:cNvPr id="1591" name="Google Shape;1591;p102"/>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102"/>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102"/>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102"/>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102"/>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102"/>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7" name="Google Shape;1597;p102"/>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8" name="Google Shape;1598;p102"/>
          <p:cNvGrpSpPr/>
          <p:nvPr/>
        </p:nvGrpSpPr>
        <p:grpSpPr>
          <a:xfrm flipH="1" rot="10800000">
            <a:off x="3699498" y="-186820"/>
            <a:ext cx="1590405" cy="693261"/>
            <a:chOff x="3965010" y="571479"/>
            <a:chExt cx="1651683" cy="719972"/>
          </a:xfrm>
        </p:grpSpPr>
        <p:grpSp>
          <p:nvGrpSpPr>
            <p:cNvPr id="1599" name="Google Shape;1599;p102"/>
            <p:cNvGrpSpPr/>
            <p:nvPr/>
          </p:nvGrpSpPr>
          <p:grpSpPr>
            <a:xfrm>
              <a:off x="3965010" y="571479"/>
              <a:ext cx="1446820" cy="719972"/>
              <a:chOff x="3953250" y="571500"/>
              <a:chExt cx="1383325" cy="766825"/>
            </a:xfrm>
          </p:grpSpPr>
          <p:grpSp>
            <p:nvGrpSpPr>
              <p:cNvPr id="1600" name="Google Shape;1600;p102"/>
              <p:cNvGrpSpPr/>
              <p:nvPr/>
            </p:nvGrpSpPr>
            <p:grpSpPr>
              <a:xfrm>
                <a:off x="3953250" y="571500"/>
                <a:ext cx="1383165" cy="669650"/>
                <a:chOff x="897088" y="2374675"/>
                <a:chExt cx="1383165" cy="669650"/>
              </a:xfrm>
            </p:grpSpPr>
            <p:sp>
              <p:nvSpPr>
                <p:cNvPr id="1601" name="Google Shape;1601;p102"/>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102"/>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102"/>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102"/>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05" name="Google Shape;1605;p102"/>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06" name="Google Shape;1606;p102"/>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bg>
      <p:bgPr>
        <a:blipFill>
          <a:blip r:embed="rId2">
            <a:alphaModFix/>
          </a:blip>
          <a:stretch>
            <a:fillRect/>
          </a:stretch>
        </a:blipFill>
      </p:bgPr>
    </p:bg>
    <p:spTree>
      <p:nvGrpSpPr>
        <p:cNvPr id="196" name="Shape 196"/>
        <p:cNvGrpSpPr/>
        <p:nvPr/>
      </p:nvGrpSpPr>
      <p:grpSpPr>
        <a:xfrm>
          <a:off x="0" y="0"/>
          <a:ext cx="0" cy="0"/>
          <a:chOff x="0" y="0"/>
          <a:chExt cx="0" cy="0"/>
        </a:xfrm>
      </p:grpSpPr>
      <p:sp>
        <p:nvSpPr>
          <p:cNvPr id="197" name="Google Shape;197;p71"/>
          <p:cNvSpPr txBox="1"/>
          <p:nvPr>
            <p:ph type="title"/>
          </p:nvPr>
        </p:nvSpPr>
        <p:spPr>
          <a:xfrm>
            <a:off x="1779150" y="1195225"/>
            <a:ext cx="5585700" cy="1791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800"/>
              <a:buNone/>
              <a:defRPr sz="12000"/>
            </a:lvl1pPr>
            <a:lvl2pPr lvl="1" algn="ctr">
              <a:lnSpc>
                <a:spcPct val="100000"/>
              </a:lnSpc>
              <a:spcBef>
                <a:spcPts val="0"/>
              </a:spcBef>
              <a:spcAft>
                <a:spcPts val="0"/>
              </a:spcAft>
              <a:buSzPts val="4800"/>
              <a:buNone/>
              <a:defRPr b="0" sz="4800"/>
            </a:lvl2pPr>
            <a:lvl3pPr lvl="2" algn="ctr">
              <a:lnSpc>
                <a:spcPct val="100000"/>
              </a:lnSpc>
              <a:spcBef>
                <a:spcPts val="0"/>
              </a:spcBef>
              <a:spcAft>
                <a:spcPts val="0"/>
              </a:spcAft>
              <a:buSzPts val="4800"/>
              <a:buNone/>
              <a:defRPr b="0" sz="4800"/>
            </a:lvl3pPr>
            <a:lvl4pPr lvl="3" algn="ctr">
              <a:lnSpc>
                <a:spcPct val="100000"/>
              </a:lnSpc>
              <a:spcBef>
                <a:spcPts val="0"/>
              </a:spcBef>
              <a:spcAft>
                <a:spcPts val="0"/>
              </a:spcAft>
              <a:buSzPts val="4800"/>
              <a:buNone/>
              <a:defRPr b="0" sz="4800"/>
            </a:lvl4pPr>
            <a:lvl5pPr lvl="4" algn="ctr">
              <a:lnSpc>
                <a:spcPct val="100000"/>
              </a:lnSpc>
              <a:spcBef>
                <a:spcPts val="0"/>
              </a:spcBef>
              <a:spcAft>
                <a:spcPts val="0"/>
              </a:spcAft>
              <a:buSzPts val="4800"/>
              <a:buNone/>
              <a:defRPr b="0" sz="4800"/>
            </a:lvl5pPr>
            <a:lvl6pPr lvl="5" algn="ctr">
              <a:lnSpc>
                <a:spcPct val="100000"/>
              </a:lnSpc>
              <a:spcBef>
                <a:spcPts val="0"/>
              </a:spcBef>
              <a:spcAft>
                <a:spcPts val="0"/>
              </a:spcAft>
              <a:buSzPts val="4800"/>
              <a:buNone/>
              <a:defRPr b="0" sz="4800"/>
            </a:lvl6pPr>
            <a:lvl7pPr lvl="6" algn="ctr">
              <a:lnSpc>
                <a:spcPct val="100000"/>
              </a:lnSpc>
              <a:spcBef>
                <a:spcPts val="0"/>
              </a:spcBef>
              <a:spcAft>
                <a:spcPts val="0"/>
              </a:spcAft>
              <a:buSzPts val="4800"/>
              <a:buNone/>
              <a:defRPr b="0" sz="4800"/>
            </a:lvl7pPr>
            <a:lvl8pPr lvl="7" algn="ctr">
              <a:lnSpc>
                <a:spcPct val="100000"/>
              </a:lnSpc>
              <a:spcBef>
                <a:spcPts val="0"/>
              </a:spcBef>
              <a:spcAft>
                <a:spcPts val="0"/>
              </a:spcAft>
              <a:buSzPts val="4800"/>
              <a:buNone/>
              <a:defRPr b="0" sz="4800"/>
            </a:lvl8pPr>
            <a:lvl9pPr lvl="8" algn="ctr">
              <a:lnSpc>
                <a:spcPct val="100000"/>
              </a:lnSpc>
              <a:spcBef>
                <a:spcPts val="0"/>
              </a:spcBef>
              <a:spcAft>
                <a:spcPts val="0"/>
              </a:spcAft>
              <a:buSzPts val="4800"/>
              <a:buNone/>
              <a:defRPr b="0" sz="4800"/>
            </a:lvl9pPr>
          </a:lstStyle>
          <a:p/>
        </p:txBody>
      </p:sp>
      <p:sp>
        <p:nvSpPr>
          <p:cNvPr id="198" name="Google Shape;198;p71"/>
          <p:cNvSpPr txBox="1"/>
          <p:nvPr>
            <p:ph idx="1" type="subTitle"/>
          </p:nvPr>
        </p:nvSpPr>
        <p:spPr>
          <a:xfrm>
            <a:off x="1831050" y="2920850"/>
            <a:ext cx="5481900" cy="646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Comfortaa"/>
              <a:buNone/>
              <a:defRPr>
                <a:solidFill>
                  <a:schemeClr val="dk1"/>
                </a:solidFill>
                <a:latin typeface="Comfortaa"/>
                <a:ea typeface="Comfortaa"/>
                <a:cs typeface="Comfortaa"/>
                <a:sym typeface="Comforta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199" name="Google Shape;199;p71"/>
          <p:cNvGrpSpPr/>
          <p:nvPr/>
        </p:nvGrpSpPr>
        <p:grpSpPr>
          <a:xfrm flipH="1">
            <a:off x="7487724" y="644057"/>
            <a:ext cx="2037701" cy="1610804"/>
            <a:chOff x="855987" y="2204128"/>
            <a:chExt cx="1217483" cy="962421"/>
          </a:xfrm>
        </p:grpSpPr>
        <p:grpSp>
          <p:nvGrpSpPr>
            <p:cNvPr id="200" name="Google Shape;200;p71"/>
            <p:cNvGrpSpPr/>
            <p:nvPr/>
          </p:nvGrpSpPr>
          <p:grpSpPr>
            <a:xfrm>
              <a:off x="855987" y="2204128"/>
              <a:ext cx="1146638" cy="962421"/>
              <a:chOff x="958238" y="2157575"/>
              <a:chExt cx="1115190" cy="936025"/>
            </a:xfrm>
          </p:grpSpPr>
          <p:sp>
            <p:nvSpPr>
              <p:cNvPr id="201" name="Google Shape;201;p71"/>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71"/>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71"/>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71"/>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71"/>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71"/>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 name="Google Shape;207;p71"/>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 name="Google Shape;208;p71"/>
          <p:cNvGrpSpPr/>
          <p:nvPr/>
        </p:nvGrpSpPr>
        <p:grpSpPr>
          <a:xfrm flipH="1">
            <a:off x="44266" y="3278862"/>
            <a:ext cx="2525880" cy="1610799"/>
            <a:chOff x="7239867" y="1514550"/>
            <a:chExt cx="2525880" cy="1610799"/>
          </a:xfrm>
        </p:grpSpPr>
        <p:grpSp>
          <p:nvGrpSpPr>
            <p:cNvPr id="209" name="Google Shape;209;p71"/>
            <p:cNvGrpSpPr/>
            <p:nvPr/>
          </p:nvGrpSpPr>
          <p:grpSpPr>
            <a:xfrm>
              <a:off x="7346663" y="1514550"/>
              <a:ext cx="2419084" cy="1551618"/>
              <a:chOff x="7410211" y="1555307"/>
              <a:chExt cx="2355486" cy="1510826"/>
            </a:xfrm>
          </p:grpSpPr>
          <p:grpSp>
            <p:nvGrpSpPr>
              <p:cNvPr id="210" name="Google Shape;210;p71"/>
              <p:cNvGrpSpPr/>
              <p:nvPr/>
            </p:nvGrpSpPr>
            <p:grpSpPr>
              <a:xfrm>
                <a:off x="7410211" y="1555307"/>
                <a:ext cx="2355486" cy="1510826"/>
                <a:chOff x="761258" y="2062484"/>
                <a:chExt cx="1646502" cy="1056078"/>
              </a:xfrm>
            </p:grpSpPr>
            <p:sp>
              <p:nvSpPr>
                <p:cNvPr id="211" name="Google Shape;211;p71"/>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1"/>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71"/>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71"/>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71"/>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71"/>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 name="Google Shape;217;p71"/>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1"/>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9" name="Google Shape;219;p71"/>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0" name="Google Shape;220;p71"/>
          <p:cNvGrpSpPr/>
          <p:nvPr/>
        </p:nvGrpSpPr>
        <p:grpSpPr>
          <a:xfrm flipH="1">
            <a:off x="373339" y="727051"/>
            <a:ext cx="1867799" cy="1695910"/>
            <a:chOff x="7844079" y="226727"/>
            <a:chExt cx="1373382" cy="1246993"/>
          </a:xfrm>
        </p:grpSpPr>
        <p:sp>
          <p:nvSpPr>
            <p:cNvPr id="221" name="Google Shape;221;p71"/>
            <p:cNvSpPr/>
            <p:nvPr/>
          </p:nvSpPr>
          <p:spPr>
            <a:xfrm rot="-1688081">
              <a:off x="7886315" y="509903"/>
              <a:ext cx="222384" cy="213454"/>
            </a:xfrm>
            <a:custGeom>
              <a:rect b="b" l="l" r="r" t="t"/>
              <a:pathLst>
                <a:path extrusionOk="0" h="1074" w="1119">
                  <a:moveTo>
                    <a:pt x="681" y="441"/>
                  </a:moveTo>
                  <a:cubicBezTo>
                    <a:pt x="681" y="441"/>
                    <a:pt x="681" y="441"/>
                    <a:pt x="681" y="466"/>
                  </a:cubicBezTo>
                  <a:cubicBezTo>
                    <a:pt x="681" y="466"/>
                    <a:pt x="657" y="490"/>
                    <a:pt x="584" y="490"/>
                  </a:cubicBezTo>
                  <a:cubicBezTo>
                    <a:pt x="608" y="466"/>
                    <a:pt x="632" y="441"/>
                    <a:pt x="657" y="441"/>
                  </a:cubicBezTo>
                  <a:close/>
                  <a:moveTo>
                    <a:pt x="384" y="97"/>
                  </a:moveTo>
                  <a:cubicBezTo>
                    <a:pt x="401" y="97"/>
                    <a:pt x="420" y="98"/>
                    <a:pt x="438" y="101"/>
                  </a:cubicBezTo>
                  <a:cubicBezTo>
                    <a:pt x="559" y="101"/>
                    <a:pt x="681" y="126"/>
                    <a:pt x="778" y="150"/>
                  </a:cubicBezTo>
                  <a:cubicBezTo>
                    <a:pt x="924" y="199"/>
                    <a:pt x="1021" y="369"/>
                    <a:pt x="972" y="514"/>
                  </a:cubicBezTo>
                  <a:cubicBezTo>
                    <a:pt x="924" y="733"/>
                    <a:pt x="705" y="976"/>
                    <a:pt x="559" y="976"/>
                  </a:cubicBezTo>
                  <a:lnTo>
                    <a:pt x="511" y="976"/>
                  </a:lnTo>
                  <a:cubicBezTo>
                    <a:pt x="414" y="879"/>
                    <a:pt x="438" y="733"/>
                    <a:pt x="511" y="612"/>
                  </a:cubicBezTo>
                  <a:cubicBezTo>
                    <a:pt x="608" y="587"/>
                    <a:pt x="754" y="563"/>
                    <a:pt x="778" y="490"/>
                  </a:cubicBezTo>
                  <a:cubicBezTo>
                    <a:pt x="802" y="441"/>
                    <a:pt x="778" y="393"/>
                    <a:pt x="754" y="369"/>
                  </a:cubicBezTo>
                  <a:cubicBezTo>
                    <a:pt x="730" y="344"/>
                    <a:pt x="705" y="344"/>
                    <a:pt x="681" y="344"/>
                  </a:cubicBezTo>
                  <a:cubicBezTo>
                    <a:pt x="608" y="344"/>
                    <a:pt x="535" y="417"/>
                    <a:pt x="462" y="514"/>
                  </a:cubicBezTo>
                  <a:cubicBezTo>
                    <a:pt x="441" y="519"/>
                    <a:pt x="419" y="521"/>
                    <a:pt x="398" y="521"/>
                  </a:cubicBezTo>
                  <a:cubicBezTo>
                    <a:pt x="299" y="521"/>
                    <a:pt x="202" y="477"/>
                    <a:pt x="122" y="417"/>
                  </a:cubicBezTo>
                  <a:cubicBezTo>
                    <a:pt x="98" y="369"/>
                    <a:pt x="98" y="344"/>
                    <a:pt x="122" y="296"/>
                  </a:cubicBezTo>
                  <a:cubicBezTo>
                    <a:pt x="165" y="168"/>
                    <a:pt x="263" y="97"/>
                    <a:pt x="384" y="97"/>
                  </a:cubicBezTo>
                  <a:close/>
                  <a:moveTo>
                    <a:pt x="386" y="1"/>
                  </a:moveTo>
                  <a:cubicBezTo>
                    <a:pt x="230" y="1"/>
                    <a:pt x="69" y="97"/>
                    <a:pt x="25" y="271"/>
                  </a:cubicBezTo>
                  <a:cubicBezTo>
                    <a:pt x="1" y="344"/>
                    <a:pt x="1" y="417"/>
                    <a:pt x="49" y="466"/>
                  </a:cubicBezTo>
                  <a:cubicBezTo>
                    <a:pt x="147" y="563"/>
                    <a:pt x="292" y="612"/>
                    <a:pt x="414" y="612"/>
                  </a:cubicBezTo>
                  <a:cubicBezTo>
                    <a:pt x="341" y="733"/>
                    <a:pt x="341" y="927"/>
                    <a:pt x="462" y="1049"/>
                  </a:cubicBezTo>
                  <a:cubicBezTo>
                    <a:pt x="487" y="1073"/>
                    <a:pt x="511" y="1073"/>
                    <a:pt x="559" y="1073"/>
                  </a:cubicBezTo>
                  <a:cubicBezTo>
                    <a:pt x="754" y="1073"/>
                    <a:pt x="1021" y="782"/>
                    <a:pt x="1070" y="539"/>
                  </a:cubicBezTo>
                  <a:cubicBezTo>
                    <a:pt x="1118" y="320"/>
                    <a:pt x="997" y="126"/>
                    <a:pt x="827" y="77"/>
                  </a:cubicBezTo>
                  <a:cubicBezTo>
                    <a:pt x="705" y="29"/>
                    <a:pt x="584" y="4"/>
                    <a:pt x="438" y="4"/>
                  </a:cubicBezTo>
                  <a:cubicBezTo>
                    <a:pt x="421" y="2"/>
                    <a:pt x="403"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1"/>
            <p:cNvSpPr/>
            <p:nvPr/>
          </p:nvSpPr>
          <p:spPr>
            <a:xfrm rot="-1688081">
              <a:off x="7968779" y="265401"/>
              <a:ext cx="217416" cy="213057"/>
            </a:xfrm>
            <a:custGeom>
              <a:rect b="b" l="l" r="r" t="t"/>
              <a:pathLst>
                <a:path extrusionOk="0" h="1072" w="1094">
                  <a:moveTo>
                    <a:pt x="484" y="620"/>
                  </a:moveTo>
                  <a:cubicBezTo>
                    <a:pt x="474" y="660"/>
                    <a:pt x="413" y="681"/>
                    <a:pt x="413" y="681"/>
                  </a:cubicBezTo>
                  <a:cubicBezTo>
                    <a:pt x="433" y="641"/>
                    <a:pt x="452" y="634"/>
                    <a:pt x="484" y="620"/>
                  </a:cubicBezTo>
                  <a:close/>
                  <a:moveTo>
                    <a:pt x="480" y="88"/>
                  </a:moveTo>
                  <a:cubicBezTo>
                    <a:pt x="512" y="88"/>
                    <a:pt x="542" y="105"/>
                    <a:pt x="559" y="122"/>
                  </a:cubicBezTo>
                  <a:cubicBezTo>
                    <a:pt x="607" y="243"/>
                    <a:pt x="607" y="365"/>
                    <a:pt x="559" y="486"/>
                  </a:cubicBezTo>
                  <a:cubicBezTo>
                    <a:pt x="462" y="486"/>
                    <a:pt x="389" y="535"/>
                    <a:pt x="340" y="608"/>
                  </a:cubicBezTo>
                  <a:cubicBezTo>
                    <a:pt x="316" y="632"/>
                    <a:pt x="316" y="681"/>
                    <a:pt x="340" y="681"/>
                  </a:cubicBezTo>
                  <a:cubicBezTo>
                    <a:pt x="365" y="729"/>
                    <a:pt x="389" y="753"/>
                    <a:pt x="437" y="753"/>
                  </a:cubicBezTo>
                  <a:cubicBezTo>
                    <a:pt x="535" y="753"/>
                    <a:pt x="607" y="632"/>
                    <a:pt x="632" y="559"/>
                  </a:cubicBezTo>
                  <a:lnTo>
                    <a:pt x="778" y="559"/>
                  </a:lnTo>
                  <a:cubicBezTo>
                    <a:pt x="790" y="555"/>
                    <a:pt x="804" y="553"/>
                    <a:pt x="818" y="553"/>
                  </a:cubicBezTo>
                  <a:cubicBezTo>
                    <a:pt x="883" y="553"/>
                    <a:pt x="956" y="596"/>
                    <a:pt x="996" y="656"/>
                  </a:cubicBezTo>
                  <a:cubicBezTo>
                    <a:pt x="996" y="681"/>
                    <a:pt x="996" y="729"/>
                    <a:pt x="972" y="753"/>
                  </a:cubicBezTo>
                  <a:cubicBezTo>
                    <a:pt x="850" y="899"/>
                    <a:pt x="656" y="972"/>
                    <a:pt x="462" y="972"/>
                  </a:cubicBezTo>
                  <a:cubicBezTo>
                    <a:pt x="449" y="974"/>
                    <a:pt x="437" y="975"/>
                    <a:pt x="424" y="975"/>
                  </a:cubicBezTo>
                  <a:cubicBezTo>
                    <a:pt x="268" y="975"/>
                    <a:pt x="122" y="838"/>
                    <a:pt x="122" y="681"/>
                  </a:cubicBezTo>
                  <a:cubicBezTo>
                    <a:pt x="97" y="511"/>
                    <a:pt x="146" y="316"/>
                    <a:pt x="243" y="170"/>
                  </a:cubicBezTo>
                  <a:cubicBezTo>
                    <a:pt x="292" y="122"/>
                    <a:pt x="365" y="98"/>
                    <a:pt x="437" y="98"/>
                  </a:cubicBezTo>
                  <a:cubicBezTo>
                    <a:pt x="452" y="90"/>
                    <a:pt x="466" y="88"/>
                    <a:pt x="480" y="88"/>
                  </a:cubicBezTo>
                  <a:close/>
                  <a:moveTo>
                    <a:pt x="437" y="0"/>
                  </a:moveTo>
                  <a:cubicBezTo>
                    <a:pt x="340" y="0"/>
                    <a:pt x="243" y="49"/>
                    <a:pt x="170" y="122"/>
                  </a:cubicBezTo>
                  <a:cubicBezTo>
                    <a:pt x="49" y="292"/>
                    <a:pt x="0" y="511"/>
                    <a:pt x="24" y="705"/>
                  </a:cubicBezTo>
                  <a:cubicBezTo>
                    <a:pt x="24" y="910"/>
                    <a:pt x="195" y="1072"/>
                    <a:pt x="396" y="1072"/>
                  </a:cubicBezTo>
                  <a:cubicBezTo>
                    <a:pt x="410" y="1072"/>
                    <a:pt x="423" y="1071"/>
                    <a:pt x="437" y="1069"/>
                  </a:cubicBezTo>
                  <a:cubicBezTo>
                    <a:pt x="656" y="1069"/>
                    <a:pt x="875" y="972"/>
                    <a:pt x="1045" y="826"/>
                  </a:cubicBezTo>
                  <a:cubicBezTo>
                    <a:pt x="1069" y="753"/>
                    <a:pt x="1093" y="705"/>
                    <a:pt x="1069" y="632"/>
                  </a:cubicBezTo>
                  <a:cubicBezTo>
                    <a:pt x="1006" y="548"/>
                    <a:pt x="906" y="482"/>
                    <a:pt x="801" y="482"/>
                  </a:cubicBezTo>
                  <a:cubicBezTo>
                    <a:pt x="785" y="482"/>
                    <a:pt x="769" y="483"/>
                    <a:pt x="753" y="486"/>
                  </a:cubicBezTo>
                  <a:lnTo>
                    <a:pt x="656" y="486"/>
                  </a:lnTo>
                  <a:cubicBezTo>
                    <a:pt x="705" y="365"/>
                    <a:pt x="680" y="219"/>
                    <a:pt x="632" y="98"/>
                  </a:cubicBezTo>
                  <a:cubicBezTo>
                    <a:pt x="583" y="49"/>
                    <a:pt x="510"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71"/>
            <p:cNvSpPr/>
            <p:nvPr/>
          </p:nvSpPr>
          <p:spPr>
            <a:xfrm rot="-1688081">
              <a:off x="8097363" y="456906"/>
              <a:ext cx="198138" cy="172512"/>
            </a:xfrm>
            <a:custGeom>
              <a:rect b="b" l="l" r="r" t="t"/>
              <a:pathLst>
                <a:path extrusionOk="0" h="868" w="997">
                  <a:moveTo>
                    <a:pt x="405" y="1"/>
                  </a:moveTo>
                  <a:cubicBezTo>
                    <a:pt x="214" y="1"/>
                    <a:pt x="67" y="97"/>
                    <a:pt x="49" y="168"/>
                  </a:cubicBezTo>
                  <a:cubicBezTo>
                    <a:pt x="0" y="363"/>
                    <a:pt x="49" y="557"/>
                    <a:pt x="195" y="703"/>
                  </a:cubicBezTo>
                  <a:cubicBezTo>
                    <a:pt x="350" y="801"/>
                    <a:pt x="529" y="867"/>
                    <a:pt x="667" y="867"/>
                  </a:cubicBezTo>
                  <a:cubicBezTo>
                    <a:pt x="767" y="867"/>
                    <a:pt x="844" y="833"/>
                    <a:pt x="875" y="751"/>
                  </a:cubicBezTo>
                  <a:cubicBezTo>
                    <a:pt x="996" y="484"/>
                    <a:pt x="875" y="168"/>
                    <a:pt x="632" y="47"/>
                  </a:cubicBezTo>
                  <a:cubicBezTo>
                    <a:pt x="553" y="14"/>
                    <a:pt x="476" y="1"/>
                    <a:pt x="40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71"/>
            <p:cNvSpPr/>
            <p:nvPr/>
          </p:nvSpPr>
          <p:spPr>
            <a:xfrm rot="-1688081">
              <a:off x="8096253" y="485759"/>
              <a:ext cx="92014" cy="96790"/>
            </a:xfrm>
            <a:custGeom>
              <a:rect b="b" l="l" r="r" t="t"/>
              <a:pathLst>
                <a:path extrusionOk="0" h="487" w="463">
                  <a:moveTo>
                    <a:pt x="462" y="0"/>
                  </a:moveTo>
                  <a:lnTo>
                    <a:pt x="1" y="486"/>
                  </a:lnTo>
                  <a:cubicBezTo>
                    <a:pt x="1" y="486"/>
                    <a:pt x="438" y="98"/>
                    <a:pt x="4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71"/>
            <p:cNvSpPr/>
            <p:nvPr/>
          </p:nvSpPr>
          <p:spPr>
            <a:xfrm rot="-1688081">
              <a:off x="8086573" y="475658"/>
              <a:ext cx="111093" cy="116466"/>
            </a:xfrm>
            <a:custGeom>
              <a:rect b="b" l="l" r="r" t="t"/>
              <a:pathLst>
                <a:path extrusionOk="0" h="586" w="559">
                  <a:moveTo>
                    <a:pt x="504" y="1"/>
                  </a:moveTo>
                  <a:cubicBezTo>
                    <a:pt x="487" y="1"/>
                    <a:pt x="471" y="9"/>
                    <a:pt x="462" y="27"/>
                  </a:cubicBezTo>
                  <a:cubicBezTo>
                    <a:pt x="340" y="197"/>
                    <a:pt x="195" y="367"/>
                    <a:pt x="25" y="489"/>
                  </a:cubicBezTo>
                  <a:cubicBezTo>
                    <a:pt x="0" y="513"/>
                    <a:pt x="0" y="537"/>
                    <a:pt x="25" y="562"/>
                  </a:cubicBezTo>
                  <a:cubicBezTo>
                    <a:pt x="25" y="562"/>
                    <a:pt x="49" y="562"/>
                    <a:pt x="49" y="586"/>
                  </a:cubicBezTo>
                  <a:cubicBezTo>
                    <a:pt x="73" y="562"/>
                    <a:pt x="73" y="562"/>
                    <a:pt x="73" y="562"/>
                  </a:cubicBezTo>
                  <a:cubicBezTo>
                    <a:pt x="267" y="416"/>
                    <a:pt x="413" y="246"/>
                    <a:pt x="559" y="51"/>
                  </a:cubicBezTo>
                  <a:cubicBezTo>
                    <a:pt x="559" y="21"/>
                    <a:pt x="531" y="1"/>
                    <a:pt x="5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71"/>
            <p:cNvSpPr/>
            <p:nvPr/>
          </p:nvSpPr>
          <p:spPr>
            <a:xfrm rot="-1688081">
              <a:off x="8145749" y="485303"/>
              <a:ext cx="101553" cy="116068"/>
            </a:xfrm>
            <a:custGeom>
              <a:rect b="b" l="l" r="r" t="t"/>
              <a:pathLst>
                <a:path extrusionOk="0" h="584" w="511">
                  <a:moveTo>
                    <a:pt x="510" y="1"/>
                  </a:moveTo>
                  <a:lnTo>
                    <a:pt x="0" y="584"/>
                  </a:lnTo>
                  <a:cubicBezTo>
                    <a:pt x="194" y="390"/>
                    <a:pt x="365" y="195"/>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1"/>
            <p:cNvSpPr/>
            <p:nvPr/>
          </p:nvSpPr>
          <p:spPr>
            <a:xfrm rot="-1688081">
              <a:off x="8132238" y="479541"/>
              <a:ext cx="125600" cy="132564"/>
            </a:xfrm>
            <a:custGeom>
              <a:rect b="b" l="l" r="r" t="t"/>
              <a:pathLst>
                <a:path extrusionOk="0" h="667" w="632">
                  <a:moveTo>
                    <a:pt x="563" y="1"/>
                  </a:moveTo>
                  <a:cubicBezTo>
                    <a:pt x="547" y="1"/>
                    <a:pt x="535" y="18"/>
                    <a:pt x="535" y="35"/>
                  </a:cubicBezTo>
                  <a:cubicBezTo>
                    <a:pt x="389" y="254"/>
                    <a:pt x="219" y="448"/>
                    <a:pt x="25" y="594"/>
                  </a:cubicBezTo>
                  <a:cubicBezTo>
                    <a:pt x="0" y="618"/>
                    <a:pt x="0" y="642"/>
                    <a:pt x="25" y="667"/>
                  </a:cubicBezTo>
                  <a:lnTo>
                    <a:pt x="97" y="667"/>
                  </a:lnTo>
                  <a:cubicBezTo>
                    <a:pt x="292" y="496"/>
                    <a:pt x="486" y="278"/>
                    <a:pt x="632" y="59"/>
                  </a:cubicBezTo>
                  <a:cubicBezTo>
                    <a:pt x="632" y="35"/>
                    <a:pt x="608" y="11"/>
                    <a:pt x="583" y="11"/>
                  </a:cubicBezTo>
                  <a:cubicBezTo>
                    <a:pt x="576" y="3"/>
                    <a:pt x="569"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71"/>
            <p:cNvSpPr/>
            <p:nvPr/>
          </p:nvSpPr>
          <p:spPr>
            <a:xfrm rot="-1688081">
              <a:off x="7848968" y="476562"/>
              <a:ext cx="144878" cy="57040"/>
            </a:xfrm>
            <a:custGeom>
              <a:rect b="b" l="l" r="r" t="t"/>
              <a:pathLst>
                <a:path extrusionOk="0" h="287" w="729">
                  <a:moveTo>
                    <a:pt x="254" y="0"/>
                  </a:moveTo>
                  <a:cubicBezTo>
                    <a:pt x="184" y="0"/>
                    <a:pt x="114" y="14"/>
                    <a:pt x="49" y="43"/>
                  </a:cubicBezTo>
                  <a:cubicBezTo>
                    <a:pt x="0" y="68"/>
                    <a:pt x="25" y="140"/>
                    <a:pt x="73" y="140"/>
                  </a:cubicBezTo>
                  <a:cubicBezTo>
                    <a:pt x="133" y="118"/>
                    <a:pt x="196" y="107"/>
                    <a:pt x="258" y="107"/>
                  </a:cubicBezTo>
                  <a:cubicBezTo>
                    <a:pt x="396" y="107"/>
                    <a:pt x="531" y="161"/>
                    <a:pt x="632" y="262"/>
                  </a:cubicBezTo>
                  <a:cubicBezTo>
                    <a:pt x="656" y="286"/>
                    <a:pt x="656" y="286"/>
                    <a:pt x="680" y="286"/>
                  </a:cubicBezTo>
                  <a:lnTo>
                    <a:pt x="705" y="286"/>
                  </a:lnTo>
                  <a:cubicBezTo>
                    <a:pt x="729" y="262"/>
                    <a:pt x="729" y="213"/>
                    <a:pt x="705" y="213"/>
                  </a:cubicBezTo>
                  <a:cubicBezTo>
                    <a:pt x="585" y="77"/>
                    <a:pt x="418" y="0"/>
                    <a:pt x="2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71"/>
            <p:cNvSpPr/>
            <p:nvPr/>
          </p:nvSpPr>
          <p:spPr>
            <a:xfrm rot="-1688081">
              <a:off x="8202326" y="503855"/>
              <a:ext cx="77308" cy="91821"/>
            </a:xfrm>
            <a:custGeom>
              <a:rect b="b" l="l" r="r" t="t"/>
              <a:pathLst>
                <a:path extrusionOk="0" h="462" w="389">
                  <a:moveTo>
                    <a:pt x="389" y="0"/>
                  </a:moveTo>
                  <a:lnTo>
                    <a:pt x="0" y="462"/>
                  </a:lnTo>
                  <a:cubicBezTo>
                    <a:pt x="0" y="462"/>
                    <a:pt x="364" y="146"/>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71"/>
            <p:cNvSpPr/>
            <p:nvPr/>
          </p:nvSpPr>
          <p:spPr>
            <a:xfrm rot="-1688081">
              <a:off x="8187819" y="494119"/>
              <a:ext cx="101553" cy="112491"/>
            </a:xfrm>
            <a:custGeom>
              <a:rect b="b" l="l" r="r" t="t"/>
              <a:pathLst>
                <a:path extrusionOk="0" h="566" w="511">
                  <a:moveTo>
                    <a:pt x="462" y="1"/>
                  </a:moveTo>
                  <a:cubicBezTo>
                    <a:pt x="444" y="1"/>
                    <a:pt x="425" y="19"/>
                    <a:pt x="413" y="55"/>
                  </a:cubicBezTo>
                  <a:cubicBezTo>
                    <a:pt x="389" y="152"/>
                    <a:pt x="170" y="371"/>
                    <a:pt x="24" y="468"/>
                  </a:cubicBezTo>
                  <a:cubicBezTo>
                    <a:pt x="0" y="493"/>
                    <a:pt x="0" y="517"/>
                    <a:pt x="24" y="541"/>
                  </a:cubicBezTo>
                  <a:cubicBezTo>
                    <a:pt x="24" y="541"/>
                    <a:pt x="49" y="565"/>
                    <a:pt x="73" y="565"/>
                  </a:cubicBezTo>
                  <a:cubicBezTo>
                    <a:pt x="73" y="565"/>
                    <a:pt x="73" y="541"/>
                    <a:pt x="73" y="541"/>
                  </a:cubicBezTo>
                  <a:cubicBezTo>
                    <a:pt x="122" y="493"/>
                    <a:pt x="486" y="225"/>
                    <a:pt x="510" y="55"/>
                  </a:cubicBezTo>
                  <a:cubicBezTo>
                    <a:pt x="498" y="19"/>
                    <a:pt x="480"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71"/>
            <p:cNvSpPr/>
            <p:nvPr/>
          </p:nvSpPr>
          <p:spPr>
            <a:xfrm rot="-1688081">
              <a:off x="7905638" y="365861"/>
              <a:ext cx="77507" cy="138924"/>
            </a:xfrm>
            <a:custGeom>
              <a:rect b="b" l="l" r="r" t="t"/>
              <a:pathLst>
                <a:path extrusionOk="0" h="699" w="390">
                  <a:moveTo>
                    <a:pt x="158" y="0"/>
                  </a:moveTo>
                  <a:cubicBezTo>
                    <a:pt x="146" y="0"/>
                    <a:pt x="134" y="6"/>
                    <a:pt x="122" y="18"/>
                  </a:cubicBezTo>
                  <a:cubicBezTo>
                    <a:pt x="0" y="237"/>
                    <a:pt x="98" y="529"/>
                    <a:pt x="292" y="699"/>
                  </a:cubicBezTo>
                  <a:lnTo>
                    <a:pt x="365" y="699"/>
                  </a:lnTo>
                  <a:cubicBezTo>
                    <a:pt x="389" y="674"/>
                    <a:pt x="389" y="650"/>
                    <a:pt x="365" y="626"/>
                  </a:cubicBezTo>
                  <a:cubicBezTo>
                    <a:pt x="171" y="504"/>
                    <a:pt x="122" y="261"/>
                    <a:pt x="195" y="67"/>
                  </a:cubicBezTo>
                  <a:cubicBezTo>
                    <a:pt x="219" y="43"/>
                    <a:pt x="219" y="18"/>
                    <a:pt x="195" y="18"/>
                  </a:cubicBezTo>
                  <a:cubicBezTo>
                    <a:pt x="183" y="6"/>
                    <a:pt x="171"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71"/>
            <p:cNvSpPr/>
            <p:nvPr/>
          </p:nvSpPr>
          <p:spPr>
            <a:xfrm rot="-1688081">
              <a:off x="8626261" y="406849"/>
              <a:ext cx="367262" cy="1041832"/>
            </a:xfrm>
            <a:custGeom>
              <a:rect b="b" l="l" r="r" t="t"/>
              <a:pathLst>
                <a:path extrusionOk="0" h="5242" w="1848">
                  <a:moveTo>
                    <a:pt x="156" y="1"/>
                  </a:moveTo>
                  <a:cubicBezTo>
                    <a:pt x="122" y="1"/>
                    <a:pt x="86" y="7"/>
                    <a:pt x="49" y="19"/>
                  </a:cubicBezTo>
                  <a:cubicBezTo>
                    <a:pt x="25" y="19"/>
                    <a:pt x="1" y="43"/>
                    <a:pt x="1" y="68"/>
                  </a:cubicBezTo>
                  <a:cubicBezTo>
                    <a:pt x="25" y="92"/>
                    <a:pt x="25" y="116"/>
                    <a:pt x="49" y="116"/>
                  </a:cubicBezTo>
                  <a:lnTo>
                    <a:pt x="74" y="92"/>
                  </a:lnTo>
                  <a:lnTo>
                    <a:pt x="244" y="92"/>
                  </a:lnTo>
                  <a:cubicBezTo>
                    <a:pt x="251" y="99"/>
                    <a:pt x="258" y="102"/>
                    <a:pt x="265" y="102"/>
                  </a:cubicBezTo>
                  <a:cubicBezTo>
                    <a:pt x="280" y="102"/>
                    <a:pt x="292" y="85"/>
                    <a:pt x="292" y="68"/>
                  </a:cubicBezTo>
                  <a:cubicBezTo>
                    <a:pt x="292" y="43"/>
                    <a:pt x="268" y="19"/>
                    <a:pt x="244" y="19"/>
                  </a:cubicBezTo>
                  <a:cubicBezTo>
                    <a:pt x="220" y="7"/>
                    <a:pt x="189" y="1"/>
                    <a:pt x="156" y="1"/>
                  </a:cubicBezTo>
                  <a:close/>
                  <a:moveTo>
                    <a:pt x="438" y="43"/>
                  </a:moveTo>
                  <a:cubicBezTo>
                    <a:pt x="414" y="43"/>
                    <a:pt x="390" y="68"/>
                    <a:pt x="390" y="92"/>
                  </a:cubicBezTo>
                  <a:cubicBezTo>
                    <a:pt x="390" y="116"/>
                    <a:pt x="390" y="141"/>
                    <a:pt x="414" y="141"/>
                  </a:cubicBezTo>
                  <a:cubicBezTo>
                    <a:pt x="487" y="165"/>
                    <a:pt x="535" y="165"/>
                    <a:pt x="584" y="189"/>
                  </a:cubicBezTo>
                  <a:lnTo>
                    <a:pt x="608" y="189"/>
                  </a:lnTo>
                  <a:cubicBezTo>
                    <a:pt x="632" y="189"/>
                    <a:pt x="632" y="189"/>
                    <a:pt x="657" y="165"/>
                  </a:cubicBezTo>
                  <a:cubicBezTo>
                    <a:pt x="657" y="141"/>
                    <a:pt x="657" y="116"/>
                    <a:pt x="632" y="116"/>
                  </a:cubicBezTo>
                  <a:cubicBezTo>
                    <a:pt x="560" y="92"/>
                    <a:pt x="511" y="68"/>
                    <a:pt x="438" y="43"/>
                  </a:cubicBezTo>
                  <a:close/>
                  <a:moveTo>
                    <a:pt x="778" y="195"/>
                  </a:moveTo>
                  <a:cubicBezTo>
                    <a:pt x="766" y="195"/>
                    <a:pt x="754" y="201"/>
                    <a:pt x="754" y="213"/>
                  </a:cubicBezTo>
                  <a:cubicBezTo>
                    <a:pt x="730" y="238"/>
                    <a:pt x="730" y="262"/>
                    <a:pt x="754" y="286"/>
                  </a:cubicBezTo>
                  <a:cubicBezTo>
                    <a:pt x="803" y="311"/>
                    <a:pt x="851" y="359"/>
                    <a:pt x="875" y="384"/>
                  </a:cubicBezTo>
                  <a:cubicBezTo>
                    <a:pt x="900" y="408"/>
                    <a:pt x="900" y="408"/>
                    <a:pt x="924" y="408"/>
                  </a:cubicBezTo>
                  <a:lnTo>
                    <a:pt x="973" y="408"/>
                  </a:lnTo>
                  <a:cubicBezTo>
                    <a:pt x="973" y="384"/>
                    <a:pt x="973" y="359"/>
                    <a:pt x="973" y="335"/>
                  </a:cubicBezTo>
                  <a:cubicBezTo>
                    <a:pt x="924" y="286"/>
                    <a:pt x="875" y="238"/>
                    <a:pt x="803" y="213"/>
                  </a:cubicBezTo>
                  <a:cubicBezTo>
                    <a:pt x="803" y="201"/>
                    <a:pt x="790" y="195"/>
                    <a:pt x="778" y="195"/>
                  </a:cubicBezTo>
                  <a:close/>
                  <a:moveTo>
                    <a:pt x="1033" y="438"/>
                  </a:moveTo>
                  <a:cubicBezTo>
                    <a:pt x="1021" y="438"/>
                    <a:pt x="1009" y="444"/>
                    <a:pt x="997" y="456"/>
                  </a:cubicBezTo>
                  <a:cubicBezTo>
                    <a:pt x="973" y="456"/>
                    <a:pt x="973" y="505"/>
                    <a:pt x="997" y="529"/>
                  </a:cubicBezTo>
                  <a:cubicBezTo>
                    <a:pt x="1021" y="578"/>
                    <a:pt x="1045" y="626"/>
                    <a:pt x="1070" y="675"/>
                  </a:cubicBezTo>
                  <a:cubicBezTo>
                    <a:pt x="1070" y="699"/>
                    <a:pt x="1094" y="724"/>
                    <a:pt x="1118" y="724"/>
                  </a:cubicBezTo>
                  <a:lnTo>
                    <a:pt x="1118" y="699"/>
                  </a:lnTo>
                  <a:cubicBezTo>
                    <a:pt x="1143" y="675"/>
                    <a:pt x="1167" y="651"/>
                    <a:pt x="1143" y="626"/>
                  </a:cubicBezTo>
                  <a:cubicBezTo>
                    <a:pt x="1118" y="578"/>
                    <a:pt x="1094" y="505"/>
                    <a:pt x="1070" y="456"/>
                  </a:cubicBezTo>
                  <a:cubicBezTo>
                    <a:pt x="1058" y="444"/>
                    <a:pt x="1045" y="438"/>
                    <a:pt x="1033" y="438"/>
                  </a:cubicBezTo>
                  <a:close/>
                  <a:moveTo>
                    <a:pt x="1143" y="796"/>
                  </a:moveTo>
                  <a:cubicBezTo>
                    <a:pt x="1118" y="821"/>
                    <a:pt x="1118" y="845"/>
                    <a:pt x="1118" y="869"/>
                  </a:cubicBezTo>
                  <a:cubicBezTo>
                    <a:pt x="1118" y="918"/>
                    <a:pt x="1143" y="991"/>
                    <a:pt x="1143" y="991"/>
                  </a:cubicBezTo>
                  <a:lnTo>
                    <a:pt x="1143" y="1039"/>
                  </a:lnTo>
                  <a:cubicBezTo>
                    <a:pt x="1143" y="1064"/>
                    <a:pt x="1167" y="1088"/>
                    <a:pt x="1191" y="1088"/>
                  </a:cubicBezTo>
                  <a:cubicBezTo>
                    <a:pt x="1215" y="1088"/>
                    <a:pt x="1240" y="1064"/>
                    <a:pt x="1240" y="1039"/>
                  </a:cubicBezTo>
                  <a:cubicBezTo>
                    <a:pt x="1240" y="1015"/>
                    <a:pt x="1240" y="1015"/>
                    <a:pt x="1240" y="991"/>
                  </a:cubicBezTo>
                  <a:cubicBezTo>
                    <a:pt x="1215" y="942"/>
                    <a:pt x="1215" y="894"/>
                    <a:pt x="1215" y="845"/>
                  </a:cubicBezTo>
                  <a:cubicBezTo>
                    <a:pt x="1191" y="821"/>
                    <a:pt x="1167" y="796"/>
                    <a:pt x="1143" y="796"/>
                  </a:cubicBezTo>
                  <a:close/>
                  <a:moveTo>
                    <a:pt x="1191" y="1185"/>
                  </a:moveTo>
                  <a:cubicBezTo>
                    <a:pt x="1167" y="1185"/>
                    <a:pt x="1143" y="1209"/>
                    <a:pt x="1143" y="1234"/>
                  </a:cubicBezTo>
                  <a:cubicBezTo>
                    <a:pt x="1143" y="1282"/>
                    <a:pt x="1143" y="1355"/>
                    <a:pt x="1118" y="1404"/>
                  </a:cubicBezTo>
                  <a:cubicBezTo>
                    <a:pt x="1118" y="1428"/>
                    <a:pt x="1143" y="1452"/>
                    <a:pt x="1167" y="1452"/>
                  </a:cubicBezTo>
                  <a:cubicBezTo>
                    <a:pt x="1191" y="1452"/>
                    <a:pt x="1215" y="1452"/>
                    <a:pt x="1215" y="1428"/>
                  </a:cubicBezTo>
                  <a:cubicBezTo>
                    <a:pt x="1215" y="1355"/>
                    <a:pt x="1240" y="1307"/>
                    <a:pt x="1240" y="1234"/>
                  </a:cubicBezTo>
                  <a:cubicBezTo>
                    <a:pt x="1240" y="1209"/>
                    <a:pt x="1215" y="1185"/>
                    <a:pt x="1191" y="1185"/>
                  </a:cubicBezTo>
                  <a:close/>
                  <a:moveTo>
                    <a:pt x="1107" y="1549"/>
                  </a:moveTo>
                  <a:cubicBezTo>
                    <a:pt x="1093" y="1549"/>
                    <a:pt x="1078" y="1557"/>
                    <a:pt x="1070" y="1574"/>
                  </a:cubicBezTo>
                  <a:cubicBezTo>
                    <a:pt x="1045" y="1622"/>
                    <a:pt x="997" y="1695"/>
                    <a:pt x="973" y="1744"/>
                  </a:cubicBezTo>
                  <a:cubicBezTo>
                    <a:pt x="948" y="1744"/>
                    <a:pt x="948" y="1792"/>
                    <a:pt x="973" y="1792"/>
                  </a:cubicBezTo>
                  <a:lnTo>
                    <a:pt x="1045" y="1792"/>
                  </a:lnTo>
                  <a:cubicBezTo>
                    <a:pt x="1094" y="1744"/>
                    <a:pt x="1118" y="1671"/>
                    <a:pt x="1143" y="1622"/>
                  </a:cubicBezTo>
                  <a:cubicBezTo>
                    <a:pt x="1158" y="1575"/>
                    <a:pt x="1133" y="1549"/>
                    <a:pt x="1107" y="1549"/>
                  </a:cubicBezTo>
                  <a:close/>
                  <a:moveTo>
                    <a:pt x="438" y="1792"/>
                  </a:moveTo>
                  <a:cubicBezTo>
                    <a:pt x="394" y="1792"/>
                    <a:pt x="390" y="1893"/>
                    <a:pt x="426" y="1893"/>
                  </a:cubicBezTo>
                  <a:cubicBezTo>
                    <a:pt x="430" y="1893"/>
                    <a:pt x="434" y="1892"/>
                    <a:pt x="438" y="1890"/>
                  </a:cubicBezTo>
                  <a:lnTo>
                    <a:pt x="632" y="1890"/>
                  </a:lnTo>
                  <a:cubicBezTo>
                    <a:pt x="657" y="1890"/>
                    <a:pt x="681" y="1890"/>
                    <a:pt x="681" y="1841"/>
                  </a:cubicBezTo>
                  <a:cubicBezTo>
                    <a:pt x="681" y="1817"/>
                    <a:pt x="657" y="1817"/>
                    <a:pt x="632" y="1792"/>
                  </a:cubicBezTo>
                  <a:close/>
                  <a:moveTo>
                    <a:pt x="244" y="1841"/>
                  </a:moveTo>
                  <a:cubicBezTo>
                    <a:pt x="171" y="1865"/>
                    <a:pt x="98" y="1914"/>
                    <a:pt x="74" y="1963"/>
                  </a:cubicBezTo>
                  <a:cubicBezTo>
                    <a:pt x="49" y="1987"/>
                    <a:pt x="49" y="2011"/>
                    <a:pt x="74" y="2011"/>
                  </a:cubicBezTo>
                  <a:cubicBezTo>
                    <a:pt x="74" y="2023"/>
                    <a:pt x="74" y="2029"/>
                    <a:pt x="77" y="2029"/>
                  </a:cubicBezTo>
                  <a:cubicBezTo>
                    <a:pt x="80" y="2029"/>
                    <a:pt x="86" y="2023"/>
                    <a:pt x="98" y="2011"/>
                  </a:cubicBezTo>
                  <a:cubicBezTo>
                    <a:pt x="98" y="2023"/>
                    <a:pt x="104" y="2029"/>
                    <a:pt x="110" y="2029"/>
                  </a:cubicBezTo>
                  <a:cubicBezTo>
                    <a:pt x="116" y="2029"/>
                    <a:pt x="122" y="2023"/>
                    <a:pt x="122" y="2011"/>
                  </a:cubicBezTo>
                  <a:cubicBezTo>
                    <a:pt x="171" y="1987"/>
                    <a:pt x="220" y="1938"/>
                    <a:pt x="268" y="1938"/>
                  </a:cubicBezTo>
                  <a:cubicBezTo>
                    <a:pt x="292" y="1938"/>
                    <a:pt x="317" y="1914"/>
                    <a:pt x="292" y="1865"/>
                  </a:cubicBezTo>
                  <a:cubicBezTo>
                    <a:pt x="292" y="1841"/>
                    <a:pt x="268" y="1841"/>
                    <a:pt x="244" y="1841"/>
                  </a:cubicBezTo>
                  <a:close/>
                  <a:moveTo>
                    <a:pt x="803" y="1841"/>
                  </a:moveTo>
                  <a:cubicBezTo>
                    <a:pt x="778" y="1841"/>
                    <a:pt x="754" y="1841"/>
                    <a:pt x="754" y="1865"/>
                  </a:cubicBezTo>
                  <a:cubicBezTo>
                    <a:pt x="754" y="1890"/>
                    <a:pt x="754" y="1914"/>
                    <a:pt x="778" y="1938"/>
                  </a:cubicBezTo>
                  <a:lnTo>
                    <a:pt x="705" y="1987"/>
                  </a:lnTo>
                  <a:cubicBezTo>
                    <a:pt x="681" y="2011"/>
                    <a:pt x="681" y="2035"/>
                    <a:pt x="705" y="2060"/>
                  </a:cubicBezTo>
                  <a:lnTo>
                    <a:pt x="754" y="2060"/>
                  </a:lnTo>
                  <a:cubicBezTo>
                    <a:pt x="754" y="2060"/>
                    <a:pt x="754" y="2060"/>
                    <a:pt x="754" y="2035"/>
                  </a:cubicBezTo>
                  <a:cubicBezTo>
                    <a:pt x="803" y="2011"/>
                    <a:pt x="827" y="1987"/>
                    <a:pt x="875" y="1938"/>
                  </a:cubicBezTo>
                  <a:lnTo>
                    <a:pt x="948" y="1963"/>
                  </a:lnTo>
                  <a:cubicBezTo>
                    <a:pt x="955" y="1970"/>
                    <a:pt x="963" y="1973"/>
                    <a:pt x="970" y="1973"/>
                  </a:cubicBezTo>
                  <a:cubicBezTo>
                    <a:pt x="987" y="1973"/>
                    <a:pt x="1004" y="1955"/>
                    <a:pt x="1021" y="1938"/>
                  </a:cubicBezTo>
                  <a:cubicBezTo>
                    <a:pt x="1021" y="1914"/>
                    <a:pt x="997" y="1890"/>
                    <a:pt x="997" y="1890"/>
                  </a:cubicBezTo>
                  <a:lnTo>
                    <a:pt x="900" y="1841"/>
                  </a:lnTo>
                  <a:close/>
                  <a:moveTo>
                    <a:pt x="1143" y="1993"/>
                  </a:moveTo>
                  <a:cubicBezTo>
                    <a:pt x="1130" y="1993"/>
                    <a:pt x="1118" y="1999"/>
                    <a:pt x="1118" y="2011"/>
                  </a:cubicBezTo>
                  <a:cubicBezTo>
                    <a:pt x="1094" y="2035"/>
                    <a:pt x="1094" y="2060"/>
                    <a:pt x="1118" y="2084"/>
                  </a:cubicBezTo>
                  <a:cubicBezTo>
                    <a:pt x="1167" y="2108"/>
                    <a:pt x="1191" y="2157"/>
                    <a:pt x="1240" y="2205"/>
                  </a:cubicBezTo>
                  <a:cubicBezTo>
                    <a:pt x="1240" y="2205"/>
                    <a:pt x="1264" y="2205"/>
                    <a:pt x="1264" y="2230"/>
                  </a:cubicBezTo>
                  <a:lnTo>
                    <a:pt x="1313" y="2230"/>
                  </a:lnTo>
                  <a:cubicBezTo>
                    <a:pt x="1337" y="2205"/>
                    <a:pt x="1337" y="2181"/>
                    <a:pt x="1313" y="2157"/>
                  </a:cubicBezTo>
                  <a:cubicBezTo>
                    <a:pt x="1264" y="2108"/>
                    <a:pt x="1215" y="2060"/>
                    <a:pt x="1167" y="2011"/>
                  </a:cubicBezTo>
                  <a:cubicBezTo>
                    <a:pt x="1167" y="1999"/>
                    <a:pt x="1155" y="1993"/>
                    <a:pt x="1143" y="1993"/>
                  </a:cubicBezTo>
                  <a:close/>
                  <a:moveTo>
                    <a:pt x="585" y="2074"/>
                  </a:moveTo>
                  <a:cubicBezTo>
                    <a:pt x="576" y="2074"/>
                    <a:pt x="567" y="2077"/>
                    <a:pt x="560" y="2084"/>
                  </a:cubicBezTo>
                  <a:cubicBezTo>
                    <a:pt x="511" y="2108"/>
                    <a:pt x="462" y="2133"/>
                    <a:pt x="414" y="2157"/>
                  </a:cubicBezTo>
                  <a:cubicBezTo>
                    <a:pt x="365" y="2157"/>
                    <a:pt x="365" y="2230"/>
                    <a:pt x="414" y="2254"/>
                  </a:cubicBezTo>
                  <a:lnTo>
                    <a:pt x="438" y="2230"/>
                  </a:lnTo>
                  <a:cubicBezTo>
                    <a:pt x="487" y="2205"/>
                    <a:pt x="560" y="2181"/>
                    <a:pt x="608" y="2157"/>
                  </a:cubicBezTo>
                  <a:cubicBezTo>
                    <a:pt x="632" y="2157"/>
                    <a:pt x="632" y="2133"/>
                    <a:pt x="632" y="2108"/>
                  </a:cubicBezTo>
                  <a:cubicBezTo>
                    <a:pt x="632" y="2091"/>
                    <a:pt x="608" y="2074"/>
                    <a:pt x="585" y="2074"/>
                  </a:cubicBezTo>
                  <a:close/>
                  <a:moveTo>
                    <a:pt x="49" y="2108"/>
                  </a:moveTo>
                  <a:cubicBezTo>
                    <a:pt x="25" y="2133"/>
                    <a:pt x="1" y="2157"/>
                    <a:pt x="25" y="2181"/>
                  </a:cubicBezTo>
                  <a:cubicBezTo>
                    <a:pt x="74" y="2230"/>
                    <a:pt x="147" y="2278"/>
                    <a:pt x="220" y="2278"/>
                  </a:cubicBezTo>
                  <a:lnTo>
                    <a:pt x="244" y="2278"/>
                  </a:lnTo>
                  <a:cubicBezTo>
                    <a:pt x="244" y="2278"/>
                    <a:pt x="268" y="2254"/>
                    <a:pt x="268" y="2230"/>
                  </a:cubicBezTo>
                  <a:cubicBezTo>
                    <a:pt x="268" y="2205"/>
                    <a:pt x="244" y="2181"/>
                    <a:pt x="220" y="2181"/>
                  </a:cubicBezTo>
                  <a:cubicBezTo>
                    <a:pt x="195" y="2181"/>
                    <a:pt x="122" y="2181"/>
                    <a:pt x="98" y="2133"/>
                  </a:cubicBezTo>
                  <a:cubicBezTo>
                    <a:pt x="98" y="2108"/>
                    <a:pt x="74" y="2108"/>
                    <a:pt x="49" y="2108"/>
                  </a:cubicBezTo>
                  <a:close/>
                  <a:moveTo>
                    <a:pt x="1361" y="2278"/>
                  </a:moveTo>
                  <a:cubicBezTo>
                    <a:pt x="1337" y="2303"/>
                    <a:pt x="1313" y="2327"/>
                    <a:pt x="1337" y="2351"/>
                  </a:cubicBezTo>
                  <a:cubicBezTo>
                    <a:pt x="1337" y="2400"/>
                    <a:pt x="1361" y="2448"/>
                    <a:pt x="1361" y="2521"/>
                  </a:cubicBezTo>
                  <a:cubicBezTo>
                    <a:pt x="1361" y="2546"/>
                    <a:pt x="1386" y="2570"/>
                    <a:pt x="1410" y="2570"/>
                  </a:cubicBezTo>
                  <a:cubicBezTo>
                    <a:pt x="1434" y="2570"/>
                    <a:pt x="1458" y="2546"/>
                    <a:pt x="1458" y="2521"/>
                  </a:cubicBezTo>
                  <a:cubicBezTo>
                    <a:pt x="1458" y="2448"/>
                    <a:pt x="1434" y="2375"/>
                    <a:pt x="1410" y="2327"/>
                  </a:cubicBezTo>
                  <a:cubicBezTo>
                    <a:pt x="1410" y="2303"/>
                    <a:pt x="1361" y="2278"/>
                    <a:pt x="1361" y="2278"/>
                  </a:cubicBezTo>
                  <a:close/>
                  <a:moveTo>
                    <a:pt x="1402" y="2657"/>
                  </a:moveTo>
                  <a:cubicBezTo>
                    <a:pt x="1383" y="2657"/>
                    <a:pt x="1378" y="2674"/>
                    <a:pt x="1361" y="2691"/>
                  </a:cubicBezTo>
                  <a:cubicBezTo>
                    <a:pt x="1361" y="2764"/>
                    <a:pt x="1337" y="2813"/>
                    <a:pt x="1313" y="2861"/>
                  </a:cubicBezTo>
                  <a:cubicBezTo>
                    <a:pt x="1313" y="2886"/>
                    <a:pt x="1337" y="2910"/>
                    <a:pt x="1361" y="2934"/>
                  </a:cubicBezTo>
                  <a:cubicBezTo>
                    <a:pt x="1386" y="2934"/>
                    <a:pt x="1410" y="2934"/>
                    <a:pt x="1410" y="2910"/>
                  </a:cubicBezTo>
                  <a:cubicBezTo>
                    <a:pt x="1434" y="2837"/>
                    <a:pt x="1458" y="2764"/>
                    <a:pt x="1458" y="2716"/>
                  </a:cubicBezTo>
                  <a:cubicBezTo>
                    <a:pt x="1458" y="2691"/>
                    <a:pt x="1458" y="2667"/>
                    <a:pt x="1434" y="2667"/>
                  </a:cubicBezTo>
                  <a:cubicBezTo>
                    <a:pt x="1420" y="2660"/>
                    <a:pt x="1410" y="2657"/>
                    <a:pt x="1402" y="2657"/>
                  </a:cubicBezTo>
                  <a:close/>
                  <a:moveTo>
                    <a:pt x="1288" y="3021"/>
                  </a:moveTo>
                  <a:cubicBezTo>
                    <a:pt x="1272" y="3021"/>
                    <a:pt x="1256" y="3031"/>
                    <a:pt x="1240" y="3031"/>
                  </a:cubicBezTo>
                  <a:lnTo>
                    <a:pt x="1167" y="3201"/>
                  </a:lnTo>
                  <a:cubicBezTo>
                    <a:pt x="1143" y="3226"/>
                    <a:pt x="1167" y="3250"/>
                    <a:pt x="1191" y="3274"/>
                  </a:cubicBezTo>
                  <a:cubicBezTo>
                    <a:pt x="1215" y="3274"/>
                    <a:pt x="1240" y="3274"/>
                    <a:pt x="1240" y="3250"/>
                  </a:cubicBezTo>
                  <a:cubicBezTo>
                    <a:pt x="1264" y="3201"/>
                    <a:pt x="1313" y="3153"/>
                    <a:pt x="1337" y="3080"/>
                  </a:cubicBezTo>
                  <a:cubicBezTo>
                    <a:pt x="1337" y="3056"/>
                    <a:pt x="1337" y="3031"/>
                    <a:pt x="1313" y="3031"/>
                  </a:cubicBezTo>
                  <a:cubicBezTo>
                    <a:pt x="1305" y="3023"/>
                    <a:pt x="1296" y="3021"/>
                    <a:pt x="1288" y="3021"/>
                  </a:cubicBezTo>
                  <a:close/>
                  <a:moveTo>
                    <a:pt x="1124" y="3351"/>
                  </a:moveTo>
                  <a:cubicBezTo>
                    <a:pt x="1112" y="3351"/>
                    <a:pt x="1101" y="3357"/>
                    <a:pt x="1094" y="3371"/>
                  </a:cubicBezTo>
                  <a:cubicBezTo>
                    <a:pt x="1045" y="3444"/>
                    <a:pt x="1021" y="3493"/>
                    <a:pt x="997" y="3542"/>
                  </a:cubicBezTo>
                  <a:cubicBezTo>
                    <a:pt x="973" y="3542"/>
                    <a:pt x="973" y="3566"/>
                    <a:pt x="997" y="3590"/>
                  </a:cubicBezTo>
                  <a:lnTo>
                    <a:pt x="1070" y="3590"/>
                  </a:lnTo>
                  <a:cubicBezTo>
                    <a:pt x="1094" y="3542"/>
                    <a:pt x="1143" y="3493"/>
                    <a:pt x="1167" y="3420"/>
                  </a:cubicBezTo>
                  <a:cubicBezTo>
                    <a:pt x="1184" y="3386"/>
                    <a:pt x="1153" y="3351"/>
                    <a:pt x="1124" y="3351"/>
                  </a:cubicBezTo>
                  <a:close/>
                  <a:moveTo>
                    <a:pt x="705" y="3566"/>
                  </a:moveTo>
                  <a:cubicBezTo>
                    <a:pt x="632" y="3566"/>
                    <a:pt x="560" y="3590"/>
                    <a:pt x="511" y="3639"/>
                  </a:cubicBezTo>
                  <a:cubicBezTo>
                    <a:pt x="487" y="3639"/>
                    <a:pt x="487" y="3687"/>
                    <a:pt x="511" y="3687"/>
                  </a:cubicBezTo>
                  <a:cubicBezTo>
                    <a:pt x="511" y="3699"/>
                    <a:pt x="511" y="3705"/>
                    <a:pt x="514" y="3705"/>
                  </a:cubicBezTo>
                  <a:cubicBezTo>
                    <a:pt x="517" y="3705"/>
                    <a:pt x="523" y="3699"/>
                    <a:pt x="535" y="3687"/>
                  </a:cubicBezTo>
                  <a:cubicBezTo>
                    <a:pt x="535" y="3687"/>
                    <a:pt x="535" y="3712"/>
                    <a:pt x="560" y="3712"/>
                  </a:cubicBezTo>
                  <a:cubicBezTo>
                    <a:pt x="608" y="3663"/>
                    <a:pt x="657" y="3663"/>
                    <a:pt x="705" y="3663"/>
                  </a:cubicBezTo>
                  <a:cubicBezTo>
                    <a:pt x="730" y="3663"/>
                    <a:pt x="754" y="3639"/>
                    <a:pt x="754" y="3614"/>
                  </a:cubicBezTo>
                  <a:cubicBezTo>
                    <a:pt x="754" y="3590"/>
                    <a:pt x="730" y="3566"/>
                    <a:pt x="705" y="3566"/>
                  </a:cubicBezTo>
                  <a:close/>
                  <a:moveTo>
                    <a:pt x="900" y="3590"/>
                  </a:moveTo>
                  <a:cubicBezTo>
                    <a:pt x="875" y="3590"/>
                    <a:pt x="851" y="3614"/>
                    <a:pt x="851" y="3639"/>
                  </a:cubicBezTo>
                  <a:cubicBezTo>
                    <a:pt x="827" y="3639"/>
                    <a:pt x="851" y="3663"/>
                    <a:pt x="851" y="3687"/>
                  </a:cubicBezTo>
                  <a:cubicBezTo>
                    <a:pt x="827" y="3736"/>
                    <a:pt x="778" y="3760"/>
                    <a:pt x="730" y="3809"/>
                  </a:cubicBezTo>
                  <a:cubicBezTo>
                    <a:pt x="730" y="3833"/>
                    <a:pt x="730" y="3857"/>
                    <a:pt x="730" y="3882"/>
                  </a:cubicBezTo>
                  <a:lnTo>
                    <a:pt x="803" y="3882"/>
                  </a:lnTo>
                  <a:cubicBezTo>
                    <a:pt x="851" y="3833"/>
                    <a:pt x="900" y="3784"/>
                    <a:pt x="948" y="3736"/>
                  </a:cubicBezTo>
                  <a:cubicBezTo>
                    <a:pt x="948" y="3736"/>
                    <a:pt x="948" y="3712"/>
                    <a:pt x="948" y="3712"/>
                  </a:cubicBezTo>
                  <a:cubicBezTo>
                    <a:pt x="973" y="3712"/>
                    <a:pt x="1021" y="3736"/>
                    <a:pt x="1045" y="3736"/>
                  </a:cubicBezTo>
                  <a:cubicBezTo>
                    <a:pt x="1053" y="3743"/>
                    <a:pt x="1060" y="3746"/>
                    <a:pt x="1067" y="3746"/>
                  </a:cubicBezTo>
                  <a:cubicBezTo>
                    <a:pt x="1084" y="3746"/>
                    <a:pt x="1101" y="3729"/>
                    <a:pt x="1118" y="3712"/>
                  </a:cubicBezTo>
                  <a:cubicBezTo>
                    <a:pt x="1118" y="3712"/>
                    <a:pt x="1118" y="3663"/>
                    <a:pt x="1094" y="3663"/>
                  </a:cubicBezTo>
                  <a:cubicBezTo>
                    <a:pt x="1021" y="3639"/>
                    <a:pt x="973" y="3614"/>
                    <a:pt x="900" y="3590"/>
                  </a:cubicBezTo>
                  <a:close/>
                  <a:moveTo>
                    <a:pt x="1231" y="3742"/>
                  </a:moveTo>
                  <a:cubicBezTo>
                    <a:pt x="1222" y="3742"/>
                    <a:pt x="1215" y="3748"/>
                    <a:pt x="1215" y="3760"/>
                  </a:cubicBezTo>
                  <a:cubicBezTo>
                    <a:pt x="1191" y="3784"/>
                    <a:pt x="1191" y="3809"/>
                    <a:pt x="1215" y="3833"/>
                  </a:cubicBezTo>
                  <a:cubicBezTo>
                    <a:pt x="1264" y="3857"/>
                    <a:pt x="1313" y="3882"/>
                    <a:pt x="1361" y="3930"/>
                  </a:cubicBezTo>
                  <a:lnTo>
                    <a:pt x="1386" y="3930"/>
                  </a:lnTo>
                  <a:cubicBezTo>
                    <a:pt x="1386" y="3930"/>
                    <a:pt x="1396" y="3941"/>
                    <a:pt x="1411" y="3941"/>
                  </a:cubicBezTo>
                  <a:cubicBezTo>
                    <a:pt x="1418" y="3941"/>
                    <a:pt x="1426" y="3938"/>
                    <a:pt x="1434" y="3930"/>
                  </a:cubicBezTo>
                  <a:cubicBezTo>
                    <a:pt x="1434" y="3930"/>
                    <a:pt x="1434" y="3882"/>
                    <a:pt x="1434" y="3882"/>
                  </a:cubicBezTo>
                  <a:cubicBezTo>
                    <a:pt x="1386" y="3833"/>
                    <a:pt x="1313" y="3784"/>
                    <a:pt x="1264" y="3760"/>
                  </a:cubicBezTo>
                  <a:cubicBezTo>
                    <a:pt x="1252" y="3748"/>
                    <a:pt x="1240" y="3742"/>
                    <a:pt x="1231" y="3742"/>
                  </a:cubicBezTo>
                  <a:close/>
                  <a:moveTo>
                    <a:pt x="462" y="3784"/>
                  </a:moveTo>
                  <a:cubicBezTo>
                    <a:pt x="438" y="3784"/>
                    <a:pt x="414" y="3809"/>
                    <a:pt x="438" y="3833"/>
                  </a:cubicBezTo>
                  <a:cubicBezTo>
                    <a:pt x="438" y="3906"/>
                    <a:pt x="487" y="3979"/>
                    <a:pt x="584" y="3979"/>
                  </a:cubicBezTo>
                  <a:lnTo>
                    <a:pt x="608" y="3979"/>
                  </a:lnTo>
                  <a:cubicBezTo>
                    <a:pt x="632" y="3979"/>
                    <a:pt x="657" y="3954"/>
                    <a:pt x="657" y="3906"/>
                  </a:cubicBezTo>
                  <a:cubicBezTo>
                    <a:pt x="632" y="3882"/>
                    <a:pt x="608" y="3882"/>
                    <a:pt x="584" y="3882"/>
                  </a:cubicBezTo>
                  <a:cubicBezTo>
                    <a:pt x="560" y="3882"/>
                    <a:pt x="511" y="3882"/>
                    <a:pt x="511" y="3809"/>
                  </a:cubicBezTo>
                  <a:cubicBezTo>
                    <a:pt x="511" y="3784"/>
                    <a:pt x="487" y="3784"/>
                    <a:pt x="462" y="3784"/>
                  </a:cubicBezTo>
                  <a:close/>
                  <a:moveTo>
                    <a:pt x="1520" y="3963"/>
                  </a:moveTo>
                  <a:cubicBezTo>
                    <a:pt x="1480" y="3963"/>
                    <a:pt x="1445" y="4014"/>
                    <a:pt x="1483" y="4052"/>
                  </a:cubicBezTo>
                  <a:cubicBezTo>
                    <a:pt x="1507" y="4100"/>
                    <a:pt x="1556" y="4149"/>
                    <a:pt x="1580" y="4197"/>
                  </a:cubicBezTo>
                  <a:cubicBezTo>
                    <a:pt x="1604" y="4197"/>
                    <a:pt x="1604" y="4222"/>
                    <a:pt x="1628" y="4222"/>
                  </a:cubicBezTo>
                  <a:lnTo>
                    <a:pt x="1628" y="4197"/>
                  </a:lnTo>
                  <a:lnTo>
                    <a:pt x="1653" y="4197"/>
                  </a:lnTo>
                  <a:cubicBezTo>
                    <a:pt x="1677" y="4197"/>
                    <a:pt x="1677" y="4173"/>
                    <a:pt x="1677" y="4149"/>
                  </a:cubicBezTo>
                  <a:cubicBezTo>
                    <a:pt x="1628" y="4100"/>
                    <a:pt x="1604" y="4027"/>
                    <a:pt x="1556" y="3979"/>
                  </a:cubicBezTo>
                  <a:cubicBezTo>
                    <a:pt x="1544" y="3967"/>
                    <a:pt x="1532" y="3963"/>
                    <a:pt x="1520" y="3963"/>
                  </a:cubicBezTo>
                  <a:close/>
                  <a:moveTo>
                    <a:pt x="1722" y="4285"/>
                  </a:moveTo>
                  <a:cubicBezTo>
                    <a:pt x="1716" y="4285"/>
                    <a:pt x="1708" y="4287"/>
                    <a:pt x="1701" y="4295"/>
                  </a:cubicBezTo>
                  <a:cubicBezTo>
                    <a:pt x="1677" y="4295"/>
                    <a:pt x="1653" y="4319"/>
                    <a:pt x="1677" y="4343"/>
                  </a:cubicBezTo>
                  <a:cubicBezTo>
                    <a:pt x="1701" y="4416"/>
                    <a:pt x="1726" y="4465"/>
                    <a:pt x="1726" y="4513"/>
                  </a:cubicBezTo>
                  <a:cubicBezTo>
                    <a:pt x="1726" y="4537"/>
                    <a:pt x="1750" y="4562"/>
                    <a:pt x="1774" y="4562"/>
                  </a:cubicBezTo>
                  <a:cubicBezTo>
                    <a:pt x="1799" y="4562"/>
                    <a:pt x="1823" y="4513"/>
                    <a:pt x="1823" y="4489"/>
                  </a:cubicBezTo>
                  <a:cubicBezTo>
                    <a:pt x="1799" y="4440"/>
                    <a:pt x="1774" y="4367"/>
                    <a:pt x="1750" y="4319"/>
                  </a:cubicBezTo>
                  <a:cubicBezTo>
                    <a:pt x="1750" y="4302"/>
                    <a:pt x="1738" y="4285"/>
                    <a:pt x="1722" y="4285"/>
                  </a:cubicBezTo>
                  <a:close/>
                  <a:moveTo>
                    <a:pt x="1799" y="4635"/>
                  </a:moveTo>
                  <a:cubicBezTo>
                    <a:pt x="1774" y="4659"/>
                    <a:pt x="1750" y="4683"/>
                    <a:pt x="1750" y="4708"/>
                  </a:cubicBezTo>
                  <a:lnTo>
                    <a:pt x="1750" y="4780"/>
                  </a:lnTo>
                  <a:lnTo>
                    <a:pt x="1750" y="4878"/>
                  </a:lnTo>
                  <a:cubicBezTo>
                    <a:pt x="1750" y="4902"/>
                    <a:pt x="1774" y="4926"/>
                    <a:pt x="1799" y="4926"/>
                  </a:cubicBezTo>
                  <a:cubicBezTo>
                    <a:pt x="1823" y="4926"/>
                    <a:pt x="1847" y="4902"/>
                    <a:pt x="1847" y="4878"/>
                  </a:cubicBezTo>
                  <a:lnTo>
                    <a:pt x="1847" y="4780"/>
                  </a:lnTo>
                  <a:lnTo>
                    <a:pt x="1847" y="4683"/>
                  </a:lnTo>
                  <a:cubicBezTo>
                    <a:pt x="1847" y="4659"/>
                    <a:pt x="1823" y="4635"/>
                    <a:pt x="1799" y="4635"/>
                  </a:cubicBezTo>
                  <a:close/>
                  <a:moveTo>
                    <a:pt x="1799" y="5023"/>
                  </a:moveTo>
                  <a:cubicBezTo>
                    <a:pt x="1774" y="5023"/>
                    <a:pt x="1750" y="5023"/>
                    <a:pt x="1750" y="5048"/>
                  </a:cubicBezTo>
                  <a:cubicBezTo>
                    <a:pt x="1726" y="5096"/>
                    <a:pt x="1726" y="5145"/>
                    <a:pt x="1726" y="5169"/>
                  </a:cubicBezTo>
                  <a:cubicBezTo>
                    <a:pt x="1701" y="5193"/>
                    <a:pt x="1726" y="5218"/>
                    <a:pt x="1750" y="5242"/>
                  </a:cubicBezTo>
                  <a:cubicBezTo>
                    <a:pt x="1774" y="5242"/>
                    <a:pt x="1799" y="5218"/>
                    <a:pt x="1799" y="5193"/>
                  </a:cubicBezTo>
                  <a:cubicBezTo>
                    <a:pt x="1823" y="5169"/>
                    <a:pt x="1823" y="5121"/>
                    <a:pt x="1823" y="5072"/>
                  </a:cubicBezTo>
                  <a:cubicBezTo>
                    <a:pt x="1847" y="5048"/>
                    <a:pt x="1823" y="5023"/>
                    <a:pt x="1799" y="50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 name="Google Shape;233;p71"/>
          <p:cNvGrpSpPr/>
          <p:nvPr/>
        </p:nvGrpSpPr>
        <p:grpSpPr>
          <a:xfrm>
            <a:off x="7571176" y="3278849"/>
            <a:ext cx="1104944" cy="1916367"/>
            <a:chOff x="-1056319" y="1385262"/>
            <a:chExt cx="212940" cy="369285"/>
          </a:xfrm>
        </p:grpSpPr>
        <p:sp>
          <p:nvSpPr>
            <p:cNvPr id="234" name="Google Shape;234;p71"/>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71"/>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71"/>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1"/>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1"/>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1"/>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1"/>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 name="Google Shape;241;p71"/>
          <p:cNvGrpSpPr/>
          <p:nvPr/>
        </p:nvGrpSpPr>
        <p:grpSpPr>
          <a:xfrm flipH="1">
            <a:off x="-49464" y="80253"/>
            <a:ext cx="901301" cy="646801"/>
            <a:chOff x="6102329" y="3283426"/>
            <a:chExt cx="654777" cy="469888"/>
          </a:xfrm>
        </p:grpSpPr>
        <p:sp>
          <p:nvSpPr>
            <p:cNvPr id="242" name="Google Shape;242;p71"/>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1"/>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71"/>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71"/>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71"/>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71"/>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71"/>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71"/>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71"/>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71"/>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71"/>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3" name="Google Shape;253;p71"/>
          <p:cNvGrpSpPr/>
          <p:nvPr/>
        </p:nvGrpSpPr>
        <p:grpSpPr>
          <a:xfrm>
            <a:off x="3641682" y="165969"/>
            <a:ext cx="1860620" cy="811048"/>
            <a:chOff x="3965010" y="571479"/>
            <a:chExt cx="1651683" cy="719972"/>
          </a:xfrm>
        </p:grpSpPr>
        <p:grpSp>
          <p:nvGrpSpPr>
            <p:cNvPr id="254" name="Google Shape;254;p71"/>
            <p:cNvGrpSpPr/>
            <p:nvPr/>
          </p:nvGrpSpPr>
          <p:grpSpPr>
            <a:xfrm>
              <a:off x="3965010" y="571479"/>
              <a:ext cx="1446820" cy="719972"/>
              <a:chOff x="3953250" y="571500"/>
              <a:chExt cx="1383325" cy="766825"/>
            </a:xfrm>
          </p:grpSpPr>
          <p:grpSp>
            <p:nvGrpSpPr>
              <p:cNvPr id="255" name="Google Shape;255;p71"/>
              <p:cNvGrpSpPr/>
              <p:nvPr/>
            </p:nvGrpSpPr>
            <p:grpSpPr>
              <a:xfrm>
                <a:off x="3953250" y="571500"/>
                <a:ext cx="1383165" cy="669650"/>
                <a:chOff x="897088" y="2374675"/>
                <a:chExt cx="1383165" cy="669650"/>
              </a:xfrm>
            </p:grpSpPr>
            <p:sp>
              <p:nvSpPr>
                <p:cNvPr id="256" name="Google Shape;256;p71"/>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71"/>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71"/>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1"/>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0" name="Google Shape;260;p71"/>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1" name="Google Shape;261;p71"/>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62" name="Shape 262"/>
        <p:cNvGrpSpPr/>
        <p:nvPr/>
      </p:nvGrpSpPr>
      <p:grpSpPr>
        <a:xfrm>
          <a:off x="0" y="0"/>
          <a:ext cx="0" cy="0"/>
          <a:chOff x="0" y="0"/>
          <a:chExt cx="0" cy="0"/>
        </a:xfrm>
      </p:grpSpPr>
      <p:sp>
        <p:nvSpPr>
          <p:cNvPr id="263" name="Google Shape;263;p72"/>
          <p:cNvSpPr txBox="1"/>
          <p:nvPr>
            <p:ph idx="1" type="subTitle"/>
          </p:nvPr>
        </p:nvSpPr>
        <p:spPr>
          <a:xfrm>
            <a:off x="4417600" y="2168750"/>
            <a:ext cx="3472500" cy="2189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solidFill>
                  <a:schemeClr val="dk1"/>
                </a:solidFill>
                <a:latin typeface="Comfortaa"/>
                <a:ea typeface="Comfortaa"/>
                <a:cs typeface="Comfortaa"/>
                <a:sym typeface="Comfortaa"/>
              </a:defRPr>
            </a:lvl1pPr>
            <a:lvl2pPr lvl="1"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2pPr>
            <a:lvl3pPr lvl="2"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3pPr>
            <a:lvl4pPr lvl="3"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4pPr>
            <a:lvl5pPr lvl="4"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5pPr>
            <a:lvl6pPr lvl="5"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6pPr>
            <a:lvl7pPr lvl="6"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7pPr>
            <a:lvl8pPr lvl="7" algn="l">
              <a:lnSpc>
                <a:spcPct val="100000"/>
              </a:lnSpc>
              <a:spcBef>
                <a:spcPts val="1600"/>
              </a:spcBef>
              <a:spcAft>
                <a:spcPts val="0"/>
              </a:spcAft>
              <a:buSzPts val="1400"/>
              <a:buNone/>
              <a:defRPr sz="1800">
                <a:solidFill>
                  <a:schemeClr val="dk1"/>
                </a:solidFill>
                <a:latin typeface="Comfortaa"/>
                <a:ea typeface="Comfortaa"/>
                <a:cs typeface="Comfortaa"/>
                <a:sym typeface="Comfortaa"/>
              </a:defRPr>
            </a:lvl8pPr>
            <a:lvl9pPr lvl="8" algn="l">
              <a:lnSpc>
                <a:spcPct val="100000"/>
              </a:lnSpc>
              <a:spcBef>
                <a:spcPts val="1600"/>
              </a:spcBef>
              <a:spcAft>
                <a:spcPts val="1600"/>
              </a:spcAft>
              <a:buSzPts val="1400"/>
              <a:buNone/>
              <a:defRPr sz="1800">
                <a:solidFill>
                  <a:schemeClr val="dk1"/>
                </a:solidFill>
                <a:latin typeface="Comfortaa"/>
                <a:ea typeface="Comfortaa"/>
                <a:cs typeface="Comfortaa"/>
                <a:sym typeface="Comfortaa"/>
              </a:defRPr>
            </a:lvl9pPr>
          </a:lstStyle>
          <a:p/>
        </p:txBody>
      </p:sp>
      <p:sp>
        <p:nvSpPr>
          <p:cNvPr id="264" name="Google Shape;264;p72"/>
          <p:cNvSpPr txBox="1"/>
          <p:nvPr>
            <p:ph type="title"/>
          </p:nvPr>
        </p:nvSpPr>
        <p:spPr>
          <a:xfrm>
            <a:off x="4417600" y="954100"/>
            <a:ext cx="3633300" cy="1083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3500"/>
              <a:buNone/>
              <a:defRPr b="0"/>
            </a:lvl1pPr>
            <a:lvl2pPr lvl="1" algn="ctr">
              <a:lnSpc>
                <a:spcPct val="100000"/>
              </a:lnSpc>
              <a:spcBef>
                <a:spcPts val="0"/>
              </a:spcBef>
              <a:spcAft>
                <a:spcPts val="0"/>
              </a:spcAft>
              <a:buClr>
                <a:schemeClr val="dk1"/>
              </a:buClr>
              <a:buSzPts val="3500"/>
              <a:buNone/>
              <a:defRPr>
                <a:solidFill>
                  <a:schemeClr val="dk1"/>
                </a:solidFill>
              </a:defRPr>
            </a:lvl2pPr>
            <a:lvl3pPr lvl="2" algn="ctr">
              <a:lnSpc>
                <a:spcPct val="100000"/>
              </a:lnSpc>
              <a:spcBef>
                <a:spcPts val="0"/>
              </a:spcBef>
              <a:spcAft>
                <a:spcPts val="0"/>
              </a:spcAft>
              <a:buClr>
                <a:schemeClr val="dk1"/>
              </a:buClr>
              <a:buSzPts val="3500"/>
              <a:buNone/>
              <a:defRPr>
                <a:solidFill>
                  <a:schemeClr val="dk1"/>
                </a:solidFill>
              </a:defRPr>
            </a:lvl3pPr>
            <a:lvl4pPr lvl="3" algn="ctr">
              <a:lnSpc>
                <a:spcPct val="100000"/>
              </a:lnSpc>
              <a:spcBef>
                <a:spcPts val="0"/>
              </a:spcBef>
              <a:spcAft>
                <a:spcPts val="0"/>
              </a:spcAft>
              <a:buClr>
                <a:schemeClr val="dk1"/>
              </a:buClr>
              <a:buSzPts val="3500"/>
              <a:buNone/>
              <a:defRPr>
                <a:solidFill>
                  <a:schemeClr val="dk1"/>
                </a:solidFill>
              </a:defRPr>
            </a:lvl4pPr>
            <a:lvl5pPr lvl="4" algn="ctr">
              <a:lnSpc>
                <a:spcPct val="100000"/>
              </a:lnSpc>
              <a:spcBef>
                <a:spcPts val="0"/>
              </a:spcBef>
              <a:spcAft>
                <a:spcPts val="0"/>
              </a:spcAft>
              <a:buClr>
                <a:schemeClr val="dk1"/>
              </a:buClr>
              <a:buSzPts val="3500"/>
              <a:buNone/>
              <a:defRPr>
                <a:solidFill>
                  <a:schemeClr val="dk1"/>
                </a:solidFill>
              </a:defRPr>
            </a:lvl5pPr>
            <a:lvl6pPr lvl="5" algn="ctr">
              <a:lnSpc>
                <a:spcPct val="100000"/>
              </a:lnSpc>
              <a:spcBef>
                <a:spcPts val="0"/>
              </a:spcBef>
              <a:spcAft>
                <a:spcPts val="0"/>
              </a:spcAft>
              <a:buClr>
                <a:schemeClr val="dk1"/>
              </a:buClr>
              <a:buSzPts val="3500"/>
              <a:buNone/>
              <a:defRPr>
                <a:solidFill>
                  <a:schemeClr val="dk1"/>
                </a:solidFill>
              </a:defRPr>
            </a:lvl6pPr>
            <a:lvl7pPr lvl="6" algn="ctr">
              <a:lnSpc>
                <a:spcPct val="100000"/>
              </a:lnSpc>
              <a:spcBef>
                <a:spcPts val="0"/>
              </a:spcBef>
              <a:spcAft>
                <a:spcPts val="0"/>
              </a:spcAft>
              <a:buClr>
                <a:schemeClr val="dk1"/>
              </a:buClr>
              <a:buSzPts val="3500"/>
              <a:buNone/>
              <a:defRPr>
                <a:solidFill>
                  <a:schemeClr val="dk1"/>
                </a:solidFill>
              </a:defRPr>
            </a:lvl7pPr>
            <a:lvl8pPr lvl="7" algn="ctr">
              <a:lnSpc>
                <a:spcPct val="100000"/>
              </a:lnSpc>
              <a:spcBef>
                <a:spcPts val="0"/>
              </a:spcBef>
              <a:spcAft>
                <a:spcPts val="0"/>
              </a:spcAft>
              <a:buClr>
                <a:schemeClr val="dk1"/>
              </a:buClr>
              <a:buSzPts val="3500"/>
              <a:buNone/>
              <a:defRPr>
                <a:solidFill>
                  <a:schemeClr val="dk1"/>
                </a:solidFill>
              </a:defRPr>
            </a:lvl8pPr>
            <a:lvl9pPr lvl="8" algn="ctr">
              <a:lnSpc>
                <a:spcPct val="100000"/>
              </a:lnSpc>
              <a:spcBef>
                <a:spcPts val="0"/>
              </a:spcBef>
              <a:spcAft>
                <a:spcPts val="0"/>
              </a:spcAft>
              <a:buClr>
                <a:schemeClr val="dk1"/>
              </a:buClr>
              <a:buSzPts val="3500"/>
              <a:buNone/>
              <a:defRPr>
                <a:solidFill>
                  <a:schemeClr val="dk1"/>
                </a:solidFill>
              </a:defRPr>
            </a:lvl9pPr>
          </a:lstStyle>
          <a:p/>
        </p:txBody>
      </p:sp>
      <p:grpSp>
        <p:nvGrpSpPr>
          <p:cNvPr id="265" name="Google Shape;265;p72"/>
          <p:cNvGrpSpPr/>
          <p:nvPr/>
        </p:nvGrpSpPr>
        <p:grpSpPr>
          <a:xfrm>
            <a:off x="-362575" y="107883"/>
            <a:ext cx="2010096" cy="1281874"/>
            <a:chOff x="7239867" y="1514550"/>
            <a:chExt cx="2525880" cy="1610799"/>
          </a:xfrm>
        </p:grpSpPr>
        <p:grpSp>
          <p:nvGrpSpPr>
            <p:cNvPr id="266" name="Google Shape;266;p72"/>
            <p:cNvGrpSpPr/>
            <p:nvPr/>
          </p:nvGrpSpPr>
          <p:grpSpPr>
            <a:xfrm>
              <a:off x="7346663" y="1514550"/>
              <a:ext cx="2419084" cy="1551618"/>
              <a:chOff x="7410211" y="1555307"/>
              <a:chExt cx="2355486" cy="1510826"/>
            </a:xfrm>
          </p:grpSpPr>
          <p:grpSp>
            <p:nvGrpSpPr>
              <p:cNvPr id="267" name="Google Shape;267;p72"/>
              <p:cNvGrpSpPr/>
              <p:nvPr/>
            </p:nvGrpSpPr>
            <p:grpSpPr>
              <a:xfrm>
                <a:off x="7410211" y="1555307"/>
                <a:ext cx="2355486" cy="1510826"/>
                <a:chOff x="761258" y="2062484"/>
                <a:chExt cx="1646502" cy="1056078"/>
              </a:xfrm>
            </p:grpSpPr>
            <p:sp>
              <p:nvSpPr>
                <p:cNvPr id="268" name="Google Shape;268;p72"/>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72"/>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72"/>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72"/>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72"/>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72"/>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4" name="Google Shape;274;p72"/>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72"/>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6" name="Google Shape;276;p72"/>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 name="Google Shape;277;p72"/>
          <p:cNvGrpSpPr/>
          <p:nvPr/>
        </p:nvGrpSpPr>
        <p:grpSpPr>
          <a:xfrm flipH="1" rot="-2398771">
            <a:off x="8091904" y="4376591"/>
            <a:ext cx="1016105" cy="607226"/>
            <a:chOff x="1202177" y="4613417"/>
            <a:chExt cx="528376" cy="315758"/>
          </a:xfrm>
        </p:grpSpPr>
        <p:sp>
          <p:nvSpPr>
            <p:cNvPr id="278" name="Google Shape;278;p72"/>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72"/>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72"/>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72"/>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72"/>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72"/>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rgbClr val="261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4" name="Google Shape;284;p72"/>
          <p:cNvGrpSpPr/>
          <p:nvPr/>
        </p:nvGrpSpPr>
        <p:grpSpPr>
          <a:xfrm>
            <a:off x="8434827" y="188005"/>
            <a:ext cx="495544" cy="469263"/>
            <a:chOff x="2736573" y="4286656"/>
            <a:chExt cx="316076" cy="299294"/>
          </a:xfrm>
        </p:grpSpPr>
        <p:sp>
          <p:nvSpPr>
            <p:cNvPr id="285" name="Google Shape;285;p72"/>
            <p:cNvSpPr/>
            <p:nvPr/>
          </p:nvSpPr>
          <p:spPr>
            <a:xfrm>
              <a:off x="2867907" y="4291145"/>
              <a:ext cx="173578" cy="177388"/>
            </a:xfrm>
            <a:custGeom>
              <a:rect b="b" l="l" r="r" t="t"/>
              <a:pathLst>
                <a:path extrusionOk="0" h="1541" w="1508">
                  <a:moveTo>
                    <a:pt x="900" y="132"/>
                  </a:moveTo>
                  <a:lnTo>
                    <a:pt x="900" y="132"/>
                  </a:lnTo>
                  <a:cubicBezTo>
                    <a:pt x="778" y="472"/>
                    <a:pt x="608" y="812"/>
                    <a:pt x="390" y="1103"/>
                  </a:cubicBezTo>
                  <a:cubicBezTo>
                    <a:pt x="365" y="1128"/>
                    <a:pt x="365" y="1152"/>
                    <a:pt x="390" y="1176"/>
                  </a:cubicBezTo>
                  <a:cubicBezTo>
                    <a:pt x="402" y="1188"/>
                    <a:pt x="420" y="1194"/>
                    <a:pt x="435" y="1194"/>
                  </a:cubicBezTo>
                  <a:cubicBezTo>
                    <a:pt x="450" y="1194"/>
                    <a:pt x="463" y="1188"/>
                    <a:pt x="463" y="1176"/>
                  </a:cubicBezTo>
                  <a:cubicBezTo>
                    <a:pt x="705" y="1006"/>
                    <a:pt x="973" y="885"/>
                    <a:pt x="1264" y="812"/>
                  </a:cubicBezTo>
                  <a:cubicBezTo>
                    <a:pt x="1337" y="812"/>
                    <a:pt x="1361" y="860"/>
                    <a:pt x="1361" y="860"/>
                  </a:cubicBezTo>
                  <a:cubicBezTo>
                    <a:pt x="1361" y="860"/>
                    <a:pt x="1361" y="885"/>
                    <a:pt x="1361" y="885"/>
                  </a:cubicBezTo>
                  <a:cubicBezTo>
                    <a:pt x="1313" y="1030"/>
                    <a:pt x="875" y="1273"/>
                    <a:pt x="584" y="1395"/>
                  </a:cubicBezTo>
                  <a:lnTo>
                    <a:pt x="147" y="1055"/>
                  </a:lnTo>
                  <a:cubicBezTo>
                    <a:pt x="365" y="666"/>
                    <a:pt x="730" y="156"/>
                    <a:pt x="900" y="132"/>
                  </a:cubicBezTo>
                  <a:close/>
                  <a:moveTo>
                    <a:pt x="958" y="1"/>
                  </a:moveTo>
                  <a:cubicBezTo>
                    <a:pt x="948" y="1"/>
                    <a:pt x="937" y="4"/>
                    <a:pt x="924" y="10"/>
                  </a:cubicBezTo>
                  <a:cubicBezTo>
                    <a:pt x="608" y="10"/>
                    <a:pt x="122" y="860"/>
                    <a:pt x="25" y="1055"/>
                  </a:cubicBezTo>
                  <a:cubicBezTo>
                    <a:pt x="1" y="1079"/>
                    <a:pt x="1" y="1103"/>
                    <a:pt x="25" y="1128"/>
                  </a:cubicBezTo>
                  <a:lnTo>
                    <a:pt x="511" y="1516"/>
                  </a:lnTo>
                  <a:cubicBezTo>
                    <a:pt x="535" y="1516"/>
                    <a:pt x="535" y="1516"/>
                    <a:pt x="560" y="1540"/>
                  </a:cubicBezTo>
                  <a:lnTo>
                    <a:pt x="608" y="1540"/>
                  </a:lnTo>
                  <a:cubicBezTo>
                    <a:pt x="730" y="1468"/>
                    <a:pt x="1410" y="1200"/>
                    <a:pt x="1483" y="933"/>
                  </a:cubicBezTo>
                  <a:cubicBezTo>
                    <a:pt x="1507" y="885"/>
                    <a:pt x="1507" y="836"/>
                    <a:pt x="1483" y="787"/>
                  </a:cubicBezTo>
                  <a:cubicBezTo>
                    <a:pt x="1434" y="715"/>
                    <a:pt x="1361" y="690"/>
                    <a:pt x="1264" y="690"/>
                  </a:cubicBezTo>
                  <a:cubicBezTo>
                    <a:pt x="1046" y="715"/>
                    <a:pt x="851" y="787"/>
                    <a:pt x="657" y="909"/>
                  </a:cubicBezTo>
                  <a:cubicBezTo>
                    <a:pt x="851" y="617"/>
                    <a:pt x="1094" y="204"/>
                    <a:pt x="1021" y="59"/>
                  </a:cubicBezTo>
                  <a:cubicBezTo>
                    <a:pt x="1003" y="23"/>
                    <a:pt x="986" y="1"/>
                    <a:pt x="9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72"/>
            <p:cNvSpPr/>
            <p:nvPr/>
          </p:nvSpPr>
          <p:spPr>
            <a:xfrm>
              <a:off x="2775708" y="4407871"/>
              <a:ext cx="166672" cy="178079"/>
            </a:xfrm>
            <a:custGeom>
              <a:rect b="b" l="l" r="r" t="t"/>
              <a:pathLst>
                <a:path extrusionOk="0" h="1547" w="1448">
                  <a:moveTo>
                    <a:pt x="876" y="0"/>
                  </a:moveTo>
                  <a:cubicBezTo>
                    <a:pt x="862" y="0"/>
                    <a:pt x="846" y="6"/>
                    <a:pt x="826" y="16"/>
                  </a:cubicBezTo>
                  <a:cubicBezTo>
                    <a:pt x="802" y="41"/>
                    <a:pt x="73" y="551"/>
                    <a:pt x="25" y="1061"/>
                  </a:cubicBezTo>
                  <a:cubicBezTo>
                    <a:pt x="0" y="1207"/>
                    <a:pt x="73" y="1255"/>
                    <a:pt x="97" y="1255"/>
                  </a:cubicBezTo>
                  <a:cubicBezTo>
                    <a:pt x="104" y="1256"/>
                    <a:pt x="111" y="1257"/>
                    <a:pt x="118" y="1257"/>
                  </a:cubicBezTo>
                  <a:cubicBezTo>
                    <a:pt x="292" y="1257"/>
                    <a:pt x="593" y="978"/>
                    <a:pt x="826" y="745"/>
                  </a:cubicBezTo>
                  <a:lnTo>
                    <a:pt x="826" y="745"/>
                  </a:lnTo>
                  <a:cubicBezTo>
                    <a:pt x="705" y="964"/>
                    <a:pt x="681" y="1207"/>
                    <a:pt x="681" y="1450"/>
                  </a:cubicBezTo>
                  <a:cubicBezTo>
                    <a:pt x="705" y="1498"/>
                    <a:pt x="753" y="1547"/>
                    <a:pt x="826" y="1547"/>
                  </a:cubicBezTo>
                  <a:lnTo>
                    <a:pt x="851" y="1547"/>
                  </a:lnTo>
                  <a:cubicBezTo>
                    <a:pt x="1191" y="1547"/>
                    <a:pt x="1385" y="648"/>
                    <a:pt x="1434" y="478"/>
                  </a:cubicBezTo>
                  <a:cubicBezTo>
                    <a:pt x="1447" y="423"/>
                    <a:pt x="1415" y="392"/>
                    <a:pt x="1380" y="392"/>
                  </a:cubicBezTo>
                  <a:cubicBezTo>
                    <a:pt x="1352" y="392"/>
                    <a:pt x="1323" y="411"/>
                    <a:pt x="1312" y="454"/>
                  </a:cubicBezTo>
                  <a:cubicBezTo>
                    <a:pt x="1215" y="939"/>
                    <a:pt x="996" y="1425"/>
                    <a:pt x="851" y="1425"/>
                  </a:cubicBezTo>
                  <a:lnTo>
                    <a:pt x="826" y="1425"/>
                  </a:lnTo>
                  <a:cubicBezTo>
                    <a:pt x="753" y="1255"/>
                    <a:pt x="1069" y="551"/>
                    <a:pt x="1093" y="478"/>
                  </a:cubicBezTo>
                  <a:lnTo>
                    <a:pt x="1093" y="454"/>
                  </a:lnTo>
                  <a:cubicBezTo>
                    <a:pt x="1118" y="429"/>
                    <a:pt x="1093" y="405"/>
                    <a:pt x="1069" y="381"/>
                  </a:cubicBezTo>
                  <a:cubicBezTo>
                    <a:pt x="1057" y="369"/>
                    <a:pt x="1045" y="363"/>
                    <a:pt x="1033" y="363"/>
                  </a:cubicBezTo>
                  <a:cubicBezTo>
                    <a:pt x="1021" y="363"/>
                    <a:pt x="1008" y="369"/>
                    <a:pt x="996" y="381"/>
                  </a:cubicBezTo>
                  <a:cubicBezTo>
                    <a:pt x="759" y="642"/>
                    <a:pt x="267" y="1135"/>
                    <a:pt x="153" y="1135"/>
                  </a:cubicBezTo>
                  <a:cubicBezTo>
                    <a:pt x="151" y="1135"/>
                    <a:pt x="148" y="1134"/>
                    <a:pt x="146" y="1134"/>
                  </a:cubicBezTo>
                  <a:lnTo>
                    <a:pt x="146" y="1061"/>
                  </a:lnTo>
                  <a:cubicBezTo>
                    <a:pt x="195" y="624"/>
                    <a:pt x="899" y="114"/>
                    <a:pt x="899" y="114"/>
                  </a:cubicBezTo>
                  <a:cubicBezTo>
                    <a:pt x="948" y="89"/>
                    <a:pt x="948" y="65"/>
                    <a:pt x="923" y="41"/>
                  </a:cubicBezTo>
                  <a:cubicBezTo>
                    <a:pt x="909" y="12"/>
                    <a:pt x="895"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72"/>
            <p:cNvSpPr/>
            <p:nvPr/>
          </p:nvSpPr>
          <p:spPr>
            <a:xfrm>
              <a:off x="2736573" y="4286656"/>
              <a:ext cx="137090" cy="122480"/>
            </a:xfrm>
            <a:custGeom>
              <a:rect b="b" l="l" r="r" t="t"/>
              <a:pathLst>
                <a:path extrusionOk="0" h="1064" w="1191">
                  <a:moveTo>
                    <a:pt x="923" y="0"/>
                  </a:moveTo>
                  <a:cubicBezTo>
                    <a:pt x="875" y="0"/>
                    <a:pt x="850" y="25"/>
                    <a:pt x="826" y="49"/>
                  </a:cubicBezTo>
                  <a:cubicBezTo>
                    <a:pt x="729" y="268"/>
                    <a:pt x="729" y="511"/>
                    <a:pt x="802" y="754"/>
                  </a:cubicBezTo>
                  <a:cubicBezTo>
                    <a:pt x="691" y="743"/>
                    <a:pt x="585" y="738"/>
                    <a:pt x="481" y="738"/>
                  </a:cubicBezTo>
                  <a:cubicBezTo>
                    <a:pt x="333" y="738"/>
                    <a:pt x="191" y="749"/>
                    <a:pt x="49" y="778"/>
                  </a:cubicBezTo>
                  <a:cubicBezTo>
                    <a:pt x="25" y="778"/>
                    <a:pt x="0" y="826"/>
                    <a:pt x="0" y="851"/>
                  </a:cubicBezTo>
                  <a:cubicBezTo>
                    <a:pt x="25" y="875"/>
                    <a:pt x="49" y="899"/>
                    <a:pt x="97" y="899"/>
                  </a:cubicBezTo>
                  <a:cubicBezTo>
                    <a:pt x="219" y="863"/>
                    <a:pt x="346" y="845"/>
                    <a:pt x="477" y="845"/>
                  </a:cubicBezTo>
                  <a:cubicBezTo>
                    <a:pt x="608" y="845"/>
                    <a:pt x="741" y="863"/>
                    <a:pt x="875" y="899"/>
                  </a:cubicBezTo>
                  <a:cubicBezTo>
                    <a:pt x="923" y="972"/>
                    <a:pt x="1021" y="1021"/>
                    <a:pt x="1093" y="1045"/>
                  </a:cubicBezTo>
                  <a:cubicBezTo>
                    <a:pt x="1106" y="1057"/>
                    <a:pt x="1118" y="1063"/>
                    <a:pt x="1130" y="1063"/>
                  </a:cubicBezTo>
                  <a:cubicBezTo>
                    <a:pt x="1142" y="1063"/>
                    <a:pt x="1154" y="1057"/>
                    <a:pt x="1166" y="1045"/>
                  </a:cubicBezTo>
                  <a:cubicBezTo>
                    <a:pt x="1191" y="1021"/>
                    <a:pt x="1191" y="996"/>
                    <a:pt x="1166" y="972"/>
                  </a:cubicBezTo>
                  <a:cubicBezTo>
                    <a:pt x="1118" y="899"/>
                    <a:pt x="1045" y="851"/>
                    <a:pt x="972" y="802"/>
                  </a:cubicBezTo>
                  <a:cubicBezTo>
                    <a:pt x="948" y="802"/>
                    <a:pt x="948" y="778"/>
                    <a:pt x="923" y="754"/>
                  </a:cubicBezTo>
                  <a:cubicBezTo>
                    <a:pt x="850" y="535"/>
                    <a:pt x="850" y="292"/>
                    <a:pt x="948" y="98"/>
                  </a:cubicBezTo>
                  <a:cubicBezTo>
                    <a:pt x="972" y="49"/>
                    <a:pt x="948" y="25"/>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2"/>
            <p:cNvSpPr/>
            <p:nvPr/>
          </p:nvSpPr>
          <p:spPr>
            <a:xfrm>
              <a:off x="2921890" y="4453916"/>
              <a:ext cx="130759" cy="109702"/>
            </a:xfrm>
            <a:custGeom>
              <a:rect b="b" l="l" r="r" t="t"/>
              <a:pathLst>
                <a:path extrusionOk="0" h="953" w="1136">
                  <a:moveTo>
                    <a:pt x="110" y="0"/>
                  </a:moveTo>
                  <a:cubicBezTo>
                    <a:pt x="49" y="0"/>
                    <a:pt x="0" y="63"/>
                    <a:pt x="42" y="126"/>
                  </a:cubicBezTo>
                  <a:lnTo>
                    <a:pt x="1038" y="928"/>
                  </a:lnTo>
                  <a:cubicBezTo>
                    <a:pt x="1038" y="952"/>
                    <a:pt x="1062" y="952"/>
                    <a:pt x="1062" y="952"/>
                  </a:cubicBezTo>
                  <a:cubicBezTo>
                    <a:pt x="1087" y="952"/>
                    <a:pt x="1111" y="952"/>
                    <a:pt x="1111" y="928"/>
                  </a:cubicBezTo>
                  <a:cubicBezTo>
                    <a:pt x="1135" y="904"/>
                    <a:pt x="1135" y="855"/>
                    <a:pt x="1111" y="831"/>
                  </a:cubicBezTo>
                  <a:lnTo>
                    <a:pt x="139" y="5"/>
                  </a:lnTo>
                  <a:cubicBezTo>
                    <a:pt x="130" y="2"/>
                    <a:pt x="120"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
    <p:bg>
      <p:bgPr>
        <a:blipFill>
          <a:blip r:embed="rId2">
            <a:alphaModFix/>
          </a:blip>
          <a:stretch>
            <a:fillRect/>
          </a:stretch>
        </a:blipFill>
      </p:bgPr>
    </p:bg>
    <p:spTree>
      <p:nvGrpSpPr>
        <p:cNvPr id="289" name="Shape 289"/>
        <p:cNvGrpSpPr/>
        <p:nvPr/>
      </p:nvGrpSpPr>
      <p:grpSpPr>
        <a:xfrm>
          <a:off x="0" y="0"/>
          <a:ext cx="0" cy="0"/>
          <a:chOff x="0" y="0"/>
          <a:chExt cx="0" cy="0"/>
        </a:xfrm>
      </p:grpSpPr>
      <p:sp>
        <p:nvSpPr>
          <p:cNvPr id="290" name="Google Shape;290;p73"/>
          <p:cNvSpPr txBox="1"/>
          <p:nvPr>
            <p:ph idx="1" type="subTitle"/>
          </p:nvPr>
        </p:nvSpPr>
        <p:spPr>
          <a:xfrm>
            <a:off x="1915200" y="1881226"/>
            <a:ext cx="5313600" cy="94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sz="1800">
                <a:solidFill>
                  <a:schemeClr val="dk1"/>
                </a:solidFill>
                <a:latin typeface="Comfortaa"/>
                <a:ea typeface="Comfortaa"/>
                <a:cs typeface="Comfortaa"/>
                <a:sym typeface="Comfortaa"/>
              </a:defRPr>
            </a:lvl9pPr>
          </a:lstStyle>
          <a:p/>
        </p:txBody>
      </p:sp>
      <p:sp>
        <p:nvSpPr>
          <p:cNvPr id="291" name="Google Shape;291;p73"/>
          <p:cNvSpPr txBox="1"/>
          <p:nvPr>
            <p:ph idx="2" type="subTitle"/>
          </p:nvPr>
        </p:nvSpPr>
        <p:spPr>
          <a:xfrm>
            <a:off x="2596800" y="2771613"/>
            <a:ext cx="3950400" cy="453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3000">
                <a:solidFill>
                  <a:schemeClr val="dk1"/>
                </a:solidFill>
                <a:latin typeface="Vibur"/>
                <a:ea typeface="Vibur"/>
                <a:cs typeface="Vibur"/>
                <a:sym typeface="Vibur"/>
              </a:defRPr>
            </a:lvl1pPr>
            <a:lvl2pPr lvl="1" algn="ctr">
              <a:lnSpc>
                <a:spcPct val="100000"/>
              </a:lnSpc>
              <a:spcBef>
                <a:spcPts val="0"/>
              </a:spcBef>
              <a:spcAft>
                <a:spcPts val="0"/>
              </a:spcAft>
              <a:buSzPts val="1400"/>
              <a:buNone/>
              <a:defRPr sz="3000">
                <a:solidFill>
                  <a:schemeClr val="dk1"/>
                </a:solidFill>
                <a:latin typeface="Vibur"/>
                <a:ea typeface="Vibur"/>
                <a:cs typeface="Vibur"/>
                <a:sym typeface="Vibur"/>
              </a:defRPr>
            </a:lvl2pPr>
            <a:lvl3pPr lvl="2" algn="ctr">
              <a:lnSpc>
                <a:spcPct val="100000"/>
              </a:lnSpc>
              <a:spcBef>
                <a:spcPts val="0"/>
              </a:spcBef>
              <a:spcAft>
                <a:spcPts val="0"/>
              </a:spcAft>
              <a:buSzPts val="1400"/>
              <a:buNone/>
              <a:defRPr sz="3000">
                <a:solidFill>
                  <a:schemeClr val="dk1"/>
                </a:solidFill>
                <a:latin typeface="Vibur"/>
                <a:ea typeface="Vibur"/>
                <a:cs typeface="Vibur"/>
                <a:sym typeface="Vibur"/>
              </a:defRPr>
            </a:lvl3pPr>
            <a:lvl4pPr lvl="3" algn="ctr">
              <a:lnSpc>
                <a:spcPct val="100000"/>
              </a:lnSpc>
              <a:spcBef>
                <a:spcPts val="0"/>
              </a:spcBef>
              <a:spcAft>
                <a:spcPts val="0"/>
              </a:spcAft>
              <a:buSzPts val="1400"/>
              <a:buNone/>
              <a:defRPr sz="3000">
                <a:solidFill>
                  <a:schemeClr val="dk1"/>
                </a:solidFill>
                <a:latin typeface="Vibur"/>
                <a:ea typeface="Vibur"/>
                <a:cs typeface="Vibur"/>
                <a:sym typeface="Vibur"/>
              </a:defRPr>
            </a:lvl4pPr>
            <a:lvl5pPr lvl="4" algn="ctr">
              <a:lnSpc>
                <a:spcPct val="100000"/>
              </a:lnSpc>
              <a:spcBef>
                <a:spcPts val="0"/>
              </a:spcBef>
              <a:spcAft>
                <a:spcPts val="0"/>
              </a:spcAft>
              <a:buSzPts val="1400"/>
              <a:buNone/>
              <a:defRPr sz="3000">
                <a:solidFill>
                  <a:schemeClr val="dk1"/>
                </a:solidFill>
                <a:latin typeface="Vibur"/>
                <a:ea typeface="Vibur"/>
                <a:cs typeface="Vibur"/>
                <a:sym typeface="Vibur"/>
              </a:defRPr>
            </a:lvl5pPr>
            <a:lvl6pPr lvl="5" algn="ctr">
              <a:lnSpc>
                <a:spcPct val="100000"/>
              </a:lnSpc>
              <a:spcBef>
                <a:spcPts val="0"/>
              </a:spcBef>
              <a:spcAft>
                <a:spcPts val="0"/>
              </a:spcAft>
              <a:buSzPts val="1400"/>
              <a:buNone/>
              <a:defRPr sz="3000">
                <a:solidFill>
                  <a:schemeClr val="dk1"/>
                </a:solidFill>
                <a:latin typeface="Vibur"/>
                <a:ea typeface="Vibur"/>
                <a:cs typeface="Vibur"/>
                <a:sym typeface="Vibur"/>
              </a:defRPr>
            </a:lvl6pPr>
            <a:lvl7pPr lvl="6" algn="ctr">
              <a:lnSpc>
                <a:spcPct val="100000"/>
              </a:lnSpc>
              <a:spcBef>
                <a:spcPts val="0"/>
              </a:spcBef>
              <a:spcAft>
                <a:spcPts val="0"/>
              </a:spcAft>
              <a:buSzPts val="1400"/>
              <a:buNone/>
              <a:defRPr sz="3000">
                <a:solidFill>
                  <a:schemeClr val="dk1"/>
                </a:solidFill>
                <a:latin typeface="Vibur"/>
                <a:ea typeface="Vibur"/>
                <a:cs typeface="Vibur"/>
                <a:sym typeface="Vibur"/>
              </a:defRPr>
            </a:lvl7pPr>
            <a:lvl8pPr lvl="7" algn="ctr">
              <a:lnSpc>
                <a:spcPct val="100000"/>
              </a:lnSpc>
              <a:spcBef>
                <a:spcPts val="0"/>
              </a:spcBef>
              <a:spcAft>
                <a:spcPts val="0"/>
              </a:spcAft>
              <a:buSzPts val="1400"/>
              <a:buNone/>
              <a:defRPr sz="3000">
                <a:solidFill>
                  <a:schemeClr val="dk1"/>
                </a:solidFill>
                <a:latin typeface="Vibur"/>
                <a:ea typeface="Vibur"/>
                <a:cs typeface="Vibur"/>
                <a:sym typeface="Vibur"/>
              </a:defRPr>
            </a:lvl8pPr>
            <a:lvl9pPr lvl="8" algn="ctr">
              <a:lnSpc>
                <a:spcPct val="100000"/>
              </a:lnSpc>
              <a:spcBef>
                <a:spcPts val="0"/>
              </a:spcBef>
              <a:spcAft>
                <a:spcPts val="0"/>
              </a:spcAft>
              <a:buSzPts val="1400"/>
              <a:buNone/>
              <a:defRPr sz="3000">
                <a:solidFill>
                  <a:schemeClr val="dk1"/>
                </a:solidFill>
                <a:latin typeface="Vibur"/>
                <a:ea typeface="Vibur"/>
                <a:cs typeface="Vibur"/>
                <a:sym typeface="Vibur"/>
              </a:defRPr>
            </a:lvl9pPr>
          </a:lstStyle>
          <a:p/>
        </p:txBody>
      </p:sp>
      <p:grpSp>
        <p:nvGrpSpPr>
          <p:cNvPr id="292" name="Google Shape;292;p73"/>
          <p:cNvGrpSpPr/>
          <p:nvPr/>
        </p:nvGrpSpPr>
        <p:grpSpPr>
          <a:xfrm>
            <a:off x="7989005" y="225891"/>
            <a:ext cx="1210422" cy="868634"/>
            <a:chOff x="6102329" y="3283426"/>
            <a:chExt cx="654777" cy="469888"/>
          </a:xfrm>
        </p:grpSpPr>
        <p:sp>
          <p:nvSpPr>
            <p:cNvPr id="293" name="Google Shape;293;p73"/>
            <p:cNvSpPr/>
            <p:nvPr/>
          </p:nvSpPr>
          <p:spPr>
            <a:xfrm>
              <a:off x="6149906" y="3283426"/>
              <a:ext cx="607200" cy="327381"/>
            </a:xfrm>
            <a:custGeom>
              <a:rect b="b" l="l" r="r" t="t"/>
              <a:pathLst>
                <a:path extrusionOk="0" h="1507" w="2795">
                  <a:moveTo>
                    <a:pt x="2697" y="0"/>
                  </a:moveTo>
                  <a:cubicBezTo>
                    <a:pt x="2697" y="22"/>
                    <a:pt x="1520" y="1418"/>
                    <a:pt x="435" y="1418"/>
                  </a:cubicBezTo>
                  <a:cubicBezTo>
                    <a:pt x="312" y="1418"/>
                    <a:pt x="191" y="1400"/>
                    <a:pt x="73" y="1361"/>
                  </a:cubicBezTo>
                  <a:cubicBezTo>
                    <a:pt x="66" y="1354"/>
                    <a:pt x="59" y="1351"/>
                    <a:pt x="52" y="1351"/>
                  </a:cubicBezTo>
                  <a:cubicBezTo>
                    <a:pt x="35" y="1351"/>
                    <a:pt x="18" y="1368"/>
                    <a:pt x="1" y="1385"/>
                  </a:cubicBezTo>
                  <a:cubicBezTo>
                    <a:pt x="1" y="1409"/>
                    <a:pt x="1" y="1434"/>
                    <a:pt x="25" y="1434"/>
                  </a:cubicBezTo>
                  <a:cubicBezTo>
                    <a:pt x="171" y="1482"/>
                    <a:pt x="292" y="1507"/>
                    <a:pt x="414" y="1507"/>
                  </a:cubicBezTo>
                  <a:cubicBezTo>
                    <a:pt x="948" y="1458"/>
                    <a:pt x="1458" y="1239"/>
                    <a:pt x="1871" y="899"/>
                  </a:cubicBezTo>
                  <a:cubicBezTo>
                    <a:pt x="2187" y="656"/>
                    <a:pt x="2503" y="389"/>
                    <a:pt x="2770" y="73"/>
                  </a:cubicBezTo>
                  <a:cubicBezTo>
                    <a:pt x="2794" y="49"/>
                    <a:pt x="2794" y="25"/>
                    <a:pt x="27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3"/>
            <p:cNvSpPr/>
            <p:nvPr/>
          </p:nvSpPr>
          <p:spPr>
            <a:xfrm>
              <a:off x="6218555" y="3499796"/>
              <a:ext cx="179662" cy="211375"/>
            </a:xfrm>
            <a:custGeom>
              <a:rect b="b" l="l" r="r" t="t"/>
              <a:pathLst>
                <a:path extrusionOk="0" h="973" w="827">
                  <a:moveTo>
                    <a:pt x="73" y="0"/>
                  </a:moveTo>
                  <a:cubicBezTo>
                    <a:pt x="49" y="0"/>
                    <a:pt x="25" y="25"/>
                    <a:pt x="25" y="49"/>
                  </a:cubicBezTo>
                  <a:cubicBezTo>
                    <a:pt x="0" y="49"/>
                    <a:pt x="25" y="98"/>
                    <a:pt x="49" y="98"/>
                  </a:cubicBezTo>
                  <a:cubicBezTo>
                    <a:pt x="268" y="170"/>
                    <a:pt x="511" y="243"/>
                    <a:pt x="729" y="341"/>
                  </a:cubicBezTo>
                  <a:cubicBezTo>
                    <a:pt x="559" y="559"/>
                    <a:pt x="340" y="729"/>
                    <a:pt x="122" y="875"/>
                  </a:cubicBezTo>
                  <a:cubicBezTo>
                    <a:pt x="98" y="899"/>
                    <a:pt x="98" y="924"/>
                    <a:pt x="122" y="948"/>
                  </a:cubicBezTo>
                  <a:cubicBezTo>
                    <a:pt x="122" y="948"/>
                    <a:pt x="146" y="972"/>
                    <a:pt x="146" y="972"/>
                  </a:cubicBezTo>
                  <a:cubicBezTo>
                    <a:pt x="170" y="948"/>
                    <a:pt x="170" y="948"/>
                    <a:pt x="170" y="948"/>
                  </a:cubicBezTo>
                  <a:cubicBezTo>
                    <a:pt x="365" y="802"/>
                    <a:pt x="826" y="462"/>
                    <a:pt x="826" y="341"/>
                  </a:cubicBezTo>
                  <a:cubicBezTo>
                    <a:pt x="826" y="316"/>
                    <a:pt x="802" y="292"/>
                    <a:pt x="778" y="292"/>
                  </a:cubicBezTo>
                  <a:cubicBezTo>
                    <a:pt x="559" y="170"/>
                    <a:pt x="316" y="98"/>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73"/>
            <p:cNvSpPr/>
            <p:nvPr/>
          </p:nvSpPr>
          <p:spPr>
            <a:xfrm>
              <a:off x="6367367" y="3409207"/>
              <a:ext cx="204862" cy="249174"/>
            </a:xfrm>
            <a:custGeom>
              <a:rect b="b" l="l" r="r" t="t"/>
              <a:pathLst>
                <a:path extrusionOk="0" h="1147" w="943">
                  <a:moveTo>
                    <a:pt x="53" y="1"/>
                  </a:moveTo>
                  <a:cubicBezTo>
                    <a:pt x="15" y="1"/>
                    <a:pt x="1" y="77"/>
                    <a:pt x="44" y="77"/>
                  </a:cubicBezTo>
                  <a:cubicBezTo>
                    <a:pt x="287" y="150"/>
                    <a:pt x="530" y="272"/>
                    <a:pt x="749" y="393"/>
                  </a:cubicBezTo>
                  <a:cubicBezTo>
                    <a:pt x="797" y="417"/>
                    <a:pt x="651" y="758"/>
                    <a:pt x="457" y="1073"/>
                  </a:cubicBezTo>
                  <a:cubicBezTo>
                    <a:pt x="433" y="1098"/>
                    <a:pt x="433" y="1122"/>
                    <a:pt x="457" y="1146"/>
                  </a:cubicBezTo>
                  <a:lnTo>
                    <a:pt x="481" y="1146"/>
                  </a:lnTo>
                  <a:cubicBezTo>
                    <a:pt x="506" y="1122"/>
                    <a:pt x="530" y="1122"/>
                    <a:pt x="530" y="1098"/>
                  </a:cubicBezTo>
                  <a:cubicBezTo>
                    <a:pt x="651" y="903"/>
                    <a:pt x="943" y="417"/>
                    <a:pt x="797" y="296"/>
                  </a:cubicBezTo>
                  <a:cubicBezTo>
                    <a:pt x="579" y="174"/>
                    <a:pt x="336" y="77"/>
                    <a:pt x="68" y="4"/>
                  </a:cubicBezTo>
                  <a:cubicBezTo>
                    <a:pt x="63" y="2"/>
                    <a:pt x="58" y="1"/>
                    <a:pt x="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73"/>
            <p:cNvSpPr/>
            <p:nvPr/>
          </p:nvSpPr>
          <p:spPr>
            <a:xfrm>
              <a:off x="6519439" y="3341429"/>
              <a:ext cx="174230" cy="179657"/>
            </a:xfrm>
            <a:custGeom>
              <a:rect b="b" l="l" r="r" t="t"/>
              <a:pathLst>
                <a:path extrusionOk="0" h="827" w="802">
                  <a:moveTo>
                    <a:pt x="24" y="1"/>
                  </a:moveTo>
                  <a:cubicBezTo>
                    <a:pt x="0" y="1"/>
                    <a:pt x="0" y="74"/>
                    <a:pt x="24" y="98"/>
                  </a:cubicBezTo>
                  <a:cubicBezTo>
                    <a:pt x="243" y="98"/>
                    <a:pt x="462" y="122"/>
                    <a:pt x="680" y="171"/>
                  </a:cubicBezTo>
                  <a:cubicBezTo>
                    <a:pt x="656" y="389"/>
                    <a:pt x="559" y="584"/>
                    <a:pt x="462" y="778"/>
                  </a:cubicBezTo>
                  <a:cubicBezTo>
                    <a:pt x="437" y="778"/>
                    <a:pt x="462" y="827"/>
                    <a:pt x="462" y="827"/>
                  </a:cubicBezTo>
                  <a:lnTo>
                    <a:pt x="486" y="827"/>
                  </a:lnTo>
                  <a:cubicBezTo>
                    <a:pt x="510" y="827"/>
                    <a:pt x="510" y="827"/>
                    <a:pt x="534" y="802"/>
                  </a:cubicBezTo>
                  <a:cubicBezTo>
                    <a:pt x="583" y="729"/>
                    <a:pt x="802" y="268"/>
                    <a:pt x="753" y="122"/>
                  </a:cubicBezTo>
                  <a:cubicBezTo>
                    <a:pt x="753" y="122"/>
                    <a:pt x="729" y="98"/>
                    <a:pt x="705" y="74"/>
                  </a:cubicBezTo>
                  <a:cubicBezTo>
                    <a:pt x="486" y="25"/>
                    <a:pt x="26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73"/>
            <p:cNvSpPr/>
            <p:nvPr/>
          </p:nvSpPr>
          <p:spPr>
            <a:xfrm>
              <a:off x="6603730" y="3489151"/>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73"/>
            <p:cNvSpPr/>
            <p:nvPr/>
          </p:nvSpPr>
          <p:spPr>
            <a:xfrm>
              <a:off x="6487721" y="3299284"/>
              <a:ext cx="68867" cy="74079"/>
            </a:xfrm>
            <a:custGeom>
              <a:rect b="b" l="l" r="r" t="t"/>
              <a:pathLst>
                <a:path extrusionOk="0" h="341" w="317">
                  <a:moveTo>
                    <a:pt x="170" y="0"/>
                  </a:moveTo>
                  <a:cubicBezTo>
                    <a:pt x="73" y="0"/>
                    <a:pt x="0" y="73"/>
                    <a:pt x="0" y="170"/>
                  </a:cubicBezTo>
                  <a:cubicBezTo>
                    <a:pt x="0" y="268"/>
                    <a:pt x="73" y="340"/>
                    <a:pt x="170" y="340"/>
                  </a:cubicBezTo>
                  <a:cubicBezTo>
                    <a:pt x="243" y="340"/>
                    <a:pt x="316" y="268"/>
                    <a:pt x="316" y="170"/>
                  </a:cubicBezTo>
                  <a:cubicBezTo>
                    <a:pt x="316" y="73"/>
                    <a:pt x="243"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73"/>
            <p:cNvSpPr/>
            <p:nvPr/>
          </p:nvSpPr>
          <p:spPr>
            <a:xfrm>
              <a:off x="6334564" y="3378359"/>
              <a:ext cx="74081" cy="74079"/>
            </a:xfrm>
            <a:custGeom>
              <a:rect b="b" l="l" r="r" t="t"/>
              <a:pathLst>
                <a:path extrusionOk="0" h="341" w="341">
                  <a:moveTo>
                    <a:pt x="171" y="1"/>
                  </a:moveTo>
                  <a:cubicBezTo>
                    <a:pt x="74" y="1"/>
                    <a:pt x="1" y="74"/>
                    <a:pt x="1" y="171"/>
                  </a:cubicBezTo>
                  <a:cubicBezTo>
                    <a:pt x="1" y="268"/>
                    <a:pt x="74" y="341"/>
                    <a:pt x="171" y="341"/>
                  </a:cubicBezTo>
                  <a:cubicBezTo>
                    <a:pt x="268" y="341"/>
                    <a:pt x="341" y="268"/>
                    <a:pt x="341" y="171"/>
                  </a:cubicBezTo>
                  <a:cubicBezTo>
                    <a:pt x="341" y="74"/>
                    <a:pt x="268" y="1"/>
                    <a:pt x="17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73"/>
            <p:cNvSpPr/>
            <p:nvPr/>
          </p:nvSpPr>
          <p:spPr>
            <a:xfrm>
              <a:off x="6424286" y="3626446"/>
              <a:ext cx="74081" cy="74079"/>
            </a:xfrm>
            <a:custGeom>
              <a:rect b="b" l="l" r="r" t="t"/>
              <a:pathLst>
                <a:path extrusionOk="0" h="341" w="341">
                  <a:moveTo>
                    <a:pt x="171" y="0"/>
                  </a:moveTo>
                  <a:cubicBezTo>
                    <a:pt x="74" y="0"/>
                    <a:pt x="1" y="73"/>
                    <a:pt x="1" y="170"/>
                  </a:cubicBezTo>
                  <a:cubicBezTo>
                    <a:pt x="1" y="268"/>
                    <a:pt x="74" y="341"/>
                    <a:pt x="171" y="341"/>
                  </a:cubicBezTo>
                  <a:cubicBezTo>
                    <a:pt x="268" y="341"/>
                    <a:pt x="341" y="268"/>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73"/>
            <p:cNvSpPr/>
            <p:nvPr/>
          </p:nvSpPr>
          <p:spPr>
            <a:xfrm>
              <a:off x="6181623" y="3462865"/>
              <a:ext cx="74081" cy="68865"/>
            </a:xfrm>
            <a:custGeom>
              <a:rect b="b" l="l" r="r" t="t"/>
              <a:pathLst>
                <a:path extrusionOk="0" h="317" w="341">
                  <a:moveTo>
                    <a:pt x="170" y="0"/>
                  </a:moveTo>
                  <a:cubicBezTo>
                    <a:pt x="73" y="0"/>
                    <a:pt x="0" y="73"/>
                    <a:pt x="0" y="170"/>
                  </a:cubicBezTo>
                  <a:cubicBezTo>
                    <a:pt x="0" y="243"/>
                    <a:pt x="73" y="316"/>
                    <a:pt x="170" y="316"/>
                  </a:cubicBezTo>
                  <a:cubicBezTo>
                    <a:pt x="268" y="316"/>
                    <a:pt x="340" y="243"/>
                    <a:pt x="340" y="170"/>
                  </a:cubicBezTo>
                  <a:cubicBezTo>
                    <a:pt x="340" y="73"/>
                    <a:pt x="268" y="0"/>
                    <a:pt x="1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73"/>
            <p:cNvSpPr/>
            <p:nvPr/>
          </p:nvSpPr>
          <p:spPr>
            <a:xfrm>
              <a:off x="6102329" y="3547371"/>
              <a:ext cx="74298" cy="74079"/>
            </a:xfrm>
            <a:custGeom>
              <a:rect b="b" l="l" r="r" t="t"/>
              <a:pathLst>
                <a:path extrusionOk="0" h="341" w="342">
                  <a:moveTo>
                    <a:pt x="171" y="0"/>
                  </a:moveTo>
                  <a:cubicBezTo>
                    <a:pt x="98" y="0"/>
                    <a:pt x="1" y="73"/>
                    <a:pt x="1" y="170"/>
                  </a:cubicBezTo>
                  <a:cubicBezTo>
                    <a:pt x="1" y="267"/>
                    <a:pt x="98" y="340"/>
                    <a:pt x="171" y="340"/>
                  </a:cubicBezTo>
                  <a:cubicBezTo>
                    <a:pt x="268" y="340"/>
                    <a:pt x="341" y="267"/>
                    <a:pt x="341" y="170"/>
                  </a:cubicBezTo>
                  <a:cubicBezTo>
                    <a:pt x="341" y="73"/>
                    <a:pt x="268" y="0"/>
                    <a:pt x="1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73"/>
            <p:cNvSpPr/>
            <p:nvPr/>
          </p:nvSpPr>
          <p:spPr>
            <a:xfrm>
              <a:off x="6213341" y="3684449"/>
              <a:ext cx="74081" cy="68865"/>
            </a:xfrm>
            <a:custGeom>
              <a:rect b="b" l="l" r="r" t="t"/>
              <a:pathLst>
                <a:path extrusionOk="0" h="317" w="341">
                  <a:moveTo>
                    <a:pt x="170" y="1"/>
                  </a:moveTo>
                  <a:cubicBezTo>
                    <a:pt x="73" y="1"/>
                    <a:pt x="0" y="74"/>
                    <a:pt x="0" y="146"/>
                  </a:cubicBezTo>
                  <a:cubicBezTo>
                    <a:pt x="0" y="244"/>
                    <a:pt x="73" y="316"/>
                    <a:pt x="170" y="316"/>
                  </a:cubicBezTo>
                  <a:cubicBezTo>
                    <a:pt x="267" y="316"/>
                    <a:pt x="340" y="244"/>
                    <a:pt x="340" y="146"/>
                  </a:cubicBezTo>
                  <a:cubicBezTo>
                    <a:pt x="340" y="74"/>
                    <a:pt x="267" y="1"/>
                    <a:pt x="1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4" name="Google Shape;304;p73"/>
          <p:cNvGrpSpPr/>
          <p:nvPr/>
        </p:nvGrpSpPr>
        <p:grpSpPr>
          <a:xfrm flipH="1" rot="-1272558">
            <a:off x="7105331" y="3178663"/>
            <a:ext cx="1415633" cy="2385312"/>
            <a:chOff x="-653265" y="1899986"/>
            <a:chExt cx="171302" cy="288619"/>
          </a:xfrm>
        </p:grpSpPr>
        <p:sp>
          <p:nvSpPr>
            <p:cNvPr id="305" name="Google Shape;305;p73"/>
            <p:cNvSpPr/>
            <p:nvPr/>
          </p:nvSpPr>
          <p:spPr>
            <a:xfrm>
              <a:off x="-527106" y="1913930"/>
              <a:ext cx="45143" cy="47052"/>
            </a:xfrm>
            <a:custGeom>
              <a:rect b="b" l="l" r="r" t="t"/>
              <a:pathLst>
                <a:path extrusionOk="0" h="1208" w="1159">
                  <a:moveTo>
                    <a:pt x="626" y="1"/>
                  </a:moveTo>
                  <a:cubicBezTo>
                    <a:pt x="368" y="1"/>
                    <a:pt x="163" y="396"/>
                    <a:pt x="163" y="396"/>
                  </a:cubicBezTo>
                  <a:cubicBezTo>
                    <a:pt x="0" y="997"/>
                    <a:pt x="317" y="1207"/>
                    <a:pt x="551" y="1207"/>
                  </a:cubicBezTo>
                  <a:cubicBezTo>
                    <a:pt x="666" y="1207"/>
                    <a:pt x="762" y="1156"/>
                    <a:pt x="770" y="1076"/>
                  </a:cubicBezTo>
                  <a:cubicBezTo>
                    <a:pt x="794" y="833"/>
                    <a:pt x="479" y="736"/>
                    <a:pt x="479" y="736"/>
                  </a:cubicBezTo>
                  <a:cubicBezTo>
                    <a:pt x="479" y="736"/>
                    <a:pt x="1159" y="396"/>
                    <a:pt x="819" y="80"/>
                  </a:cubicBezTo>
                  <a:cubicBezTo>
                    <a:pt x="753" y="23"/>
                    <a:pt x="688" y="1"/>
                    <a:pt x="62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73"/>
            <p:cNvSpPr/>
            <p:nvPr/>
          </p:nvSpPr>
          <p:spPr>
            <a:xfrm>
              <a:off x="-564303" y="1911944"/>
              <a:ext cx="42728" cy="46273"/>
            </a:xfrm>
            <a:custGeom>
              <a:rect b="b" l="l" r="r" t="t"/>
              <a:pathLst>
                <a:path extrusionOk="0" h="1188" w="1097">
                  <a:moveTo>
                    <a:pt x="548" y="1"/>
                  </a:moveTo>
                  <a:cubicBezTo>
                    <a:pt x="491" y="1"/>
                    <a:pt x="429" y="17"/>
                    <a:pt x="365" y="58"/>
                  </a:cubicBezTo>
                  <a:cubicBezTo>
                    <a:pt x="0" y="301"/>
                    <a:pt x="680" y="738"/>
                    <a:pt x="680" y="738"/>
                  </a:cubicBezTo>
                  <a:cubicBezTo>
                    <a:pt x="680" y="738"/>
                    <a:pt x="340" y="811"/>
                    <a:pt x="340" y="1030"/>
                  </a:cubicBezTo>
                  <a:cubicBezTo>
                    <a:pt x="349" y="1120"/>
                    <a:pt x="464" y="1188"/>
                    <a:pt x="597" y="1188"/>
                  </a:cubicBezTo>
                  <a:cubicBezTo>
                    <a:pt x="821" y="1188"/>
                    <a:pt x="1097" y="1000"/>
                    <a:pt x="1021" y="422"/>
                  </a:cubicBezTo>
                  <a:cubicBezTo>
                    <a:pt x="1021" y="422"/>
                    <a:pt x="835" y="1"/>
                    <a:pt x="5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73"/>
            <p:cNvSpPr/>
            <p:nvPr/>
          </p:nvSpPr>
          <p:spPr>
            <a:xfrm>
              <a:off x="-525509" y="1900921"/>
              <a:ext cx="20838" cy="20877"/>
            </a:xfrm>
            <a:custGeom>
              <a:rect b="b" l="l" r="r" t="t"/>
              <a:pathLst>
                <a:path extrusionOk="0" h="536" w="535">
                  <a:moveTo>
                    <a:pt x="462" y="1"/>
                  </a:moveTo>
                  <a:cubicBezTo>
                    <a:pt x="292" y="25"/>
                    <a:pt x="0" y="195"/>
                    <a:pt x="49" y="487"/>
                  </a:cubicBezTo>
                  <a:cubicBezTo>
                    <a:pt x="49" y="511"/>
                    <a:pt x="73" y="535"/>
                    <a:pt x="97" y="535"/>
                  </a:cubicBezTo>
                  <a:lnTo>
                    <a:pt x="122" y="535"/>
                  </a:lnTo>
                  <a:cubicBezTo>
                    <a:pt x="146" y="535"/>
                    <a:pt x="146" y="511"/>
                    <a:pt x="146" y="487"/>
                  </a:cubicBezTo>
                  <a:cubicBezTo>
                    <a:pt x="97" y="171"/>
                    <a:pt x="462" y="98"/>
                    <a:pt x="486" y="98"/>
                  </a:cubicBezTo>
                  <a:cubicBezTo>
                    <a:pt x="510" y="74"/>
                    <a:pt x="535" y="49"/>
                    <a:pt x="510" y="25"/>
                  </a:cubicBezTo>
                  <a:cubicBezTo>
                    <a:pt x="510" y="1"/>
                    <a:pt x="486" y="1"/>
                    <a:pt x="4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73"/>
            <p:cNvSpPr/>
            <p:nvPr/>
          </p:nvSpPr>
          <p:spPr>
            <a:xfrm>
              <a:off x="-540660" y="1899986"/>
              <a:ext cx="17060" cy="20838"/>
            </a:xfrm>
            <a:custGeom>
              <a:rect b="b" l="l" r="r" t="t"/>
              <a:pathLst>
                <a:path extrusionOk="0" h="535" w="438">
                  <a:moveTo>
                    <a:pt x="49" y="1"/>
                  </a:moveTo>
                  <a:cubicBezTo>
                    <a:pt x="1" y="1"/>
                    <a:pt x="1" y="25"/>
                    <a:pt x="1" y="49"/>
                  </a:cubicBezTo>
                  <a:cubicBezTo>
                    <a:pt x="1" y="98"/>
                    <a:pt x="25" y="98"/>
                    <a:pt x="49" y="98"/>
                  </a:cubicBezTo>
                  <a:cubicBezTo>
                    <a:pt x="98" y="98"/>
                    <a:pt x="146" y="122"/>
                    <a:pt x="195" y="146"/>
                  </a:cubicBezTo>
                  <a:cubicBezTo>
                    <a:pt x="292" y="243"/>
                    <a:pt x="341" y="365"/>
                    <a:pt x="341" y="511"/>
                  </a:cubicBezTo>
                  <a:cubicBezTo>
                    <a:pt x="341" y="535"/>
                    <a:pt x="365" y="535"/>
                    <a:pt x="389" y="535"/>
                  </a:cubicBezTo>
                  <a:cubicBezTo>
                    <a:pt x="414" y="535"/>
                    <a:pt x="438" y="511"/>
                    <a:pt x="438" y="486"/>
                  </a:cubicBezTo>
                  <a:cubicBezTo>
                    <a:pt x="438" y="341"/>
                    <a:pt x="365" y="171"/>
                    <a:pt x="243" y="73"/>
                  </a:cubicBezTo>
                  <a:cubicBezTo>
                    <a:pt x="195" y="25"/>
                    <a:pt x="122"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73"/>
            <p:cNvSpPr/>
            <p:nvPr/>
          </p:nvSpPr>
          <p:spPr>
            <a:xfrm>
              <a:off x="-653265" y="1974731"/>
              <a:ext cx="137260" cy="213874"/>
            </a:xfrm>
            <a:custGeom>
              <a:rect b="b" l="l" r="r" t="t"/>
              <a:pathLst>
                <a:path extrusionOk="0" h="5491" w="3524">
                  <a:moveTo>
                    <a:pt x="3353" y="1"/>
                  </a:moveTo>
                  <a:cubicBezTo>
                    <a:pt x="3329" y="25"/>
                    <a:pt x="3329" y="49"/>
                    <a:pt x="3329" y="73"/>
                  </a:cubicBezTo>
                  <a:cubicBezTo>
                    <a:pt x="3353" y="122"/>
                    <a:pt x="3377" y="171"/>
                    <a:pt x="3377" y="244"/>
                  </a:cubicBezTo>
                  <a:cubicBezTo>
                    <a:pt x="3377" y="268"/>
                    <a:pt x="3402" y="268"/>
                    <a:pt x="3426" y="268"/>
                  </a:cubicBezTo>
                  <a:cubicBezTo>
                    <a:pt x="3450" y="268"/>
                    <a:pt x="3475" y="244"/>
                    <a:pt x="3475" y="219"/>
                  </a:cubicBezTo>
                  <a:cubicBezTo>
                    <a:pt x="3450" y="98"/>
                    <a:pt x="3426" y="25"/>
                    <a:pt x="3426" y="25"/>
                  </a:cubicBezTo>
                  <a:cubicBezTo>
                    <a:pt x="3402" y="1"/>
                    <a:pt x="3377" y="1"/>
                    <a:pt x="3353" y="1"/>
                  </a:cubicBezTo>
                  <a:close/>
                  <a:moveTo>
                    <a:pt x="3465" y="377"/>
                  </a:moveTo>
                  <a:cubicBezTo>
                    <a:pt x="3438" y="377"/>
                    <a:pt x="3414" y="389"/>
                    <a:pt x="3426" y="414"/>
                  </a:cubicBezTo>
                  <a:cubicBezTo>
                    <a:pt x="3426" y="462"/>
                    <a:pt x="3426" y="535"/>
                    <a:pt x="3426" y="584"/>
                  </a:cubicBezTo>
                  <a:lnTo>
                    <a:pt x="3426" y="608"/>
                  </a:lnTo>
                  <a:cubicBezTo>
                    <a:pt x="3426" y="632"/>
                    <a:pt x="3450" y="656"/>
                    <a:pt x="3475" y="656"/>
                  </a:cubicBezTo>
                  <a:cubicBezTo>
                    <a:pt x="3499" y="656"/>
                    <a:pt x="3499" y="632"/>
                    <a:pt x="3523" y="632"/>
                  </a:cubicBezTo>
                  <a:lnTo>
                    <a:pt x="3523" y="584"/>
                  </a:lnTo>
                  <a:cubicBezTo>
                    <a:pt x="3523" y="535"/>
                    <a:pt x="3523" y="486"/>
                    <a:pt x="3523" y="414"/>
                  </a:cubicBezTo>
                  <a:cubicBezTo>
                    <a:pt x="3523" y="389"/>
                    <a:pt x="3493" y="377"/>
                    <a:pt x="3465" y="377"/>
                  </a:cubicBezTo>
                  <a:close/>
                  <a:moveTo>
                    <a:pt x="3450" y="754"/>
                  </a:moveTo>
                  <a:cubicBezTo>
                    <a:pt x="3426" y="754"/>
                    <a:pt x="3402" y="754"/>
                    <a:pt x="3402" y="778"/>
                  </a:cubicBezTo>
                  <a:cubicBezTo>
                    <a:pt x="3402" y="851"/>
                    <a:pt x="3377" y="899"/>
                    <a:pt x="3353" y="948"/>
                  </a:cubicBezTo>
                  <a:cubicBezTo>
                    <a:pt x="3329" y="972"/>
                    <a:pt x="3353" y="997"/>
                    <a:pt x="3377" y="1021"/>
                  </a:cubicBezTo>
                  <a:lnTo>
                    <a:pt x="3402" y="1021"/>
                  </a:lnTo>
                  <a:cubicBezTo>
                    <a:pt x="3426" y="1021"/>
                    <a:pt x="3426" y="997"/>
                    <a:pt x="3426" y="997"/>
                  </a:cubicBezTo>
                  <a:cubicBezTo>
                    <a:pt x="3450" y="924"/>
                    <a:pt x="3475" y="875"/>
                    <a:pt x="3499" y="802"/>
                  </a:cubicBezTo>
                  <a:cubicBezTo>
                    <a:pt x="3499" y="778"/>
                    <a:pt x="3475" y="754"/>
                    <a:pt x="3450" y="754"/>
                  </a:cubicBezTo>
                  <a:close/>
                  <a:moveTo>
                    <a:pt x="2576" y="899"/>
                  </a:moveTo>
                  <a:cubicBezTo>
                    <a:pt x="2503" y="924"/>
                    <a:pt x="2430" y="997"/>
                    <a:pt x="2406" y="1045"/>
                  </a:cubicBezTo>
                  <a:cubicBezTo>
                    <a:pt x="2406" y="1069"/>
                    <a:pt x="2406" y="1118"/>
                    <a:pt x="2430" y="1118"/>
                  </a:cubicBezTo>
                  <a:lnTo>
                    <a:pt x="2454" y="1118"/>
                  </a:lnTo>
                  <a:cubicBezTo>
                    <a:pt x="2479" y="1118"/>
                    <a:pt x="2479" y="1118"/>
                    <a:pt x="2503" y="1094"/>
                  </a:cubicBezTo>
                  <a:cubicBezTo>
                    <a:pt x="2503" y="1045"/>
                    <a:pt x="2551" y="1021"/>
                    <a:pt x="2600" y="997"/>
                  </a:cubicBezTo>
                  <a:cubicBezTo>
                    <a:pt x="2649" y="972"/>
                    <a:pt x="2624" y="899"/>
                    <a:pt x="2576" y="899"/>
                  </a:cubicBezTo>
                  <a:close/>
                  <a:moveTo>
                    <a:pt x="2722" y="948"/>
                  </a:moveTo>
                  <a:cubicBezTo>
                    <a:pt x="2697" y="972"/>
                    <a:pt x="2697" y="997"/>
                    <a:pt x="2722" y="1021"/>
                  </a:cubicBezTo>
                  <a:cubicBezTo>
                    <a:pt x="2770" y="1045"/>
                    <a:pt x="2794" y="1094"/>
                    <a:pt x="2819" y="1142"/>
                  </a:cubicBezTo>
                  <a:cubicBezTo>
                    <a:pt x="2843" y="1167"/>
                    <a:pt x="2843" y="1167"/>
                    <a:pt x="2867" y="1167"/>
                  </a:cubicBezTo>
                  <a:lnTo>
                    <a:pt x="2916" y="1191"/>
                  </a:lnTo>
                  <a:cubicBezTo>
                    <a:pt x="2916" y="1167"/>
                    <a:pt x="2940" y="1142"/>
                    <a:pt x="2916" y="1118"/>
                  </a:cubicBezTo>
                  <a:cubicBezTo>
                    <a:pt x="2892" y="1045"/>
                    <a:pt x="2843" y="997"/>
                    <a:pt x="2794" y="948"/>
                  </a:cubicBezTo>
                  <a:close/>
                  <a:moveTo>
                    <a:pt x="3268" y="1078"/>
                  </a:moveTo>
                  <a:cubicBezTo>
                    <a:pt x="3256" y="1078"/>
                    <a:pt x="3243" y="1082"/>
                    <a:pt x="3232" y="1094"/>
                  </a:cubicBezTo>
                  <a:cubicBezTo>
                    <a:pt x="3207" y="1142"/>
                    <a:pt x="3159" y="1167"/>
                    <a:pt x="3110" y="1215"/>
                  </a:cubicBezTo>
                  <a:cubicBezTo>
                    <a:pt x="3086" y="1215"/>
                    <a:pt x="3086" y="1239"/>
                    <a:pt x="3110" y="1264"/>
                  </a:cubicBezTo>
                  <a:cubicBezTo>
                    <a:pt x="3110" y="1288"/>
                    <a:pt x="3134" y="1288"/>
                    <a:pt x="3159" y="1288"/>
                  </a:cubicBezTo>
                  <a:cubicBezTo>
                    <a:pt x="3207" y="1264"/>
                    <a:pt x="3256" y="1215"/>
                    <a:pt x="3305" y="1167"/>
                  </a:cubicBezTo>
                  <a:cubicBezTo>
                    <a:pt x="3342" y="1129"/>
                    <a:pt x="3308" y="1078"/>
                    <a:pt x="3268" y="1078"/>
                  </a:cubicBezTo>
                  <a:close/>
                  <a:moveTo>
                    <a:pt x="2469" y="1197"/>
                  </a:moveTo>
                  <a:cubicBezTo>
                    <a:pt x="2460" y="1197"/>
                    <a:pt x="2454" y="1203"/>
                    <a:pt x="2454" y="1215"/>
                  </a:cubicBezTo>
                  <a:cubicBezTo>
                    <a:pt x="2430" y="1215"/>
                    <a:pt x="2406" y="1264"/>
                    <a:pt x="2430" y="1264"/>
                  </a:cubicBezTo>
                  <a:cubicBezTo>
                    <a:pt x="2479" y="1337"/>
                    <a:pt x="2527" y="1385"/>
                    <a:pt x="2600" y="1385"/>
                  </a:cubicBezTo>
                  <a:lnTo>
                    <a:pt x="2624" y="1410"/>
                  </a:lnTo>
                  <a:cubicBezTo>
                    <a:pt x="2649" y="1410"/>
                    <a:pt x="2673" y="1385"/>
                    <a:pt x="2673" y="1361"/>
                  </a:cubicBezTo>
                  <a:cubicBezTo>
                    <a:pt x="2673" y="1337"/>
                    <a:pt x="2649" y="1288"/>
                    <a:pt x="2624" y="1288"/>
                  </a:cubicBezTo>
                  <a:cubicBezTo>
                    <a:pt x="2576" y="1288"/>
                    <a:pt x="2527" y="1264"/>
                    <a:pt x="2503" y="1215"/>
                  </a:cubicBezTo>
                  <a:cubicBezTo>
                    <a:pt x="2491" y="1203"/>
                    <a:pt x="2479" y="1197"/>
                    <a:pt x="2469" y="1197"/>
                  </a:cubicBezTo>
                  <a:close/>
                  <a:moveTo>
                    <a:pt x="2958" y="1253"/>
                  </a:moveTo>
                  <a:cubicBezTo>
                    <a:pt x="2954" y="1253"/>
                    <a:pt x="2948" y="1256"/>
                    <a:pt x="2940" y="1264"/>
                  </a:cubicBezTo>
                  <a:cubicBezTo>
                    <a:pt x="2916" y="1264"/>
                    <a:pt x="2892" y="1264"/>
                    <a:pt x="2892" y="1288"/>
                  </a:cubicBezTo>
                  <a:lnTo>
                    <a:pt x="2794" y="1312"/>
                  </a:lnTo>
                  <a:cubicBezTo>
                    <a:pt x="2790" y="1310"/>
                    <a:pt x="2786" y="1309"/>
                    <a:pt x="2782" y="1309"/>
                  </a:cubicBezTo>
                  <a:cubicBezTo>
                    <a:pt x="2746" y="1309"/>
                    <a:pt x="2750" y="1410"/>
                    <a:pt x="2794" y="1410"/>
                  </a:cubicBezTo>
                  <a:cubicBezTo>
                    <a:pt x="2843" y="1410"/>
                    <a:pt x="2867" y="1385"/>
                    <a:pt x="2916" y="1385"/>
                  </a:cubicBezTo>
                  <a:cubicBezTo>
                    <a:pt x="2916" y="1410"/>
                    <a:pt x="2916" y="1458"/>
                    <a:pt x="2916" y="1482"/>
                  </a:cubicBezTo>
                  <a:cubicBezTo>
                    <a:pt x="2916" y="1507"/>
                    <a:pt x="2940" y="1531"/>
                    <a:pt x="2964" y="1531"/>
                  </a:cubicBezTo>
                  <a:lnTo>
                    <a:pt x="2989" y="1531"/>
                  </a:lnTo>
                  <a:cubicBezTo>
                    <a:pt x="3013" y="1531"/>
                    <a:pt x="3037" y="1507"/>
                    <a:pt x="3037" y="1482"/>
                  </a:cubicBezTo>
                  <a:cubicBezTo>
                    <a:pt x="3013" y="1434"/>
                    <a:pt x="3013" y="1410"/>
                    <a:pt x="3013" y="1361"/>
                  </a:cubicBezTo>
                  <a:cubicBezTo>
                    <a:pt x="3037" y="1361"/>
                    <a:pt x="3037" y="1337"/>
                    <a:pt x="3037" y="1312"/>
                  </a:cubicBezTo>
                  <a:cubicBezTo>
                    <a:pt x="3013" y="1288"/>
                    <a:pt x="3013" y="1264"/>
                    <a:pt x="2989" y="1264"/>
                  </a:cubicBezTo>
                  <a:cubicBezTo>
                    <a:pt x="2973" y="1264"/>
                    <a:pt x="2967" y="1253"/>
                    <a:pt x="2958" y="1253"/>
                  </a:cubicBezTo>
                  <a:close/>
                  <a:moveTo>
                    <a:pt x="2989" y="1628"/>
                  </a:moveTo>
                  <a:cubicBezTo>
                    <a:pt x="2964" y="1628"/>
                    <a:pt x="2940" y="1652"/>
                    <a:pt x="2940" y="1677"/>
                  </a:cubicBezTo>
                  <a:cubicBezTo>
                    <a:pt x="2916" y="1725"/>
                    <a:pt x="2916" y="1798"/>
                    <a:pt x="2892" y="1847"/>
                  </a:cubicBezTo>
                  <a:cubicBezTo>
                    <a:pt x="2892" y="1871"/>
                    <a:pt x="2916" y="1895"/>
                    <a:pt x="2940" y="1895"/>
                  </a:cubicBezTo>
                  <a:cubicBezTo>
                    <a:pt x="2964" y="1895"/>
                    <a:pt x="2989" y="1895"/>
                    <a:pt x="2989" y="1871"/>
                  </a:cubicBezTo>
                  <a:cubicBezTo>
                    <a:pt x="3013" y="1798"/>
                    <a:pt x="3013" y="1750"/>
                    <a:pt x="3037" y="1677"/>
                  </a:cubicBezTo>
                  <a:cubicBezTo>
                    <a:pt x="3037" y="1652"/>
                    <a:pt x="3013" y="1628"/>
                    <a:pt x="2989" y="1628"/>
                  </a:cubicBezTo>
                  <a:close/>
                  <a:moveTo>
                    <a:pt x="1628" y="1993"/>
                  </a:moveTo>
                  <a:cubicBezTo>
                    <a:pt x="1604" y="1993"/>
                    <a:pt x="1580" y="2017"/>
                    <a:pt x="1580" y="2041"/>
                  </a:cubicBezTo>
                  <a:cubicBezTo>
                    <a:pt x="1580" y="2065"/>
                    <a:pt x="1604" y="2090"/>
                    <a:pt x="1628" y="2090"/>
                  </a:cubicBezTo>
                  <a:cubicBezTo>
                    <a:pt x="1677" y="2090"/>
                    <a:pt x="1726" y="2090"/>
                    <a:pt x="1750" y="2114"/>
                  </a:cubicBezTo>
                  <a:lnTo>
                    <a:pt x="1823" y="2114"/>
                  </a:lnTo>
                  <a:cubicBezTo>
                    <a:pt x="1823" y="2114"/>
                    <a:pt x="1847" y="2114"/>
                    <a:pt x="1847" y="2090"/>
                  </a:cubicBezTo>
                  <a:cubicBezTo>
                    <a:pt x="1847" y="2065"/>
                    <a:pt x="1847" y="2041"/>
                    <a:pt x="1823" y="2017"/>
                  </a:cubicBezTo>
                  <a:lnTo>
                    <a:pt x="1798" y="2017"/>
                  </a:lnTo>
                  <a:cubicBezTo>
                    <a:pt x="1750" y="1993"/>
                    <a:pt x="1677" y="1993"/>
                    <a:pt x="1628" y="1993"/>
                  </a:cubicBezTo>
                  <a:close/>
                  <a:moveTo>
                    <a:pt x="2892" y="1993"/>
                  </a:moveTo>
                  <a:cubicBezTo>
                    <a:pt x="2867" y="1993"/>
                    <a:pt x="2843" y="1993"/>
                    <a:pt x="2819" y="2017"/>
                  </a:cubicBezTo>
                  <a:cubicBezTo>
                    <a:pt x="2794" y="2065"/>
                    <a:pt x="2770" y="2114"/>
                    <a:pt x="2722" y="2163"/>
                  </a:cubicBezTo>
                  <a:cubicBezTo>
                    <a:pt x="2722" y="2187"/>
                    <a:pt x="2722" y="2211"/>
                    <a:pt x="2722" y="2235"/>
                  </a:cubicBezTo>
                  <a:lnTo>
                    <a:pt x="2794" y="2235"/>
                  </a:lnTo>
                  <a:cubicBezTo>
                    <a:pt x="2843" y="2187"/>
                    <a:pt x="2867" y="2114"/>
                    <a:pt x="2916" y="2065"/>
                  </a:cubicBezTo>
                  <a:cubicBezTo>
                    <a:pt x="2916" y="2041"/>
                    <a:pt x="2916" y="2017"/>
                    <a:pt x="2892" y="1993"/>
                  </a:cubicBezTo>
                  <a:close/>
                  <a:moveTo>
                    <a:pt x="1968" y="2144"/>
                  </a:moveTo>
                  <a:cubicBezTo>
                    <a:pt x="1956" y="2144"/>
                    <a:pt x="1944" y="2150"/>
                    <a:pt x="1944" y="2163"/>
                  </a:cubicBezTo>
                  <a:cubicBezTo>
                    <a:pt x="1920" y="2163"/>
                    <a:pt x="1920" y="2211"/>
                    <a:pt x="1944" y="2211"/>
                  </a:cubicBezTo>
                  <a:cubicBezTo>
                    <a:pt x="1993" y="2260"/>
                    <a:pt x="2017" y="2284"/>
                    <a:pt x="2066" y="2333"/>
                  </a:cubicBezTo>
                  <a:lnTo>
                    <a:pt x="2114" y="2333"/>
                  </a:lnTo>
                  <a:cubicBezTo>
                    <a:pt x="2114" y="2357"/>
                    <a:pt x="2139" y="2357"/>
                    <a:pt x="2139" y="2357"/>
                  </a:cubicBezTo>
                  <a:cubicBezTo>
                    <a:pt x="2163" y="2333"/>
                    <a:pt x="2163" y="2308"/>
                    <a:pt x="2139" y="2284"/>
                  </a:cubicBezTo>
                  <a:cubicBezTo>
                    <a:pt x="2114" y="2235"/>
                    <a:pt x="2066" y="2187"/>
                    <a:pt x="1993" y="2163"/>
                  </a:cubicBezTo>
                  <a:cubicBezTo>
                    <a:pt x="1993" y="2150"/>
                    <a:pt x="1981" y="2144"/>
                    <a:pt x="1968" y="2144"/>
                  </a:cubicBezTo>
                  <a:close/>
                  <a:moveTo>
                    <a:pt x="1531" y="2114"/>
                  </a:moveTo>
                  <a:cubicBezTo>
                    <a:pt x="1507" y="2114"/>
                    <a:pt x="1483" y="2138"/>
                    <a:pt x="1483" y="2163"/>
                  </a:cubicBezTo>
                  <a:cubicBezTo>
                    <a:pt x="1483" y="2235"/>
                    <a:pt x="1507" y="2308"/>
                    <a:pt x="1555" y="2357"/>
                  </a:cubicBezTo>
                  <a:cubicBezTo>
                    <a:pt x="1555" y="2357"/>
                    <a:pt x="1580" y="2381"/>
                    <a:pt x="1604" y="2381"/>
                  </a:cubicBezTo>
                  <a:cubicBezTo>
                    <a:pt x="1604" y="2381"/>
                    <a:pt x="1628" y="2381"/>
                    <a:pt x="1628" y="2357"/>
                  </a:cubicBezTo>
                  <a:cubicBezTo>
                    <a:pt x="1653" y="2357"/>
                    <a:pt x="1653" y="2308"/>
                    <a:pt x="1628" y="2308"/>
                  </a:cubicBezTo>
                  <a:cubicBezTo>
                    <a:pt x="1580" y="2260"/>
                    <a:pt x="1580" y="2211"/>
                    <a:pt x="1555" y="2163"/>
                  </a:cubicBezTo>
                  <a:cubicBezTo>
                    <a:pt x="1580" y="2138"/>
                    <a:pt x="1555" y="2114"/>
                    <a:pt x="1531" y="2114"/>
                  </a:cubicBezTo>
                  <a:close/>
                  <a:moveTo>
                    <a:pt x="2637" y="2266"/>
                  </a:moveTo>
                  <a:cubicBezTo>
                    <a:pt x="2624" y="2266"/>
                    <a:pt x="2612" y="2272"/>
                    <a:pt x="2600" y="2284"/>
                  </a:cubicBezTo>
                  <a:cubicBezTo>
                    <a:pt x="2551" y="2308"/>
                    <a:pt x="2503" y="2333"/>
                    <a:pt x="2454" y="2357"/>
                  </a:cubicBezTo>
                  <a:cubicBezTo>
                    <a:pt x="2406" y="2381"/>
                    <a:pt x="2406" y="2406"/>
                    <a:pt x="2430" y="2430"/>
                  </a:cubicBezTo>
                  <a:cubicBezTo>
                    <a:pt x="2430" y="2454"/>
                    <a:pt x="2430" y="2454"/>
                    <a:pt x="2454" y="2454"/>
                  </a:cubicBezTo>
                  <a:lnTo>
                    <a:pt x="2503" y="2430"/>
                  </a:lnTo>
                  <a:cubicBezTo>
                    <a:pt x="2551" y="2406"/>
                    <a:pt x="2600" y="2381"/>
                    <a:pt x="2673" y="2333"/>
                  </a:cubicBezTo>
                  <a:cubicBezTo>
                    <a:pt x="2673" y="2333"/>
                    <a:pt x="2673" y="2284"/>
                    <a:pt x="2673" y="2284"/>
                  </a:cubicBezTo>
                  <a:cubicBezTo>
                    <a:pt x="2661" y="2272"/>
                    <a:pt x="2649" y="2266"/>
                    <a:pt x="2637" y="2266"/>
                  </a:cubicBezTo>
                  <a:close/>
                  <a:moveTo>
                    <a:pt x="1748" y="2395"/>
                  </a:moveTo>
                  <a:cubicBezTo>
                    <a:pt x="1726" y="2395"/>
                    <a:pt x="1701" y="2413"/>
                    <a:pt x="1701" y="2430"/>
                  </a:cubicBezTo>
                  <a:cubicBezTo>
                    <a:pt x="1677" y="2454"/>
                    <a:pt x="1701" y="2478"/>
                    <a:pt x="1726" y="2478"/>
                  </a:cubicBezTo>
                  <a:cubicBezTo>
                    <a:pt x="1774" y="2527"/>
                    <a:pt x="1847" y="2527"/>
                    <a:pt x="1920" y="2551"/>
                  </a:cubicBezTo>
                  <a:cubicBezTo>
                    <a:pt x="1968" y="2527"/>
                    <a:pt x="1968" y="2478"/>
                    <a:pt x="1920" y="2454"/>
                  </a:cubicBezTo>
                  <a:cubicBezTo>
                    <a:pt x="1871" y="2454"/>
                    <a:pt x="1823" y="2430"/>
                    <a:pt x="1774" y="2406"/>
                  </a:cubicBezTo>
                  <a:cubicBezTo>
                    <a:pt x="1767" y="2398"/>
                    <a:pt x="1758" y="2395"/>
                    <a:pt x="1748" y="2395"/>
                  </a:cubicBezTo>
                  <a:close/>
                  <a:moveTo>
                    <a:pt x="2208" y="2395"/>
                  </a:moveTo>
                  <a:cubicBezTo>
                    <a:pt x="2201" y="2395"/>
                    <a:pt x="2194" y="2398"/>
                    <a:pt x="2187" y="2406"/>
                  </a:cubicBezTo>
                  <a:cubicBezTo>
                    <a:pt x="2163" y="2406"/>
                    <a:pt x="2139" y="2430"/>
                    <a:pt x="2139" y="2454"/>
                  </a:cubicBezTo>
                  <a:lnTo>
                    <a:pt x="2090" y="2454"/>
                  </a:lnTo>
                  <a:cubicBezTo>
                    <a:pt x="2066" y="2454"/>
                    <a:pt x="2041" y="2478"/>
                    <a:pt x="2041" y="2503"/>
                  </a:cubicBezTo>
                  <a:cubicBezTo>
                    <a:pt x="2041" y="2527"/>
                    <a:pt x="2066" y="2551"/>
                    <a:pt x="2090" y="2551"/>
                  </a:cubicBezTo>
                  <a:lnTo>
                    <a:pt x="2187" y="2551"/>
                  </a:lnTo>
                  <a:cubicBezTo>
                    <a:pt x="2187" y="2551"/>
                    <a:pt x="2187" y="2576"/>
                    <a:pt x="2187" y="2600"/>
                  </a:cubicBezTo>
                  <a:lnTo>
                    <a:pt x="2187" y="2624"/>
                  </a:lnTo>
                  <a:cubicBezTo>
                    <a:pt x="2163" y="2648"/>
                    <a:pt x="2187" y="2673"/>
                    <a:pt x="2211" y="2673"/>
                  </a:cubicBezTo>
                  <a:lnTo>
                    <a:pt x="2236" y="2673"/>
                  </a:lnTo>
                  <a:cubicBezTo>
                    <a:pt x="2260" y="2673"/>
                    <a:pt x="2260" y="2648"/>
                    <a:pt x="2260" y="2624"/>
                  </a:cubicBezTo>
                  <a:lnTo>
                    <a:pt x="2260" y="2600"/>
                  </a:lnTo>
                  <a:cubicBezTo>
                    <a:pt x="2260" y="2576"/>
                    <a:pt x="2260" y="2551"/>
                    <a:pt x="2260" y="2527"/>
                  </a:cubicBezTo>
                  <a:lnTo>
                    <a:pt x="2284" y="2527"/>
                  </a:lnTo>
                  <a:cubicBezTo>
                    <a:pt x="2333" y="2478"/>
                    <a:pt x="2309" y="2430"/>
                    <a:pt x="2260" y="2430"/>
                  </a:cubicBezTo>
                  <a:lnTo>
                    <a:pt x="2236" y="2430"/>
                  </a:lnTo>
                  <a:cubicBezTo>
                    <a:pt x="2236" y="2413"/>
                    <a:pt x="2224" y="2395"/>
                    <a:pt x="2208" y="2395"/>
                  </a:cubicBezTo>
                  <a:close/>
                  <a:moveTo>
                    <a:pt x="2158" y="2774"/>
                  </a:moveTo>
                  <a:cubicBezTo>
                    <a:pt x="2147" y="2774"/>
                    <a:pt x="2139" y="2780"/>
                    <a:pt x="2139" y="2794"/>
                  </a:cubicBezTo>
                  <a:cubicBezTo>
                    <a:pt x="2090" y="2843"/>
                    <a:pt x="2066" y="2891"/>
                    <a:pt x="2041" y="2940"/>
                  </a:cubicBezTo>
                  <a:cubicBezTo>
                    <a:pt x="2017" y="2964"/>
                    <a:pt x="2017" y="2989"/>
                    <a:pt x="2041" y="3013"/>
                  </a:cubicBezTo>
                  <a:lnTo>
                    <a:pt x="2090" y="3013"/>
                  </a:lnTo>
                  <a:cubicBezTo>
                    <a:pt x="2139" y="2964"/>
                    <a:pt x="2187" y="2916"/>
                    <a:pt x="2211" y="2843"/>
                  </a:cubicBezTo>
                  <a:cubicBezTo>
                    <a:pt x="2229" y="2808"/>
                    <a:pt x="2185" y="2774"/>
                    <a:pt x="2158" y="2774"/>
                  </a:cubicBezTo>
                  <a:close/>
                  <a:moveTo>
                    <a:pt x="1943" y="3045"/>
                  </a:moveTo>
                  <a:cubicBezTo>
                    <a:pt x="1934" y="3045"/>
                    <a:pt x="1926" y="3050"/>
                    <a:pt x="1920" y="3061"/>
                  </a:cubicBezTo>
                  <a:cubicBezTo>
                    <a:pt x="1871" y="3086"/>
                    <a:pt x="1798" y="3134"/>
                    <a:pt x="1750" y="3183"/>
                  </a:cubicBezTo>
                  <a:cubicBezTo>
                    <a:pt x="1701" y="3207"/>
                    <a:pt x="1726" y="3256"/>
                    <a:pt x="1774" y="3256"/>
                  </a:cubicBezTo>
                  <a:lnTo>
                    <a:pt x="1798" y="3256"/>
                  </a:lnTo>
                  <a:cubicBezTo>
                    <a:pt x="1798" y="3256"/>
                    <a:pt x="1823" y="3256"/>
                    <a:pt x="1823" y="3231"/>
                  </a:cubicBezTo>
                  <a:cubicBezTo>
                    <a:pt x="1871" y="3207"/>
                    <a:pt x="1920" y="3159"/>
                    <a:pt x="1968" y="3134"/>
                  </a:cubicBezTo>
                  <a:cubicBezTo>
                    <a:pt x="2006" y="3097"/>
                    <a:pt x="1971" y="3045"/>
                    <a:pt x="1943" y="3045"/>
                  </a:cubicBezTo>
                  <a:close/>
                  <a:moveTo>
                    <a:pt x="1634" y="3269"/>
                  </a:moveTo>
                  <a:cubicBezTo>
                    <a:pt x="1623" y="3269"/>
                    <a:pt x="1612" y="3272"/>
                    <a:pt x="1604" y="3280"/>
                  </a:cubicBezTo>
                  <a:lnTo>
                    <a:pt x="1580" y="3304"/>
                  </a:lnTo>
                  <a:lnTo>
                    <a:pt x="1458" y="3377"/>
                  </a:lnTo>
                  <a:cubicBezTo>
                    <a:pt x="1434" y="3377"/>
                    <a:pt x="1434" y="3402"/>
                    <a:pt x="1434" y="3426"/>
                  </a:cubicBezTo>
                  <a:cubicBezTo>
                    <a:pt x="1434" y="3450"/>
                    <a:pt x="1458" y="3450"/>
                    <a:pt x="1483" y="3450"/>
                  </a:cubicBezTo>
                  <a:lnTo>
                    <a:pt x="1507" y="3450"/>
                  </a:lnTo>
                  <a:lnTo>
                    <a:pt x="1653" y="3377"/>
                  </a:lnTo>
                  <a:lnTo>
                    <a:pt x="1677" y="3353"/>
                  </a:lnTo>
                  <a:cubicBezTo>
                    <a:pt x="1701" y="3329"/>
                    <a:pt x="1701" y="3304"/>
                    <a:pt x="1677" y="3280"/>
                  </a:cubicBezTo>
                  <a:cubicBezTo>
                    <a:pt x="1677" y="3280"/>
                    <a:pt x="1655" y="3269"/>
                    <a:pt x="1634" y="3269"/>
                  </a:cubicBezTo>
                  <a:close/>
                  <a:moveTo>
                    <a:pt x="1303" y="3461"/>
                  </a:moveTo>
                  <a:cubicBezTo>
                    <a:pt x="1292" y="3461"/>
                    <a:pt x="1278" y="3465"/>
                    <a:pt x="1264" y="3474"/>
                  </a:cubicBezTo>
                  <a:lnTo>
                    <a:pt x="1118" y="3572"/>
                  </a:lnTo>
                  <a:cubicBezTo>
                    <a:pt x="1094" y="3572"/>
                    <a:pt x="1094" y="3620"/>
                    <a:pt x="1118" y="3620"/>
                  </a:cubicBezTo>
                  <a:cubicBezTo>
                    <a:pt x="1118" y="3644"/>
                    <a:pt x="1143" y="3644"/>
                    <a:pt x="1167" y="3644"/>
                  </a:cubicBezTo>
                  <a:lnTo>
                    <a:pt x="1337" y="3547"/>
                  </a:lnTo>
                  <a:cubicBezTo>
                    <a:pt x="1376" y="3528"/>
                    <a:pt x="1352" y="3461"/>
                    <a:pt x="1303" y="3461"/>
                  </a:cubicBezTo>
                  <a:close/>
                  <a:moveTo>
                    <a:pt x="1006" y="3651"/>
                  </a:moveTo>
                  <a:cubicBezTo>
                    <a:pt x="997" y="3651"/>
                    <a:pt x="985" y="3657"/>
                    <a:pt x="972" y="3669"/>
                  </a:cubicBezTo>
                  <a:lnTo>
                    <a:pt x="802" y="3766"/>
                  </a:lnTo>
                  <a:cubicBezTo>
                    <a:pt x="778" y="3766"/>
                    <a:pt x="778" y="3814"/>
                    <a:pt x="802" y="3839"/>
                  </a:cubicBezTo>
                  <a:lnTo>
                    <a:pt x="851" y="3839"/>
                  </a:lnTo>
                  <a:cubicBezTo>
                    <a:pt x="900" y="3814"/>
                    <a:pt x="972" y="3766"/>
                    <a:pt x="1021" y="3742"/>
                  </a:cubicBezTo>
                  <a:cubicBezTo>
                    <a:pt x="1045" y="3717"/>
                    <a:pt x="1045" y="3693"/>
                    <a:pt x="1021" y="3669"/>
                  </a:cubicBezTo>
                  <a:cubicBezTo>
                    <a:pt x="1021" y="3657"/>
                    <a:pt x="1015" y="3651"/>
                    <a:pt x="1006" y="3651"/>
                  </a:cubicBezTo>
                  <a:close/>
                  <a:moveTo>
                    <a:pt x="657" y="3863"/>
                  </a:moveTo>
                  <a:lnTo>
                    <a:pt x="487" y="3985"/>
                  </a:lnTo>
                  <a:cubicBezTo>
                    <a:pt x="487" y="4009"/>
                    <a:pt x="487" y="4033"/>
                    <a:pt x="487" y="4057"/>
                  </a:cubicBezTo>
                  <a:lnTo>
                    <a:pt x="560" y="4057"/>
                  </a:lnTo>
                  <a:lnTo>
                    <a:pt x="705" y="3936"/>
                  </a:lnTo>
                  <a:cubicBezTo>
                    <a:pt x="730" y="3912"/>
                    <a:pt x="730" y="3887"/>
                    <a:pt x="705" y="3863"/>
                  </a:cubicBezTo>
                  <a:close/>
                  <a:moveTo>
                    <a:pt x="385" y="4101"/>
                  </a:moveTo>
                  <a:cubicBezTo>
                    <a:pt x="379" y="4101"/>
                    <a:pt x="372" y="4103"/>
                    <a:pt x="365" y="4106"/>
                  </a:cubicBezTo>
                  <a:cubicBezTo>
                    <a:pt x="317" y="4155"/>
                    <a:pt x="268" y="4203"/>
                    <a:pt x="219" y="4252"/>
                  </a:cubicBezTo>
                  <a:cubicBezTo>
                    <a:pt x="219" y="4276"/>
                    <a:pt x="219" y="4300"/>
                    <a:pt x="219" y="4325"/>
                  </a:cubicBezTo>
                  <a:lnTo>
                    <a:pt x="292" y="4325"/>
                  </a:lnTo>
                  <a:cubicBezTo>
                    <a:pt x="341" y="4276"/>
                    <a:pt x="389" y="4227"/>
                    <a:pt x="438" y="4179"/>
                  </a:cubicBezTo>
                  <a:cubicBezTo>
                    <a:pt x="459" y="4158"/>
                    <a:pt x="426" y="4101"/>
                    <a:pt x="385" y="4101"/>
                  </a:cubicBezTo>
                  <a:close/>
                  <a:moveTo>
                    <a:pt x="137" y="4379"/>
                  </a:moveTo>
                  <a:cubicBezTo>
                    <a:pt x="128" y="4379"/>
                    <a:pt x="122" y="4385"/>
                    <a:pt x="122" y="4397"/>
                  </a:cubicBezTo>
                  <a:cubicBezTo>
                    <a:pt x="74" y="4470"/>
                    <a:pt x="49" y="4519"/>
                    <a:pt x="25" y="4592"/>
                  </a:cubicBezTo>
                  <a:cubicBezTo>
                    <a:pt x="25" y="4616"/>
                    <a:pt x="25" y="4640"/>
                    <a:pt x="49" y="4640"/>
                  </a:cubicBezTo>
                  <a:lnTo>
                    <a:pt x="98" y="4640"/>
                  </a:lnTo>
                  <a:cubicBezTo>
                    <a:pt x="98" y="4640"/>
                    <a:pt x="122" y="4640"/>
                    <a:pt x="122" y="4616"/>
                  </a:cubicBezTo>
                  <a:cubicBezTo>
                    <a:pt x="147" y="4568"/>
                    <a:pt x="171" y="4495"/>
                    <a:pt x="195" y="4446"/>
                  </a:cubicBezTo>
                  <a:cubicBezTo>
                    <a:pt x="195" y="4422"/>
                    <a:pt x="195" y="4397"/>
                    <a:pt x="171" y="4397"/>
                  </a:cubicBezTo>
                  <a:cubicBezTo>
                    <a:pt x="159" y="4385"/>
                    <a:pt x="147" y="4379"/>
                    <a:pt x="137" y="4379"/>
                  </a:cubicBezTo>
                  <a:close/>
                  <a:moveTo>
                    <a:pt x="49" y="4738"/>
                  </a:moveTo>
                  <a:cubicBezTo>
                    <a:pt x="25" y="4738"/>
                    <a:pt x="1" y="4762"/>
                    <a:pt x="1" y="4786"/>
                  </a:cubicBezTo>
                  <a:cubicBezTo>
                    <a:pt x="1" y="4859"/>
                    <a:pt x="25" y="4908"/>
                    <a:pt x="25" y="4981"/>
                  </a:cubicBezTo>
                  <a:cubicBezTo>
                    <a:pt x="49" y="5005"/>
                    <a:pt x="49" y="5005"/>
                    <a:pt x="74" y="5005"/>
                  </a:cubicBezTo>
                  <a:lnTo>
                    <a:pt x="98" y="5005"/>
                  </a:lnTo>
                  <a:cubicBezTo>
                    <a:pt x="122" y="5005"/>
                    <a:pt x="122" y="4981"/>
                    <a:pt x="122" y="4956"/>
                  </a:cubicBezTo>
                  <a:cubicBezTo>
                    <a:pt x="98" y="4908"/>
                    <a:pt x="98" y="4835"/>
                    <a:pt x="98" y="4786"/>
                  </a:cubicBezTo>
                  <a:cubicBezTo>
                    <a:pt x="98" y="4762"/>
                    <a:pt x="74" y="4738"/>
                    <a:pt x="49" y="4738"/>
                  </a:cubicBezTo>
                  <a:close/>
                  <a:moveTo>
                    <a:pt x="144" y="5092"/>
                  </a:moveTo>
                  <a:cubicBezTo>
                    <a:pt x="136" y="5092"/>
                    <a:pt x="129" y="5095"/>
                    <a:pt x="122" y="5102"/>
                  </a:cubicBezTo>
                  <a:cubicBezTo>
                    <a:pt x="98" y="5102"/>
                    <a:pt x="98" y="5151"/>
                    <a:pt x="98" y="5175"/>
                  </a:cubicBezTo>
                  <a:cubicBezTo>
                    <a:pt x="147" y="5223"/>
                    <a:pt x="171" y="5272"/>
                    <a:pt x="219" y="5321"/>
                  </a:cubicBezTo>
                  <a:cubicBezTo>
                    <a:pt x="219" y="5345"/>
                    <a:pt x="244" y="5345"/>
                    <a:pt x="244" y="5345"/>
                  </a:cubicBezTo>
                  <a:lnTo>
                    <a:pt x="292" y="5345"/>
                  </a:lnTo>
                  <a:cubicBezTo>
                    <a:pt x="292" y="5321"/>
                    <a:pt x="292" y="5296"/>
                    <a:pt x="292" y="5272"/>
                  </a:cubicBezTo>
                  <a:cubicBezTo>
                    <a:pt x="244" y="5223"/>
                    <a:pt x="219" y="5175"/>
                    <a:pt x="195" y="5126"/>
                  </a:cubicBezTo>
                  <a:cubicBezTo>
                    <a:pt x="178" y="5109"/>
                    <a:pt x="161" y="5092"/>
                    <a:pt x="144" y="5092"/>
                  </a:cubicBezTo>
                  <a:close/>
                  <a:moveTo>
                    <a:pt x="365" y="5400"/>
                  </a:moveTo>
                  <a:cubicBezTo>
                    <a:pt x="353" y="5400"/>
                    <a:pt x="341" y="5406"/>
                    <a:pt x="341" y="5418"/>
                  </a:cubicBezTo>
                  <a:cubicBezTo>
                    <a:pt x="317" y="5442"/>
                    <a:pt x="317" y="5466"/>
                    <a:pt x="341" y="5491"/>
                  </a:cubicBezTo>
                  <a:lnTo>
                    <a:pt x="389" y="5491"/>
                  </a:lnTo>
                  <a:cubicBezTo>
                    <a:pt x="414" y="5466"/>
                    <a:pt x="414" y="5442"/>
                    <a:pt x="389" y="5418"/>
                  </a:cubicBezTo>
                  <a:cubicBezTo>
                    <a:pt x="389" y="5406"/>
                    <a:pt x="377" y="5400"/>
                    <a:pt x="365" y="540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0" name="Google Shape;310;p73"/>
          <p:cNvGrpSpPr/>
          <p:nvPr/>
        </p:nvGrpSpPr>
        <p:grpSpPr>
          <a:xfrm flipH="1">
            <a:off x="8065063" y="1808493"/>
            <a:ext cx="1277992" cy="1010253"/>
            <a:chOff x="855987" y="2204128"/>
            <a:chExt cx="1217483" cy="962421"/>
          </a:xfrm>
        </p:grpSpPr>
        <p:grpSp>
          <p:nvGrpSpPr>
            <p:cNvPr id="311" name="Google Shape;311;p73"/>
            <p:cNvGrpSpPr/>
            <p:nvPr/>
          </p:nvGrpSpPr>
          <p:grpSpPr>
            <a:xfrm>
              <a:off x="855987" y="2204128"/>
              <a:ext cx="1146638" cy="962421"/>
              <a:chOff x="958238" y="2157575"/>
              <a:chExt cx="1115190" cy="936025"/>
            </a:xfrm>
          </p:grpSpPr>
          <p:sp>
            <p:nvSpPr>
              <p:cNvPr id="312" name="Google Shape;312;p73"/>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73"/>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73"/>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73"/>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73"/>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73"/>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8" name="Google Shape;318;p73"/>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9" name="Google Shape;319;p73"/>
          <p:cNvGrpSpPr/>
          <p:nvPr/>
        </p:nvGrpSpPr>
        <p:grpSpPr>
          <a:xfrm>
            <a:off x="431221" y="571494"/>
            <a:ext cx="1860620" cy="811048"/>
            <a:chOff x="3965010" y="571479"/>
            <a:chExt cx="1651683" cy="719972"/>
          </a:xfrm>
        </p:grpSpPr>
        <p:grpSp>
          <p:nvGrpSpPr>
            <p:cNvPr id="320" name="Google Shape;320;p73"/>
            <p:cNvGrpSpPr/>
            <p:nvPr/>
          </p:nvGrpSpPr>
          <p:grpSpPr>
            <a:xfrm>
              <a:off x="3965010" y="571479"/>
              <a:ext cx="1446820" cy="719972"/>
              <a:chOff x="3953250" y="571500"/>
              <a:chExt cx="1383325" cy="766825"/>
            </a:xfrm>
          </p:grpSpPr>
          <p:grpSp>
            <p:nvGrpSpPr>
              <p:cNvPr id="321" name="Google Shape;321;p73"/>
              <p:cNvGrpSpPr/>
              <p:nvPr/>
            </p:nvGrpSpPr>
            <p:grpSpPr>
              <a:xfrm>
                <a:off x="3953250" y="571500"/>
                <a:ext cx="1383165" cy="669650"/>
                <a:chOff x="897088" y="2374675"/>
                <a:chExt cx="1383165" cy="669650"/>
              </a:xfrm>
            </p:grpSpPr>
            <p:sp>
              <p:nvSpPr>
                <p:cNvPr id="322" name="Google Shape;322;p73"/>
                <p:cNvSpPr/>
                <p:nvPr/>
              </p:nvSpPr>
              <p:spPr>
                <a:xfrm>
                  <a:off x="1135613" y="2416700"/>
                  <a:ext cx="622500" cy="622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73"/>
                <p:cNvSpPr/>
                <p:nvPr/>
              </p:nvSpPr>
              <p:spPr>
                <a:xfrm>
                  <a:off x="1479050" y="23746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73"/>
                <p:cNvSpPr/>
                <p:nvPr/>
              </p:nvSpPr>
              <p:spPr>
                <a:xfrm>
                  <a:off x="897088" y="2689700"/>
                  <a:ext cx="492600" cy="354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73"/>
                <p:cNvSpPr/>
                <p:nvPr/>
              </p:nvSpPr>
              <p:spPr>
                <a:xfrm>
                  <a:off x="1657753" y="2551725"/>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6" name="Google Shape;326;p73"/>
              <p:cNvSpPr/>
              <p:nvPr/>
            </p:nvSpPr>
            <p:spPr>
              <a:xfrm>
                <a:off x="3972775" y="907225"/>
                <a:ext cx="1363800" cy="431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7" name="Google Shape;327;p73"/>
            <p:cNvSpPr/>
            <p:nvPr/>
          </p:nvSpPr>
          <p:spPr>
            <a:xfrm>
              <a:off x="4006544" y="571481"/>
              <a:ext cx="1610148" cy="660750"/>
            </a:xfrm>
            <a:custGeom>
              <a:rect b="b" l="l" r="r" t="t"/>
              <a:pathLst>
                <a:path extrusionOk="0" h="1872" w="3864">
                  <a:moveTo>
                    <a:pt x="1847" y="365"/>
                  </a:moveTo>
                  <a:cubicBezTo>
                    <a:pt x="1920" y="487"/>
                    <a:pt x="1920" y="633"/>
                    <a:pt x="1871" y="754"/>
                  </a:cubicBezTo>
                  <a:lnTo>
                    <a:pt x="1847" y="754"/>
                  </a:lnTo>
                  <a:cubicBezTo>
                    <a:pt x="1847" y="754"/>
                    <a:pt x="1823" y="754"/>
                    <a:pt x="1798" y="705"/>
                  </a:cubicBezTo>
                  <a:cubicBezTo>
                    <a:pt x="1774" y="608"/>
                    <a:pt x="1774" y="487"/>
                    <a:pt x="1847" y="390"/>
                  </a:cubicBezTo>
                  <a:lnTo>
                    <a:pt x="1847" y="365"/>
                  </a:lnTo>
                  <a:close/>
                  <a:moveTo>
                    <a:pt x="2891" y="584"/>
                  </a:moveTo>
                  <a:lnTo>
                    <a:pt x="2891" y="608"/>
                  </a:lnTo>
                  <a:cubicBezTo>
                    <a:pt x="2940" y="754"/>
                    <a:pt x="2940" y="900"/>
                    <a:pt x="2867" y="948"/>
                  </a:cubicBezTo>
                  <a:cubicBezTo>
                    <a:pt x="2831" y="960"/>
                    <a:pt x="2806" y="967"/>
                    <a:pt x="2791" y="967"/>
                  </a:cubicBezTo>
                  <a:cubicBezTo>
                    <a:pt x="2776" y="967"/>
                    <a:pt x="2770" y="960"/>
                    <a:pt x="2770" y="948"/>
                  </a:cubicBezTo>
                  <a:cubicBezTo>
                    <a:pt x="2770" y="803"/>
                    <a:pt x="2794" y="681"/>
                    <a:pt x="2891" y="584"/>
                  </a:cubicBezTo>
                  <a:close/>
                  <a:moveTo>
                    <a:pt x="754" y="1021"/>
                  </a:moveTo>
                  <a:cubicBezTo>
                    <a:pt x="851" y="1021"/>
                    <a:pt x="924" y="1070"/>
                    <a:pt x="972" y="1143"/>
                  </a:cubicBezTo>
                  <a:cubicBezTo>
                    <a:pt x="997" y="1216"/>
                    <a:pt x="972" y="1288"/>
                    <a:pt x="899" y="1337"/>
                  </a:cubicBezTo>
                  <a:cubicBezTo>
                    <a:pt x="887" y="1349"/>
                    <a:pt x="875" y="1355"/>
                    <a:pt x="863" y="1355"/>
                  </a:cubicBezTo>
                  <a:cubicBezTo>
                    <a:pt x="851" y="1355"/>
                    <a:pt x="839" y="1349"/>
                    <a:pt x="827" y="1337"/>
                  </a:cubicBezTo>
                  <a:cubicBezTo>
                    <a:pt x="754" y="1240"/>
                    <a:pt x="754" y="1143"/>
                    <a:pt x="754" y="1045"/>
                  </a:cubicBezTo>
                  <a:lnTo>
                    <a:pt x="754" y="1021"/>
                  </a:lnTo>
                  <a:close/>
                  <a:moveTo>
                    <a:pt x="2357" y="74"/>
                  </a:moveTo>
                  <a:cubicBezTo>
                    <a:pt x="2600" y="122"/>
                    <a:pt x="2794" y="268"/>
                    <a:pt x="2867" y="487"/>
                  </a:cubicBezTo>
                  <a:cubicBezTo>
                    <a:pt x="2746" y="608"/>
                    <a:pt x="2673" y="778"/>
                    <a:pt x="2697" y="973"/>
                  </a:cubicBezTo>
                  <a:cubicBezTo>
                    <a:pt x="2725" y="1015"/>
                    <a:pt x="2745" y="1041"/>
                    <a:pt x="2786" y="1041"/>
                  </a:cubicBezTo>
                  <a:cubicBezTo>
                    <a:pt x="2815" y="1041"/>
                    <a:pt x="2855" y="1027"/>
                    <a:pt x="2916" y="997"/>
                  </a:cubicBezTo>
                  <a:cubicBezTo>
                    <a:pt x="3061" y="924"/>
                    <a:pt x="3037" y="681"/>
                    <a:pt x="2964" y="487"/>
                  </a:cubicBezTo>
                  <a:cubicBezTo>
                    <a:pt x="2989" y="462"/>
                    <a:pt x="3013" y="462"/>
                    <a:pt x="3061" y="462"/>
                  </a:cubicBezTo>
                  <a:cubicBezTo>
                    <a:pt x="3329" y="535"/>
                    <a:pt x="3572" y="730"/>
                    <a:pt x="3693" y="997"/>
                  </a:cubicBezTo>
                  <a:cubicBezTo>
                    <a:pt x="3766" y="1143"/>
                    <a:pt x="3766" y="1337"/>
                    <a:pt x="3644" y="1483"/>
                  </a:cubicBezTo>
                  <a:cubicBezTo>
                    <a:pt x="3474" y="1677"/>
                    <a:pt x="2819" y="1799"/>
                    <a:pt x="1774" y="1799"/>
                  </a:cubicBezTo>
                  <a:cubicBezTo>
                    <a:pt x="1118" y="1799"/>
                    <a:pt x="535" y="1750"/>
                    <a:pt x="535" y="1750"/>
                  </a:cubicBezTo>
                  <a:cubicBezTo>
                    <a:pt x="316" y="1726"/>
                    <a:pt x="195" y="1653"/>
                    <a:pt x="146" y="1507"/>
                  </a:cubicBezTo>
                  <a:cubicBezTo>
                    <a:pt x="98" y="1386"/>
                    <a:pt x="219" y="1216"/>
                    <a:pt x="438" y="1118"/>
                  </a:cubicBezTo>
                  <a:cubicBezTo>
                    <a:pt x="511" y="1070"/>
                    <a:pt x="584" y="1045"/>
                    <a:pt x="681" y="1045"/>
                  </a:cubicBezTo>
                  <a:cubicBezTo>
                    <a:pt x="657" y="1167"/>
                    <a:pt x="705" y="1288"/>
                    <a:pt x="778" y="1410"/>
                  </a:cubicBezTo>
                  <a:cubicBezTo>
                    <a:pt x="808" y="1440"/>
                    <a:pt x="857" y="1461"/>
                    <a:pt x="901" y="1461"/>
                  </a:cubicBezTo>
                  <a:cubicBezTo>
                    <a:pt x="928" y="1461"/>
                    <a:pt x="954" y="1453"/>
                    <a:pt x="972" y="1434"/>
                  </a:cubicBezTo>
                  <a:cubicBezTo>
                    <a:pt x="1070" y="1361"/>
                    <a:pt x="1118" y="1240"/>
                    <a:pt x="1094" y="1118"/>
                  </a:cubicBezTo>
                  <a:cubicBezTo>
                    <a:pt x="1045" y="1021"/>
                    <a:pt x="924" y="924"/>
                    <a:pt x="802" y="924"/>
                  </a:cubicBezTo>
                  <a:cubicBezTo>
                    <a:pt x="851" y="681"/>
                    <a:pt x="1021" y="462"/>
                    <a:pt x="1264" y="365"/>
                  </a:cubicBezTo>
                  <a:cubicBezTo>
                    <a:pt x="1395" y="278"/>
                    <a:pt x="1517" y="234"/>
                    <a:pt x="1621" y="234"/>
                  </a:cubicBezTo>
                  <a:cubicBezTo>
                    <a:pt x="1689" y="234"/>
                    <a:pt x="1750" y="254"/>
                    <a:pt x="1798" y="292"/>
                  </a:cubicBezTo>
                  <a:cubicBezTo>
                    <a:pt x="1701" y="414"/>
                    <a:pt x="1677" y="584"/>
                    <a:pt x="1750" y="730"/>
                  </a:cubicBezTo>
                  <a:cubicBezTo>
                    <a:pt x="1750" y="778"/>
                    <a:pt x="1798" y="827"/>
                    <a:pt x="1871" y="827"/>
                  </a:cubicBezTo>
                  <a:cubicBezTo>
                    <a:pt x="1895" y="827"/>
                    <a:pt x="1920" y="803"/>
                    <a:pt x="1944" y="778"/>
                  </a:cubicBezTo>
                  <a:cubicBezTo>
                    <a:pt x="2041" y="633"/>
                    <a:pt x="2017" y="438"/>
                    <a:pt x="1920" y="292"/>
                  </a:cubicBezTo>
                  <a:cubicBezTo>
                    <a:pt x="1993" y="220"/>
                    <a:pt x="2090" y="147"/>
                    <a:pt x="2187" y="122"/>
                  </a:cubicBezTo>
                  <a:cubicBezTo>
                    <a:pt x="2236" y="98"/>
                    <a:pt x="2308" y="98"/>
                    <a:pt x="2357" y="74"/>
                  </a:cubicBezTo>
                  <a:close/>
                  <a:moveTo>
                    <a:pt x="2333" y="1"/>
                  </a:moveTo>
                  <a:cubicBezTo>
                    <a:pt x="2260" y="1"/>
                    <a:pt x="2211" y="25"/>
                    <a:pt x="2138" y="50"/>
                  </a:cubicBezTo>
                  <a:cubicBezTo>
                    <a:pt x="2017" y="74"/>
                    <a:pt x="1920" y="147"/>
                    <a:pt x="1823" y="244"/>
                  </a:cubicBezTo>
                  <a:cubicBezTo>
                    <a:pt x="1756" y="188"/>
                    <a:pt x="1674" y="158"/>
                    <a:pt x="1579" y="158"/>
                  </a:cubicBezTo>
                  <a:cubicBezTo>
                    <a:pt x="1466" y="158"/>
                    <a:pt x="1336" y="200"/>
                    <a:pt x="1191" y="292"/>
                  </a:cubicBezTo>
                  <a:cubicBezTo>
                    <a:pt x="924" y="414"/>
                    <a:pt x="754" y="657"/>
                    <a:pt x="681" y="948"/>
                  </a:cubicBezTo>
                  <a:cubicBezTo>
                    <a:pt x="584" y="948"/>
                    <a:pt x="487" y="973"/>
                    <a:pt x="414" y="1021"/>
                  </a:cubicBezTo>
                  <a:cubicBezTo>
                    <a:pt x="146" y="1167"/>
                    <a:pt x="1" y="1361"/>
                    <a:pt x="49" y="1531"/>
                  </a:cubicBezTo>
                  <a:cubicBezTo>
                    <a:pt x="74" y="1701"/>
                    <a:pt x="268" y="1823"/>
                    <a:pt x="511" y="1847"/>
                  </a:cubicBezTo>
                  <a:cubicBezTo>
                    <a:pt x="511" y="1847"/>
                    <a:pt x="1118" y="1871"/>
                    <a:pt x="1774" y="1871"/>
                  </a:cubicBezTo>
                  <a:cubicBezTo>
                    <a:pt x="2867" y="1871"/>
                    <a:pt x="3523" y="1774"/>
                    <a:pt x="3717" y="1556"/>
                  </a:cubicBezTo>
                  <a:cubicBezTo>
                    <a:pt x="3839" y="1386"/>
                    <a:pt x="3863" y="1167"/>
                    <a:pt x="3766" y="973"/>
                  </a:cubicBezTo>
                  <a:cubicBezTo>
                    <a:pt x="3620" y="681"/>
                    <a:pt x="3353" y="438"/>
                    <a:pt x="3037" y="365"/>
                  </a:cubicBezTo>
                  <a:cubicBezTo>
                    <a:pt x="2989" y="365"/>
                    <a:pt x="2940" y="390"/>
                    <a:pt x="2916" y="414"/>
                  </a:cubicBezTo>
                  <a:cubicBezTo>
                    <a:pt x="2819" y="171"/>
                    <a:pt x="2600" y="25"/>
                    <a:pt x="233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328" name="Shape 328"/>
        <p:cNvGrpSpPr/>
        <p:nvPr/>
      </p:nvGrpSpPr>
      <p:grpSpPr>
        <a:xfrm>
          <a:off x="0" y="0"/>
          <a:ext cx="0" cy="0"/>
          <a:chOff x="0" y="0"/>
          <a:chExt cx="0" cy="0"/>
        </a:xfrm>
      </p:grpSpPr>
      <p:sp>
        <p:nvSpPr>
          <p:cNvPr id="329" name="Google Shape;329;p74"/>
          <p:cNvSpPr txBox="1"/>
          <p:nvPr>
            <p:ph type="title"/>
          </p:nvPr>
        </p:nvSpPr>
        <p:spPr>
          <a:xfrm>
            <a:off x="3278250" y="2532650"/>
            <a:ext cx="2587500" cy="62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30" name="Google Shape;330;p74"/>
          <p:cNvSpPr txBox="1"/>
          <p:nvPr>
            <p:ph idx="1" type="subTitle"/>
          </p:nvPr>
        </p:nvSpPr>
        <p:spPr>
          <a:xfrm>
            <a:off x="3192450" y="3213963"/>
            <a:ext cx="2759100" cy="50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Font typeface="Roboto Slab Light"/>
              <a:buNone/>
              <a:defRPr sz="1400">
                <a:solidFill>
                  <a:schemeClr val="dk1"/>
                </a:solidFill>
                <a:latin typeface="Comfortaa"/>
                <a:ea typeface="Comfortaa"/>
                <a:cs typeface="Comfortaa"/>
                <a:sym typeface="Comfortaa"/>
              </a:defRPr>
            </a:lvl1pPr>
            <a:lvl2pPr lvl="1"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2pPr>
            <a:lvl3pPr lvl="2"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3pPr>
            <a:lvl4pPr lvl="3"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4pPr>
            <a:lvl5pPr lvl="4"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5pPr>
            <a:lvl6pPr lvl="5"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6pPr>
            <a:lvl7pPr lvl="6"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7pPr>
            <a:lvl8pPr lvl="7"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8pPr>
            <a:lvl9pPr lvl="8" algn="l">
              <a:lnSpc>
                <a:spcPct val="100000"/>
              </a:lnSpc>
              <a:spcBef>
                <a:spcPts val="0"/>
              </a:spcBef>
              <a:spcAft>
                <a:spcPts val="0"/>
              </a:spcAft>
              <a:buClr>
                <a:schemeClr val="dk1"/>
              </a:buClr>
              <a:buSzPts val="2100"/>
              <a:buFont typeface="Roboto Slab Light"/>
              <a:buNone/>
              <a:defRPr sz="2100">
                <a:solidFill>
                  <a:schemeClr val="dk1"/>
                </a:solidFill>
                <a:latin typeface="Roboto Slab Light"/>
                <a:ea typeface="Roboto Slab Light"/>
                <a:cs typeface="Roboto Slab Light"/>
                <a:sym typeface="Roboto Slab Light"/>
              </a:defRPr>
            </a:lvl9pPr>
          </a:lstStyle>
          <a:p/>
        </p:txBody>
      </p:sp>
      <p:sp>
        <p:nvSpPr>
          <p:cNvPr id="331" name="Google Shape;331;p74"/>
          <p:cNvSpPr txBox="1"/>
          <p:nvPr>
            <p:ph idx="2" type="title"/>
          </p:nvPr>
        </p:nvSpPr>
        <p:spPr>
          <a:xfrm>
            <a:off x="3507450" y="1220213"/>
            <a:ext cx="2129100" cy="1379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0"/>
              <a:buNone/>
              <a:defRPr sz="10000">
                <a:latin typeface="Comfortaa"/>
                <a:ea typeface="Comfortaa"/>
                <a:cs typeface="Comfortaa"/>
                <a:sym typeface="Comfortaa"/>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grpSp>
        <p:nvGrpSpPr>
          <p:cNvPr id="332" name="Google Shape;332;p74"/>
          <p:cNvGrpSpPr/>
          <p:nvPr/>
        </p:nvGrpSpPr>
        <p:grpSpPr>
          <a:xfrm>
            <a:off x="490201" y="2041207"/>
            <a:ext cx="2037701" cy="1610804"/>
            <a:chOff x="855987" y="2204128"/>
            <a:chExt cx="1217483" cy="962421"/>
          </a:xfrm>
        </p:grpSpPr>
        <p:grpSp>
          <p:nvGrpSpPr>
            <p:cNvPr id="333" name="Google Shape;333;p74"/>
            <p:cNvGrpSpPr/>
            <p:nvPr/>
          </p:nvGrpSpPr>
          <p:grpSpPr>
            <a:xfrm>
              <a:off x="855987" y="2204128"/>
              <a:ext cx="1146638" cy="962421"/>
              <a:chOff x="958238" y="2157575"/>
              <a:chExt cx="1115190" cy="936025"/>
            </a:xfrm>
          </p:grpSpPr>
          <p:sp>
            <p:nvSpPr>
              <p:cNvPr id="334" name="Google Shape;334;p74"/>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74"/>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74"/>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74"/>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74"/>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74"/>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0" name="Google Shape;340;p74"/>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1" name="Google Shape;341;p74"/>
          <p:cNvGrpSpPr/>
          <p:nvPr/>
        </p:nvGrpSpPr>
        <p:grpSpPr>
          <a:xfrm>
            <a:off x="6118692" y="214687"/>
            <a:ext cx="2525880" cy="1610799"/>
            <a:chOff x="7239867" y="1514550"/>
            <a:chExt cx="2525880" cy="1610799"/>
          </a:xfrm>
        </p:grpSpPr>
        <p:grpSp>
          <p:nvGrpSpPr>
            <p:cNvPr id="342" name="Google Shape;342;p74"/>
            <p:cNvGrpSpPr/>
            <p:nvPr/>
          </p:nvGrpSpPr>
          <p:grpSpPr>
            <a:xfrm>
              <a:off x="7346663" y="1514550"/>
              <a:ext cx="2419084" cy="1551618"/>
              <a:chOff x="7410211" y="1555307"/>
              <a:chExt cx="2355486" cy="1510826"/>
            </a:xfrm>
          </p:grpSpPr>
          <p:grpSp>
            <p:nvGrpSpPr>
              <p:cNvPr id="343" name="Google Shape;343;p74"/>
              <p:cNvGrpSpPr/>
              <p:nvPr/>
            </p:nvGrpSpPr>
            <p:grpSpPr>
              <a:xfrm>
                <a:off x="7410211" y="1555307"/>
                <a:ext cx="2355486" cy="1510826"/>
                <a:chOff x="761258" y="2062484"/>
                <a:chExt cx="1646502" cy="1056078"/>
              </a:xfrm>
            </p:grpSpPr>
            <p:sp>
              <p:nvSpPr>
                <p:cNvPr id="344" name="Google Shape;344;p74"/>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74"/>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74"/>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74"/>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74"/>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74"/>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0" name="Google Shape;350;p74"/>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74"/>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2" name="Google Shape;352;p74"/>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3" name="Google Shape;353;p74"/>
          <p:cNvSpPr/>
          <p:nvPr/>
        </p:nvSpPr>
        <p:spPr>
          <a:xfrm>
            <a:off x="710027" y="4529276"/>
            <a:ext cx="2759105" cy="634799"/>
          </a:xfrm>
          <a:custGeom>
            <a:rect b="b" l="l" r="r" t="t"/>
            <a:pathLst>
              <a:path extrusionOk="0" h="1677" w="7289">
                <a:moveTo>
                  <a:pt x="2819" y="1"/>
                </a:moveTo>
                <a:lnTo>
                  <a:pt x="2114" y="1191"/>
                </a:lnTo>
                <a:lnTo>
                  <a:pt x="1604" y="268"/>
                </a:lnTo>
                <a:lnTo>
                  <a:pt x="1118" y="1361"/>
                </a:lnTo>
                <a:lnTo>
                  <a:pt x="584" y="754"/>
                </a:lnTo>
                <a:lnTo>
                  <a:pt x="1" y="1677"/>
                </a:lnTo>
                <a:lnTo>
                  <a:pt x="7289" y="1677"/>
                </a:lnTo>
                <a:lnTo>
                  <a:pt x="6657" y="559"/>
                </a:lnTo>
                <a:lnTo>
                  <a:pt x="6001" y="1191"/>
                </a:lnTo>
                <a:lnTo>
                  <a:pt x="5394" y="268"/>
                </a:lnTo>
                <a:lnTo>
                  <a:pt x="4738" y="1191"/>
                </a:lnTo>
                <a:lnTo>
                  <a:pt x="4252" y="1"/>
                </a:lnTo>
                <a:lnTo>
                  <a:pt x="3353" y="1118"/>
                </a:lnTo>
                <a:lnTo>
                  <a:pt x="281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bg>
      <p:bgPr>
        <a:blipFill>
          <a:blip r:embed="rId2">
            <a:alphaModFix/>
          </a:blip>
          <a:stretch>
            <a:fillRect/>
          </a:stretch>
        </a:blipFill>
      </p:bgPr>
    </p:bg>
    <p:spTree>
      <p:nvGrpSpPr>
        <p:cNvPr id="354" name="Shape 354"/>
        <p:cNvGrpSpPr/>
        <p:nvPr/>
      </p:nvGrpSpPr>
      <p:grpSpPr>
        <a:xfrm>
          <a:off x="0" y="0"/>
          <a:ext cx="0" cy="0"/>
          <a:chOff x="0" y="0"/>
          <a:chExt cx="0" cy="0"/>
        </a:xfrm>
      </p:grpSpPr>
      <p:sp>
        <p:nvSpPr>
          <p:cNvPr id="355" name="Google Shape;355;p75"/>
          <p:cNvSpPr txBox="1"/>
          <p:nvPr>
            <p:ph idx="1" type="subTitle"/>
          </p:nvPr>
        </p:nvSpPr>
        <p:spPr>
          <a:xfrm>
            <a:off x="1271488" y="3573150"/>
            <a:ext cx="3005700" cy="699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a:solidFill>
                  <a:schemeClr val="dk1"/>
                </a:solidFill>
                <a:latin typeface="Comfortaa"/>
                <a:ea typeface="Comfortaa"/>
                <a:cs typeface="Comfortaa"/>
                <a:sym typeface="Comfortaa"/>
              </a:defRPr>
            </a:lvl9pPr>
          </a:lstStyle>
          <a:p/>
        </p:txBody>
      </p:sp>
      <p:sp>
        <p:nvSpPr>
          <p:cNvPr id="356" name="Google Shape;356;p75"/>
          <p:cNvSpPr txBox="1"/>
          <p:nvPr>
            <p:ph idx="2" type="subTitle"/>
          </p:nvPr>
        </p:nvSpPr>
        <p:spPr>
          <a:xfrm>
            <a:off x="4866812" y="3573150"/>
            <a:ext cx="3005700" cy="699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dk1"/>
                </a:solidFill>
                <a:latin typeface="Comfortaa"/>
                <a:ea typeface="Comfortaa"/>
                <a:cs typeface="Comfortaa"/>
                <a:sym typeface="Comfortaa"/>
              </a:defRPr>
            </a:lvl1pPr>
            <a:lvl2pPr lvl="1" algn="ctr">
              <a:lnSpc>
                <a:spcPct val="100000"/>
              </a:lnSpc>
              <a:spcBef>
                <a:spcPts val="0"/>
              </a:spcBef>
              <a:spcAft>
                <a:spcPts val="0"/>
              </a:spcAft>
              <a:buSzPts val="1400"/>
              <a:buNone/>
              <a:defRPr>
                <a:solidFill>
                  <a:schemeClr val="dk1"/>
                </a:solidFill>
                <a:latin typeface="Comfortaa"/>
                <a:ea typeface="Comfortaa"/>
                <a:cs typeface="Comfortaa"/>
                <a:sym typeface="Comfortaa"/>
              </a:defRPr>
            </a:lvl2pPr>
            <a:lvl3pPr lvl="2" algn="ctr">
              <a:lnSpc>
                <a:spcPct val="100000"/>
              </a:lnSpc>
              <a:spcBef>
                <a:spcPts val="0"/>
              </a:spcBef>
              <a:spcAft>
                <a:spcPts val="0"/>
              </a:spcAft>
              <a:buSzPts val="1400"/>
              <a:buNone/>
              <a:defRPr>
                <a:solidFill>
                  <a:schemeClr val="dk1"/>
                </a:solidFill>
                <a:latin typeface="Comfortaa"/>
                <a:ea typeface="Comfortaa"/>
                <a:cs typeface="Comfortaa"/>
                <a:sym typeface="Comfortaa"/>
              </a:defRPr>
            </a:lvl3pPr>
            <a:lvl4pPr lvl="3" algn="ctr">
              <a:lnSpc>
                <a:spcPct val="100000"/>
              </a:lnSpc>
              <a:spcBef>
                <a:spcPts val="0"/>
              </a:spcBef>
              <a:spcAft>
                <a:spcPts val="0"/>
              </a:spcAft>
              <a:buSzPts val="1400"/>
              <a:buNone/>
              <a:defRPr>
                <a:solidFill>
                  <a:schemeClr val="dk1"/>
                </a:solidFill>
                <a:latin typeface="Comfortaa"/>
                <a:ea typeface="Comfortaa"/>
                <a:cs typeface="Comfortaa"/>
                <a:sym typeface="Comfortaa"/>
              </a:defRPr>
            </a:lvl4pPr>
            <a:lvl5pPr lvl="4" algn="ctr">
              <a:lnSpc>
                <a:spcPct val="100000"/>
              </a:lnSpc>
              <a:spcBef>
                <a:spcPts val="0"/>
              </a:spcBef>
              <a:spcAft>
                <a:spcPts val="0"/>
              </a:spcAft>
              <a:buSzPts val="1400"/>
              <a:buNone/>
              <a:defRPr>
                <a:solidFill>
                  <a:schemeClr val="dk1"/>
                </a:solidFill>
                <a:latin typeface="Comfortaa"/>
                <a:ea typeface="Comfortaa"/>
                <a:cs typeface="Comfortaa"/>
                <a:sym typeface="Comfortaa"/>
              </a:defRPr>
            </a:lvl5pPr>
            <a:lvl6pPr lvl="5" algn="ctr">
              <a:lnSpc>
                <a:spcPct val="100000"/>
              </a:lnSpc>
              <a:spcBef>
                <a:spcPts val="0"/>
              </a:spcBef>
              <a:spcAft>
                <a:spcPts val="0"/>
              </a:spcAft>
              <a:buSzPts val="1400"/>
              <a:buNone/>
              <a:defRPr>
                <a:solidFill>
                  <a:schemeClr val="dk1"/>
                </a:solidFill>
                <a:latin typeface="Comfortaa"/>
                <a:ea typeface="Comfortaa"/>
                <a:cs typeface="Comfortaa"/>
                <a:sym typeface="Comfortaa"/>
              </a:defRPr>
            </a:lvl6pPr>
            <a:lvl7pPr lvl="6" algn="ctr">
              <a:lnSpc>
                <a:spcPct val="100000"/>
              </a:lnSpc>
              <a:spcBef>
                <a:spcPts val="0"/>
              </a:spcBef>
              <a:spcAft>
                <a:spcPts val="0"/>
              </a:spcAft>
              <a:buSzPts val="1400"/>
              <a:buNone/>
              <a:defRPr>
                <a:solidFill>
                  <a:schemeClr val="dk1"/>
                </a:solidFill>
                <a:latin typeface="Comfortaa"/>
                <a:ea typeface="Comfortaa"/>
                <a:cs typeface="Comfortaa"/>
                <a:sym typeface="Comfortaa"/>
              </a:defRPr>
            </a:lvl7pPr>
            <a:lvl8pPr lvl="7" algn="ctr">
              <a:lnSpc>
                <a:spcPct val="100000"/>
              </a:lnSpc>
              <a:spcBef>
                <a:spcPts val="0"/>
              </a:spcBef>
              <a:spcAft>
                <a:spcPts val="0"/>
              </a:spcAft>
              <a:buSzPts val="1400"/>
              <a:buNone/>
              <a:defRPr>
                <a:solidFill>
                  <a:schemeClr val="dk1"/>
                </a:solidFill>
                <a:latin typeface="Comfortaa"/>
                <a:ea typeface="Comfortaa"/>
                <a:cs typeface="Comfortaa"/>
                <a:sym typeface="Comfortaa"/>
              </a:defRPr>
            </a:lvl8pPr>
            <a:lvl9pPr lvl="8" algn="ctr">
              <a:lnSpc>
                <a:spcPct val="100000"/>
              </a:lnSpc>
              <a:spcBef>
                <a:spcPts val="0"/>
              </a:spcBef>
              <a:spcAft>
                <a:spcPts val="0"/>
              </a:spcAft>
              <a:buSzPts val="1400"/>
              <a:buNone/>
              <a:defRPr>
                <a:solidFill>
                  <a:schemeClr val="dk1"/>
                </a:solidFill>
                <a:latin typeface="Comfortaa"/>
                <a:ea typeface="Comfortaa"/>
                <a:cs typeface="Comfortaa"/>
                <a:sym typeface="Comfortaa"/>
              </a:defRPr>
            </a:lvl9pPr>
          </a:lstStyle>
          <a:p/>
        </p:txBody>
      </p:sp>
      <p:sp>
        <p:nvSpPr>
          <p:cNvPr id="357" name="Google Shape;357;p75"/>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358" name="Google Shape;358;p75"/>
          <p:cNvGrpSpPr/>
          <p:nvPr/>
        </p:nvGrpSpPr>
        <p:grpSpPr>
          <a:xfrm>
            <a:off x="-632417" y="1688458"/>
            <a:ext cx="1784099" cy="1410235"/>
            <a:chOff x="855987" y="2204128"/>
            <a:chExt cx="1217483" cy="962421"/>
          </a:xfrm>
        </p:grpSpPr>
        <p:grpSp>
          <p:nvGrpSpPr>
            <p:cNvPr id="359" name="Google Shape;359;p75"/>
            <p:cNvGrpSpPr/>
            <p:nvPr/>
          </p:nvGrpSpPr>
          <p:grpSpPr>
            <a:xfrm>
              <a:off x="855987" y="2204128"/>
              <a:ext cx="1146638" cy="962421"/>
              <a:chOff x="958238" y="2157575"/>
              <a:chExt cx="1115190" cy="936025"/>
            </a:xfrm>
          </p:grpSpPr>
          <p:sp>
            <p:nvSpPr>
              <p:cNvPr id="360" name="Google Shape;360;p75"/>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75"/>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75"/>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75"/>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75"/>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75"/>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6" name="Google Shape;366;p75"/>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7" name="Google Shape;367;p75"/>
          <p:cNvGrpSpPr/>
          <p:nvPr/>
        </p:nvGrpSpPr>
        <p:grpSpPr>
          <a:xfrm>
            <a:off x="7573919" y="168290"/>
            <a:ext cx="1958062" cy="1248691"/>
            <a:chOff x="7239867" y="1514550"/>
            <a:chExt cx="2525880" cy="1610799"/>
          </a:xfrm>
        </p:grpSpPr>
        <p:grpSp>
          <p:nvGrpSpPr>
            <p:cNvPr id="368" name="Google Shape;368;p75"/>
            <p:cNvGrpSpPr/>
            <p:nvPr/>
          </p:nvGrpSpPr>
          <p:grpSpPr>
            <a:xfrm>
              <a:off x="7346663" y="1514550"/>
              <a:ext cx="2419084" cy="1551618"/>
              <a:chOff x="7410211" y="1555307"/>
              <a:chExt cx="2355486" cy="1510826"/>
            </a:xfrm>
          </p:grpSpPr>
          <p:grpSp>
            <p:nvGrpSpPr>
              <p:cNvPr id="369" name="Google Shape;369;p75"/>
              <p:cNvGrpSpPr/>
              <p:nvPr/>
            </p:nvGrpSpPr>
            <p:grpSpPr>
              <a:xfrm>
                <a:off x="7410211" y="1555307"/>
                <a:ext cx="2355486" cy="1510826"/>
                <a:chOff x="761258" y="2062484"/>
                <a:chExt cx="1646502" cy="1056078"/>
              </a:xfrm>
            </p:grpSpPr>
            <p:sp>
              <p:nvSpPr>
                <p:cNvPr id="370" name="Google Shape;370;p75"/>
                <p:cNvSpPr/>
                <p:nvPr/>
              </p:nvSpPr>
              <p:spPr>
                <a:xfrm rot="-1481318">
                  <a:off x="1087094" y="2126891"/>
                  <a:ext cx="430227" cy="556678"/>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75"/>
                <p:cNvSpPr/>
                <p:nvPr/>
              </p:nvSpPr>
              <p:spPr>
                <a:xfrm>
                  <a:off x="1415418" y="2201127"/>
                  <a:ext cx="5577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75"/>
                <p:cNvSpPr/>
                <p:nvPr/>
              </p:nvSpPr>
              <p:spPr>
                <a:xfrm>
                  <a:off x="761258" y="2379293"/>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75"/>
                <p:cNvSpPr/>
                <p:nvPr/>
              </p:nvSpPr>
              <p:spPr>
                <a:xfrm>
                  <a:off x="899445" y="2606080"/>
                  <a:ext cx="469500" cy="469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75"/>
                <p:cNvSpPr/>
                <p:nvPr/>
              </p:nvSpPr>
              <p:spPr>
                <a:xfrm>
                  <a:off x="1250808" y="2594534"/>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75"/>
                <p:cNvSpPr/>
                <p:nvPr/>
              </p:nvSpPr>
              <p:spPr>
                <a:xfrm rot="-2967336">
                  <a:off x="1706888" y="2475460"/>
                  <a:ext cx="622580" cy="492779"/>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6" name="Google Shape;376;p75"/>
              <p:cNvSpPr/>
              <p:nvPr/>
            </p:nvSpPr>
            <p:spPr>
              <a:xfrm>
                <a:off x="793321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75"/>
              <p:cNvSpPr/>
              <p:nvPr/>
            </p:nvSpPr>
            <p:spPr>
              <a:xfrm>
                <a:off x="8386462" y="2119383"/>
                <a:ext cx="704700" cy="7047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8" name="Google Shape;378;p75"/>
            <p:cNvSpPr/>
            <p:nvPr/>
          </p:nvSpPr>
          <p:spPr>
            <a:xfrm>
              <a:off x="7239867" y="1792171"/>
              <a:ext cx="2256600" cy="1333178"/>
            </a:xfrm>
            <a:custGeom>
              <a:rect b="b" l="l" r="r" t="t"/>
              <a:pathLst>
                <a:path extrusionOk="0" h="2929" w="4957">
                  <a:moveTo>
                    <a:pt x="1215" y="718"/>
                  </a:moveTo>
                  <a:cubicBezTo>
                    <a:pt x="1312" y="743"/>
                    <a:pt x="1337" y="767"/>
                    <a:pt x="1361" y="815"/>
                  </a:cubicBezTo>
                  <a:cubicBezTo>
                    <a:pt x="1361" y="840"/>
                    <a:pt x="1312" y="888"/>
                    <a:pt x="1288" y="913"/>
                  </a:cubicBezTo>
                  <a:cubicBezTo>
                    <a:pt x="1264" y="913"/>
                    <a:pt x="1264" y="937"/>
                    <a:pt x="1215" y="937"/>
                  </a:cubicBezTo>
                  <a:cubicBezTo>
                    <a:pt x="1215" y="864"/>
                    <a:pt x="1215" y="815"/>
                    <a:pt x="1215" y="743"/>
                  </a:cubicBezTo>
                  <a:lnTo>
                    <a:pt x="1215" y="718"/>
                  </a:lnTo>
                  <a:close/>
                  <a:moveTo>
                    <a:pt x="2527" y="475"/>
                  </a:moveTo>
                  <a:cubicBezTo>
                    <a:pt x="2624" y="597"/>
                    <a:pt x="2673" y="767"/>
                    <a:pt x="2624" y="937"/>
                  </a:cubicBezTo>
                  <a:cubicBezTo>
                    <a:pt x="2601" y="983"/>
                    <a:pt x="2567" y="1007"/>
                    <a:pt x="2530" y="1007"/>
                  </a:cubicBezTo>
                  <a:cubicBezTo>
                    <a:pt x="2489" y="1007"/>
                    <a:pt x="2444" y="977"/>
                    <a:pt x="2405" y="913"/>
                  </a:cubicBezTo>
                  <a:cubicBezTo>
                    <a:pt x="2333" y="767"/>
                    <a:pt x="2381" y="573"/>
                    <a:pt x="2527" y="475"/>
                  </a:cubicBezTo>
                  <a:close/>
                  <a:moveTo>
                    <a:pt x="3984" y="1010"/>
                  </a:moveTo>
                  <a:lnTo>
                    <a:pt x="3984" y="1010"/>
                  </a:lnTo>
                  <a:cubicBezTo>
                    <a:pt x="4009" y="1107"/>
                    <a:pt x="3984" y="1228"/>
                    <a:pt x="3936" y="1326"/>
                  </a:cubicBezTo>
                  <a:cubicBezTo>
                    <a:pt x="3912" y="1350"/>
                    <a:pt x="3912" y="1350"/>
                    <a:pt x="3887" y="1350"/>
                  </a:cubicBezTo>
                  <a:cubicBezTo>
                    <a:pt x="3863" y="1350"/>
                    <a:pt x="3839" y="1326"/>
                    <a:pt x="3814" y="1326"/>
                  </a:cubicBezTo>
                  <a:cubicBezTo>
                    <a:pt x="3766" y="1277"/>
                    <a:pt x="3766" y="1277"/>
                    <a:pt x="3766" y="1204"/>
                  </a:cubicBezTo>
                  <a:cubicBezTo>
                    <a:pt x="3790" y="1131"/>
                    <a:pt x="3863" y="1058"/>
                    <a:pt x="3984" y="1010"/>
                  </a:cubicBezTo>
                  <a:close/>
                  <a:moveTo>
                    <a:pt x="1045" y="1860"/>
                  </a:moveTo>
                  <a:cubicBezTo>
                    <a:pt x="948" y="1957"/>
                    <a:pt x="851" y="2030"/>
                    <a:pt x="754" y="2079"/>
                  </a:cubicBezTo>
                  <a:cubicBezTo>
                    <a:pt x="778" y="1982"/>
                    <a:pt x="875" y="1909"/>
                    <a:pt x="972" y="1860"/>
                  </a:cubicBezTo>
                  <a:close/>
                  <a:moveTo>
                    <a:pt x="3159" y="1957"/>
                  </a:moveTo>
                  <a:cubicBezTo>
                    <a:pt x="3159" y="1957"/>
                    <a:pt x="3183" y="1957"/>
                    <a:pt x="3231" y="2006"/>
                  </a:cubicBezTo>
                  <a:cubicBezTo>
                    <a:pt x="3280" y="2054"/>
                    <a:pt x="3304" y="2152"/>
                    <a:pt x="3280" y="2224"/>
                  </a:cubicBezTo>
                  <a:cubicBezTo>
                    <a:pt x="3159" y="2127"/>
                    <a:pt x="3159" y="2006"/>
                    <a:pt x="3159" y="1957"/>
                  </a:cubicBezTo>
                  <a:close/>
                  <a:moveTo>
                    <a:pt x="1701" y="2030"/>
                  </a:moveTo>
                  <a:cubicBezTo>
                    <a:pt x="1750" y="2054"/>
                    <a:pt x="1798" y="2079"/>
                    <a:pt x="1822" y="2127"/>
                  </a:cubicBezTo>
                  <a:cubicBezTo>
                    <a:pt x="1847" y="2249"/>
                    <a:pt x="1822" y="2346"/>
                    <a:pt x="1774" y="2443"/>
                  </a:cubicBezTo>
                  <a:cubicBezTo>
                    <a:pt x="1677" y="2346"/>
                    <a:pt x="1628" y="2200"/>
                    <a:pt x="1652" y="2054"/>
                  </a:cubicBezTo>
                  <a:cubicBezTo>
                    <a:pt x="1652" y="2030"/>
                    <a:pt x="1677" y="2030"/>
                    <a:pt x="1677" y="2030"/>
                  </a:cubicBezTo>
                  <a:close/>
                  <a:moveTo>
                    <a:pt x="1688" y="116"/>
                  </a:moveTo>
                  <a:cubicBezTo>
                    <a:pt x="1796" y="116"/>
                    <a:pt x="1923" y="140"/>
                    <a:pt x="2065" y="184"/>
                  </a:cubicBezTo>
                  <a:cubicBezTo>
                    <a:pt x="2211" y="232"/>
                    <a:pt x="2333" y="305"/>
                    <a:pt x="2454" y="427"/>
                  </a:cubicBezTo>
                  <a:cubicBezTo>
                    <a:pt x="2284" y="548"/>
                    <a:pt x="2235" y="791"/>
                    <a:pt x="2333" y="961"/>
                  </a:cubicBezTo>
                  <a:cubicBezTo>
                    <a:pt x="2430" y="1083"/>
                    <a:pt x="2503" y="1131"/>
                    <a:pt x="2551" y="1131"/>
                  </a:cubicBezTo>
                  <a:cubicBezTo>
                    <a:pt x="2648" y="1107"/>
                    <a:pt x="2721" y="1058"/>
                    <a:pt x="2746" y="986"/>
                  </a:cubicBezTo>
                  <a:cubicBezTo>
                    <a:pt x="2794" y="791"/>
                    <a:pt x="2746" y="573"/>
                    <a:pt x="2624" y="427"/>
                  </a:cubicBezTo>
                  <a:cubicBezTo>
                    <a:pt x="2818" y="305"/>
                    <a:pt x="3061" y="232"/>
                    <a:pt x="3304" y="232"/>
                  </a:cubicBezTo>
                  <a:lnTo>
                    <a:pt x="3450" y="232"/>
                  </a:lnTo>
                  <a:cubicBezTo>
                    <a:pt x="3742" y="330"/>
                    <a:pt x="3960" y="597"/>
                    <a:pt x="3984" y="888"/>
                  </a:cubicBezTo>
                  <a:cubicBezTo>
                    <a:pt x="3839" y="937"/>
                    <a:pt x="3717" y="1034"/>
                    <a:pt x="3693" y="1180"/>
                  </a:cubicBezTo>
                  <a:cubicBezTo>
                    <a:pt x="3669" y="1277"/>
                    <a:pt x="3693" y="1350"/>
                    <a:pt x="3766" y="1423"/>
                  </a:cubicBezTo>
                  <a:cubicBezTo>
                    <a:pt x="3802" y="1459"/>
                    <a:pt x="3845" y="1477"/>
                    <a:pt x="3887" y="1477"/>
                  </a:cubicBezTo>
                  <a:cubicBezTo>
                    <a:pt x="3930" y="1477"/>
                    <a:pt x="3972" y="1459"/>
                    <a:pt x="4009" y="1423"/>
                  </a:cubicBezTo>
                  <a:cubicBezTo>
                    <a:pt x="4082" y="1277"/>
                    <a:pt x="4106" y="1131"/>
                    <a:pt x="4082" y="986"/>
                  </a:cubicBezTo>
                  <a:cubicBezTo>
                    <a:pt x="4130" y="986"/>
                    <a:pt x="4203" y="961"/>
                    <a:pt x="4252" y="961"/>
                  </a:cubicBezTo>
                  <a:cubicBezTo>
                    <a:pt x="4470" y="961"/>
                    <a:pt x="4640" y="1083"/>
                    <a:pt x="4738" y="1277"/>
                  </a:cubicBezTo>
                  <a:cubicBezTo>
                    <a:pt x="4835" y="1544"/>
                    <a:pt x="4810" y="1836"/>
                    <a:pt x="4665" y="2079"/>
                  </a:cubicBezTo>
                  <a:cubicBezTo>
                    <a:pt x="4483" y="2341"/>
                    <a:pt x="4201" y="2486"/>
                    <a:pt x="3902" y="2486"/>
                  </a:cubicBezTo>
                  <a:cubicBezTo>
                    <a:pt x="3841" y="2486"/>
                    <a:pt x="3779" y="2480"/>
                    <a:pt x="3717" y="2467"/>
                  </a:cubicBezTo>
                  <a:cubicBezTo>
                    <a:pt x="3572" y="2443"/>
                    <a:pt x="3450" y="2370"/>
                    <a:pt x="3353" y="2297"/>
                  </a:cubicBezTo>
                  <a:cubicBezTo>
                    <a:pt x="3401" y="2176"/>
                    <a:pt x="3377" y="2030"/>
                    <a:pt x="3304" y="1933"/>
                  </a:cubicBezTo>
                  <a:cubicBezTo>
                    <a:pt x="3244" y="1884"/>
                    <a:pt x="3189" y="1860"/>
                    <a:pt x="3143" y="1860"/>
                  </a:cubicBezTo>
                  <a:cubicBezTo>
                    <a:pt x="3098" y="1860"/>
                    <a:pt x="3061" y="1884"/>
                    <a:pt x="3037" y="1933"/>
                  </a:cubicBezTo>
                  <a:cubicBezTo>
                    <a:pt x="3037" y="2103"/>
                    <a:pt x="3086" y="2249"/>
                    <a:pt x="3231" y="2322"/>
                  </a:cubicBezTo>
                  <a:cubicBezTo>
                    <a:pt x="3071" y="2620"/>
                    <a:pt x="2781" y="2809"/>
                    <a:pt x="2442" y="2809"/>
                  </a:cubicBezTo>
                  <a:cubicBezTo>
                    <a:pt x="2422" y="2809"/>
                    <a:pt x="2402" y="2809"/>
                    <a:pt x="2381" y="2807"/>
                  </a:cubicBezTo>
                  <a:cubicBezTo>
                    <a:pt x="2187" y="2807"/>
                    <a:pt x="1968" y="2686"/>
                    <a:pt x="1847" y="2516"/>
                  </a:cubicBezTo>
                  <a:cubicBezTo>
                    <a:pt x="1920" y="2394"/>
                    <a:pt x="1968" y="2249"/>
                    <a:pt x="1920" y="2103"/>
                  </a:cubicBezTo>
                  <a:cubicBezTo>
                    <a:pt x="1895" y="2030"/>
                    <a:pt x="1822" y="1957"/>
                    <a:pt x="1725" y="1933"/>
                  </a:cubicBezTo>
                  <a:cubicBezTo>
                    <a:pt x="1712" y="1928"/>
                    <a:pt x="1699" y="1926"/>
                    <a:pt x="1685" y="1926"/>
                  </a:cubicBezTo>
                  <a:cubicBezTo>
                    <a:pt x="1627" y="1926"/>
                    <a:pt x="1575" y="1966"/>
                    <a:pt x="1555" y="2006"/>
                  </a:cubicBezTo>
                  <a:cubicBezTo>
                    <a:pt x="1531" y="2200"/>
                    <a:pt x="1580" y="2394"/>
                    <a:pt x="1725" y="2540"/>
                  </a:cubicBezTo>
                  <a:cubicBezTo>
                    <a:pt x="1604" y="2662"/>
                    <a:pt x="1434" y="2735"/>
                    <a:pt x="1264" y="2759"/>
                  </a:cubicBezTo>
                  <a:lnTo>
                    <a:pt x="1191" y="2759"/>
                  </a:lnTo>
                  <a:cubicBezTo>
                    <a:pt x="1045" y="2759"/>
                    <a:pt x="924" y="2686"/>
                    <a:pt x="826" y="2589"/>
                  </a:cubicBezTo>
                  <a:cubicBezTo>
                    <a:pt x="729" y="2467"/>
                    <a:pt x="705" y="2346"/>
                    <a:pt x="729" y="2224"/>
                  </a:cubicBezTo>
                  <a:cubicBezTo>
                    <a:pt x="924" y="2152"/>
                    <a:pt x="1167" y="1957"/>
                    <a:pt x="1142" y="1836"/>
                  </a:cubicBezTo>
                  <a:cubicBezTo>
                    <a:pt x="1142" y="1801"/>
                    <a:pt x="1118" y="1767"/>
                    <a:pt x="1052" y="1767"/>
                  </a:cubicBezTo>
                  <a:cubicBezTo>
                    <a:pt x="1025" y="1767"/>
                    <a:pt x="991" y="1773"/>
                    <a:pt x="948" y="1787"/>
                  </a:cubicBezTo>
                  <a:cubicBezTo>
                    <a:pt x="802" y="1836"/>
                    <a:pt x="681" y="1982"/>
                    <a:pt x="656" y="2152"/>
                  </a:cubicBezTo>
                  <a:cubicBezTo>
                    <a:pt x="638" y="2154"/>
                    <a:pt x="621" y="2155"/>
                    <a:pt x="603" y="2155"/>
                  </a:cubicBezTo>
                  <a:cubicBezTo>
                    <a:pt x="414" y="2155"/>
                    <a:pt x="286" y="2032"/>
                    <a:pt x="219" y="1787"/>
                  </a:cubicBezTo>
                  <a:cubicBezTo>
                    <a:pt x="98" y="1520"/>
                    <a:pt x="122" y="1228"/>
                    <a:pt x="243" y="961"/>
                  </a:cubicBezTo>
                  <a:cubicBezTo>
                    <a:pt x="389" y="791"/>
                    <a:pt x="608" y="694"/>
                    <a:pt x="851" y="694"/>
                  </a:cubicBezTo>
                  <a:lnTo>
                    <a:pt x="1142" y="694"/>
                  </a:lnTo>
                  <a:lnTo>
                    <a:pt x="1142" y="743"/>
                  </a:lnTo>
                  <a:cubicBezTo>
                    <a:pt x="1118" y="840"/>
                    <a:pt x="1142" y="937"/>
                    <a:pt x="1191" y="1010"/>
                  </a:cubicBezTo>
                  <a:cubicBezTo>
                    <a:pt x="1204" y="1036"/>
                    <a:pt x="1232" y="1056"/>
                    <a:pt x="1271" y="1056"/>
                  </a:cubicBezTo>
                  <a:cubicBezTo>
                    <a:pt x="1302" y="1056"/>
                    <a:pt x="1341" y="1043"/>
                    <a:pt x="1385" y="1010"/>
                  </a:cubicBezTo>
                  <a:cubicBezTo>
                    <a:pt x="1482" y="913"/>
                    <a:pt x="1507" y="888"/>
                    <a:pt x="1482" y="791"/>
                  </a:cubicBezTo>
                  <a:cubicBezTo>
                    <a:pt x="1458" y="718"/>
                    <a:pt x="1385" y="645"/>
                    <a:pt x="1239" y="621"/>
                  </a:cubicBezTo>
                  <a:cubicBezTo>
                    <a:pt x="1239" y="475"/>
                    <a:pt x="1288" y="330"/>
                    <a:pt x="1385" y="232"/>
                  </a:cubicBezTo>
                  <a:cubicBezTo>
                    <a:pt x="1452" y="152"/>
                    <a:pt x="1556" y="116"/>
                    <a:pt x="1688" y="116"/>
                  </a:cubicBezTo>
                  <a:close/>
                  <a:moveTo>
                    <a:pt x="1650" y="1"/>
                  </a:moveTo>
                  <a:cubicBezTo>
                    <a:pt x="1501" y="1"/>
                    <a:pt x="1380" y="43"/>
                    <a:pt x="1288" y="135"/>
                  </a:cubicBezTo>
                  <a:cubicBezTo>
                    <a:pt x="1191" y="257"/>
                    <a:pt x="1118" y="427"/>
                    <a:pt x="1118" y="597"/>
                  </a:cubicBezTo>
                  <a:cubicBezTo>
                    <a:pt x="1069" y="585"/>
                    <a:pt x="1021" y="579"/>
                    <a:pt x="972" y="579"/>
                  </a:cubicBezTo>
                  <a:cubicBezTo>
                    <a:pt x="924" y="579"/>
                    <a:pt x="875" y="585"/>
                    <a:pt x="826" y="597"/>
                  </a:cubicBezTo>
                  <a:cubicBezTo>
                    <a:pt x="559" y="597"/>
                    <a:pt x="316" y="694"/>
                    <a:pt x="146" y="888"/>
                  </a:cubicBezTo>
                  <a:cubicBezTo>
                    <a:pt x="1" y="1180"/>
                    <a:pt x="1" y="1520"/>
                    <a:pt x="122" y="1811"/>
                  </a:cubicBezTo>
                  <a:cubicBezTo>
                    <a:pt x="219" y="2152"/>
                    <a:pt x="414" y="2224"/>
                    <a:pt x="559" y="2224"/>
                  </a:cubicBezTo>
                  <a:lnTo>
                    <a:pt x="608" y="2224"/>
                  </a:lnTo>
                  <a:cubicBezTo>
                    <a:pt x="608" y="2394"/>
                    <a:pt x="656" y="2540"/>
                    <a:pt x="754" y="2637"/>
                  </a:cubicBezTo>
                  <a:cubicBezTo>
                    <a:pt x="851" y="2783"/>
                    <a:pt x="1021" y="2856"/>
                    <a:pt x="1191" y="2856"/>
                  </a:cubicBezTo>
                  <a:lnTo>
                    <a:pt x="1264" y="2856"/>
                  </a:lnTo>
                  <a:cubicBezTo>
                    <a:pt x="1458" y="2832"/>
                    <a:pt x="1652" y="2759"/>
                    <a:pt x="1774" y="2613"/>
                  </a:cubicBezTo>
                  <a:cubicBezTo>
                    <a:pt x="1944" y="2783"/>
                    <a:pt x="2163" y="2905"/>
                    <a:pt x="2381" y="2929"/>
                  </a:cubicBezTo>
                  <a:lnTo>
                    <a:pt x="2430" y="2929"/>
                  </a:lnTo>
                  <a:cubicBezTo>
                    <a:pt x="2794" y="2905"/>
                    <a:pt x="3134" y="2710"/>
                    <a:pt x="3304" y="2394"/>
                  </a:cubicBezTo>
                  <a:cubicBezTo>
                    <a:pt x="3426" y="2467"/>
                    <a:pt x="3547" y="2516"/>
                    <a:pt x="3693" y="2540"/>
                  </a:cubicBezTo>
                  <a:cubicBezTo>
                    <a:pt x="3766" y="2559"/>
                    <a:pt x="3841" y="2567"/>
                    <a:pt x="3916" y="2567"/>
                  </a:cubicBezTo>
                  <a:cubicBezTo>
                    <a:pt x="4239" y="2567"/>
                    <a:pt x="4560" y="2403"/>
                    <a:pt x="4738" y="2127"/>
                  </a:cubicBezTo>
                  <a:cubicBezTo>
                    <a:pt x="4932" y="1860"/>
                    <a:pt x="4956" y="1496"/>
                    <a:pt x="4835" y="1204"/>
                  </a:cubicBezTo>
                  <a:cubicBezTo>
                    <a:pt x="4738" y="986"/>
                    <a:pt x="4495" y="840"/>
                    <a:pt x="4252" y="840"/>
                  </a:cubicBezTo>
                  <a:cubicBezTo>
                    <a:pt x="4203" y="840"/>
                    <a:pt x="4130" y="840"/>
                    <a:pt x="4057" y="864"/>
                  </a:cubicBezTo>
                  <a:cubicBezTo>
                    <a:pt x="4033" y="500"/>
                    <a:pt x="3790" y="232"/>
                    <a:pt x="3450" y="135"/>
                  </a:cubicBezTo>
                  <a:cubicBezTo>
                    <a:pt x="3426" y="123"/>
                    <a:pt x="3395" y="117"/>
                    <a:pt x="3365" y="117"/>
                  </a:cubicBezTo>
                  <a:cubicBezTo>
                    <a:pt x="3335" y="117"/>
                    <a:pt x="3304" y="123"/>
                    <a:pt x="3280" y="135"/>
                  </a:cubicBezTo>
                  <a:cubicBezTo>
                    <a:pt x="3013" y="135"/>
                    <a:pt x="2746" y="208"/>
                    <a:pt x="2527" y="330"/>
                  </a:cubicBezTo>
                  <a:cubicBezTo>
                    <a:pt x="2405" y="232"/>
                    <a:pt x="2235" y="135"/>
                    <a:pt x="2090" y="87"/>
                  </a:cubicBezTo>
                  <a:cubicBezTo>
                    <a:pt x="1923" y="31"/>
                    <a:pt x="1776" y="1"/>
                    <a:pt x="165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9" name="Google Shape;379;p75"/>
          <p:cNvGrpSpPr/>
          <p:nvPr/>
        </p:nvGrpSpPr>
        <p:grpSpPr>
          <a:xfrm flipH="1">
            <a:off x="8240329" y="3957734"/>
            <a:ext cx="708344" cy="1228537"/>
            <a:chOff x="-1056319" y="1385262"/>
            <a:chExt cx="212940" cy="369285"/>
          </a:xfrm>
        </p:grpSpPr>
        <p:sp>
          <p:nvSpPr>
            <p:cNvPr id="380" name="Google Shape;380;p75"/>
            <p:cNvSpPr/>
            <p:nvPr/>
          </p:nvSpPr>
          <p:spPr>
            <a:xfrm>
              <a:off x="-933315" y="1467563"/>
              <a:ext cx="27460" cy="279194"/>
            </a:xfrm>
            <a:custGeom>
              <a:rect b="b" l="l" r="r" t="t"/>
              <a:pathLst>
                <a:path extrusionOk="0" h="7168" w="705">
                  <a:moveTo>
                    <a:pt x="680" y="1"/>
                  </a:moveTo>
                  <a:cubicBezTo>
                    <a:pt x="656" y="1"/>
                    <a:pt x="632" y="25"/>
                    <a:pt x="632" y="50"/>
                  </a:cubicBezTo>
                  <a:cubicBezTo>
                    <a:pt x="608" y="292"/>
                    <a:pt x="0" y="6123"/>
                    <a:pt x="170" y="7119"/>
                  </a:cubicBezTo>
                  <a:cubicBezTo>
                    <a:pt x="170" y="7143"/>
                    <a:pt x="170" y="7167"/>
                    <a:pt x="195" y="7167"/>
                  </a:cubicBezTo>
                  <a:lnTo>
                    <a:pt x="219" y="7167"/>
                  </a:lnTo>
                  <a:cubicBezTo>
                    <a:pt x="243" y="7143"/>
                    <a:pt x="243" y="7119"/>
                    <a:pt x="243" y="7094"/>
                  </a:cubicBezTo>
                  <a:cubicBezTo>
                    <a:pt x="97" y="6123"/>
                    <a:pt x="705" y="122"/>
                    <a:pt x="705" y="74"/>
                  </a:cubicBezTo>
                  <a:cubicBezTo>
                    <a:pt x="705" y="25"/>
                    <a:pt x="705" y="25"/>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75"/>
            <p:cNvSpPr/>
            <p:nvPr/>
          </p:nvSpPr>
          <p:spPr>
            <a:xfrm>
              <a:off x="-968331" y="1385262"/>
              <a:ext cx="124952" cy="123978"/>
            </a:xfrm>
            <a:custGeom>
              <a:rect b="b" l="l" r="r" t="t"/>
              <a:pathLst>
                <a:path extrusionOk="0" h="3183" w="3208">
                  <a:moveTo>
                    <a:pt x="1555" y="98"/>
                  </a:moveTo>
                  <a:cubicBezTo>
                    <a:pt x="1871" y="171"/>
                    <a:pt x="1871" y="705"/>
                    <a:pt x="1871" y="705"/>
                  </a:cubicBezTo>
                  <a:cubicBezTo>
                    <a:pt x="1871" y="729"/>
                    <a:pt x="1895" y="754"/>
                    <a:pt x="1920" y="754"/>
                  </a:cubicBezTo>
                  <a:cubicBezTo>
                    <a:pt x="1944" y="754"/>
                    <a:pt x="1968" y="754"/>
                    <a:pt x="1968" y="729"/>
                  </a:cubicBezTo>
                  <a:cubicBezTo>
                    <a:pt x="2065" y="535"/>
                    <a:pt x="2260" y="243"/>
                    <a:pt x="2381" y="243"/>
                  </a:cubicBezTo>
                  <a:cubicBezTo>
                    <a:pt x="2405" y="243"/>
                    <a:pt x="2430" y="243"/>
                    <a:pt x="2430" y="268"/>
                  </a:cubicBezTo>
                  <a:cubicBezTo>
                    <a:pt x="2600" y="389"/>
                    <a:pt x="2478" y="802"/>
                    <a:pt x="2405" y="948"/>
                  </a:cubicBezTo>
                  <a:cubicBezTo>
                    <a:pt x="2386" y="988"/>
                    <a:pt x="2414" y="1027"/>
                    <a:pt x="2452" y="1027"/>
                  </a:cubicBezTo>
                  <a:cubicBezTo>
                    <a:pt x="2460" y="1027"/>
                    <a:pt x="2469" y="1025"/>
                    <a:pt x="2478" y="1021"/>
                  </a:cubicBezTo>
                  <a:cubicBezTo>
                    <a:pt x="2600" y="972"/>
                    <a:pt x="2745" y="924"/>
                    <a:pt x="2891" y="924"/>
                  </a:cubicBezTo>
                  <a:cubicBezTo>
                    <a:pt x="2940" y="924"/>
                    <a:pt x="3013" y="924"/>
                    <a:pt x="3061" y="972"/>
                  </a:cubicBezTo>
                  <a:cubicBezTo>
                    <a:pt x="3061" y="972"/>
                    <a:pt x="3061" y="996"/>
                    <a:pt x="3061" y="996"/>
                  </a:cubicBezTo>
                  <a:cubicBezTo>
                    <a:pt x="3037" y="1142"/>
                    <a:pt x="2745" y="1409"/>
                    <a:pt x="2551" y="1580"/>
                  </a:cubicBezTo>
                  <a:cubicBezTo>
                    <a:pt x="2527" y="1580"/>
                    <a:pt x="2527" y="1604"/>
                    <a:pt x="2527" y="1628"/>
                  </a:cubicBezTo>
                  <a:cubicBezTo>
                    <a:pt x="2551" y="1628"/>
                    <a:pt x="2551" y="1652"/>
                    <a:pt x="2575" y="1652"/>
                  </a:cubicBezTo>
                  <a:cubicBezTo>
                    <a:pt x="2721" y="1652"/>
                    <a:pt x="3134" y="1725"/>
                    <a:pt x="3134" y="1920"/>
                  </a:cubicBezTo>
                  <a:cubicBezTo>
                    <a:pt x="3134" y="2114"/>
                    <a:pt x="2624" y="2163"/>
                    <a:pt x="2430" y="2163"/>
                  </a:cubicBezTo>
                  <a:cubicBezTo>
                    <a:pt x="2430" y="2163"/>
                    <a:pt x="2405" y="2163"/>
                    <a:pt x="2405" y="2187"/>
                  </a:cubicBezTo>
                  <a:cubicBezTo>
                    <a:pt x="2381" y="2211"/>
                    <a:pt x="2381" y="2211"/>
                    <a:pt x="2405" y="2235"/>
                  </a:cubicBezTo>
                  <a:cubicBezTo>
                    <a:pt x="2405" y="2235"/>
                    <a:pt x="2697" y="2551"/>
                    <a:pt x="2527" y="2794"/>
                  </a:cubicBezTo>
                  <a:cubicBezTo>
                    <a:pt x="2503" y="2818"/>
                    <a:pt x="2454" y="2843"/>
                    <a:pt x="2430" y="2843"/>
                  </a:cubicBezTo>
                  <a:cubicBezTo>
                    <a:pt x="2260" y="2843"/>
                    <a:pt x="1992" y="2503"/>
                    <a:pt x="1895" y="2381"/>
                  </a:cubicBezTo>
                  <a:cubicBezTo>
                    <a:pt x="1883" y="2369"/>
                    <a:pt x="1871" y="2363"/>
                    <a:pt x="1862" y="2363"/>
                  </a:cubicBezTo>
                  <a:cubicBezTo>
                    <a:pt x="1853" y="2363"/>
                    <a:pt x="1847" y="2369"/>
                    <a:pt x="1847" y="2381"/>
                  </a:cubicBezTo>
                  <a:cubicBezTo>
                    <a:pt x="1822" y="2381"/>
                    <a:pt x="1798" y="2405"/>
                    <a:pt x="1798" y="2430"/>
                  </a:cubicBezTo>
                  <a:cubicBezTo>
                    <a:pt x="1798" y="2430"/>
                    <a:pt x="1871" y="2964"/>
                    <a:pt x="1579" y="3086"/>
                  </a:cubicBezTo>
                  <a:lnTo>
                    <a:pt x="1507" y="3086"/>
                  </a:lnTo>
                  <a:cubicBezTo>
                    <a:pt x="1312" y="3086"/>
                    <a:pt x="1215" y="2624"/>
                    <a:pt x="1215" y="2454"/>
                  </a:cubicBezTo>
                  <a:cubicBezTo>
                    <a:pt x="1215" y="2430"/>
                    <a:pt x="1191" y="2430"/>
                    <a:pt x="1166" y="2430"/>
                  </a:cubicBezTo>
                  <a:cubicBezTo>
                    <a:pt x="1166" y="2430"/>
                    <a:pt x="1166" y="2454"/>
                    <a:pt x="1166" y="2454"/>
                  </a:cubicBezTo>
                  <a:cubicBezTo>
                    <a:pt x="1045" y="2551"/>
                    <a:pt x="899" y="2624"/>
                    <a:pt x="754" y="2624"/>
                  </a:cubicBezTo>
                  <a:cubicBezTo>
                    <a:pt x="656" y="2624"/>
                    <a:pt x="583" y="2600"/>
                    <a:pt x="511" y="2575"/>
                  </a:cubicBezTo>
                  <a:cubicBezTo>
                    <a:pt x="462" y="2551"/>
                    <a:pt x="413" y="2503"/>
                    <a:pt x="413" y="2454"/>
                  </a:cubicBezTo>
                  <a:cubicBezTo>
                    <a:pt x="389" y="2235"/>
                    <a:pt x="729" y="1871"/>
                    <a:pt x="875" y="1725"/>
                  </a:cubicBezTo>
                  <a:cubicBezTo>
                    <a:pt x="875" y="1701"/>
                    <a:pt x="875" y="1701"/>
                    <a:pt x="875" y="1677"/>
                  </a:cubicBezTo>
                  <a:cubicBezTo>
                    <a:pt x="851" y="1652"/>
                    <a:pt x="826" y="1652"/>
                    <a:pt x="826" y="1652"/>
                  </a:cubicBezTo>
                  <a:lnTo>
                    <a:pt x="705" y="1652"/>
                  </a:lnTo>
                  <a:cubicBezTo>
                    <a:pt x="535" y="1652"/>
                    <a:pt x="195" y="1628"/>
                    <a:pt x="146" y="1409"/>
                  </a:cubicBezTo>
                  <a:cubicBezTo>
                    <a:pt x="122" y="1385"/>
                    <a:pt x="122" y="1361"/>
                    <a:pt x="146" y="1337"/>
                  </a:cubicBezTo>
                  <a:cubicBezTo>
                    <a:pt x="219" y="1215"/>
                    <a:pt x="559" y="1191"/>
                    <a:pt x="826" y="1191"/>
                  </a:cubicBezTo>
                  <a:lnTo>
                    <a:pt x="851" y="1191"/>
                  </a:lnTo>
                  <a:cubicBezTo>
                    <a:pt x="899" y="1167"/>
                    <a:pt x="924" y="1118"/>
                    <a:pt x="875" y="1094"/>
                  </a:cubicBezTo>
                  <a:cubicBezTo>
                    <a:pt x="778" y="1021"/>
                    <a:pt x="511" y="778"/>
                    <a:pt x="511" y="608"/>
                  </a:cubicBezTo>
                  <a:cubicBezTo>
                    <a:pt x="511" y="559"/>
                    <a:pt x="511" y="535"/>
                    <a:pt x="535" y="511"/>
                  </a:cubicBezTo>
                  <a:cubicBezTo>
                    <a:pt x="583" y="486"/>
                    <a:pt x="608" y="462"/>
                    <a:pt x="656" y="462"/>
                  </a:cubicBezTo>
                  <a:cubicBezTo>
                    <a:pt x="899" y="511"/>
                    <a:pt x="1118" y="632"/>
                    <a:pt x="1312" y="778"/>
                  </a:cubicBezTo>
                  <a:lnTo>
                    <a:pt x="1361" y="778"/>
                  </a:lnTo>
                  <a:cubicBezTo>
                    <a:pt x="1385" y="754"/>
                    <a:pt x="1385" y="754"/>
                    <a:pt x="1385" y="729"/>
                  </a:cubicBezTo>
                  <a:cubicBezTo>
                    <a:pt x="1361" y="608"/>
                    <a:pt x="1337" y="268"/>
                    <a:pt x="1434" y="146"/>
                  </a:cubicBezTo>
                  <a:cubicBezTo>
                    <a:pt x="1458" y="98"/>
                    <a:pt x="1507" y="98"/>
                    <a:pt x="1555" y="98"/>
                  </a:cubicBezTo>
                  <a:close/>
                  <a:moveTo>
                    <a:pt x="1531" y="1"/>
                  </a:moveTo>
                  <a:cubicBezTo>
                    <a:pt x="1458" y="1"/>
                    <a:pt x="1385" y="25"/>
                    <a:pt x="1337" y="73"/>
                  </a:cubicBezTo>
                  <a:cubicBezTo>
                    <a:pt x="1239" y="243"/>
                    <a:pt x="1215" y="438"/>
                    <a:pt x="1239" y="632"/>
                  </a:cubicBezTo>
                  <a:cubicBezTo>
                    <a:pt x="1069" y="486"/>
                    <a:pt x="875" y="389"/>
                    <a:pt x="632" y="365"/>
                  </a:cubicBezTo>
                  <a:cubicBezTo>
                    <a:pt x="583" y="365"/>
                    <a:pt x="511" y="389"/>
                    <a:pt x="462" y="413"/>
                  </a:cubicBezTo>
                  <a:cubicBezTo>
                    <a:pt x="413" y="462"/>
                    <a:pt x="389" y="535"/>
                    <a:pt x="389" y="584"/>
                  </a:cubicBezTo>
                  <a:cubicBezTo>
                    <a:pt x="438" y="778"/>
                    <a:pt x="559" y="948"/>
                    <a:pt x="705" y="1069"/>
                  </a:cubicBezTo>
                  <a:cubicBezTo>
                    <a:pt x="511" y="1069"/>
                    <a:pt x="171" y="1118"/>
                    <a:pt x="49" y="1264"/>
                  </a:cubicBezTo>
                  <a:cubicBezTo>
                    <a:pt x="0" y="1312"/>
                    <a:pt x="0" y="1361"/>
                    <a:pt x="0" y="1434"/>
                  </a:cubicBezTo>
                  <a:cubicBezTo>
                    <a:pt x="73" y="1701"/>
                    <a:pt x="462" y="1725"/>
                    <a:pt x="681" y="1725"/>
                  </a:cubicBezTo>
                  <a:cubicBezTo>
                    <a:pt x="511" y="1895"/>
                    <a:pt x="243" y="2211"/>
                    <a:pt x="268" y="2454"/>
                  </a:cubicBezTo>
                  <a:cubicBezTo>
                    <a:pt x="292" y="2527"/>
                    <a:pt x="341" y="2600"/>
                    <a:pt x="413" y="2624"/>
                  </a:cubicBezTo>
                  <a:cubicBezTo>
                    <a:pt x="511" y="2673"/>
                    <a:pt x="608" y="2697"/>
                    <a:pt x="705" y="2697"/>
                  </a:cubicBezTo>
                  <a:cubicBezTo>
                    <a:pt x="851" y="2697"/>
                    <a:pt x="996" y="2648"/>
                    <a:pt x="1118" y="2551"/>
                  </a:cubicBezTo>
                  <a:cubicBezTo>
                    <a:pt x="1166" y="2746"/>
                    <a:pt x="1264" y="3183"/>
                    <a:pt x="1507" y="3183"/>
                  </a:cubicBezTo>
                  <a:cubicBezTo>
                    <a:pt x="1531" y="3183"/>
                    <a:pt x="1579" y="3183"/>
                    <a:pt x="1604" y="3159"/>
                  </a:cubicBezTo>
                  <a:cubicBezTo>
                    <a:pt x="1822" y="3037"/>
                    <a:pt x="1944" y="2794"/>
                    <a:pt x="1895" y="2551"/>
                  </a:cubicBezTo>
                  <a:lnTo>
                    <a:pt x="1895" y="2551"/>
                  </a:lnTo>
                  <a:cubicBezTo>
                    <a:pt x="2041" y="2721"/>
                    <a:pt x="2260" y="2940"/>
                    <a:pt x="2430" y="2940"/>
                  </a:cubicBezTo>
                  <a:cubicBezTo>
                    <a:pt x="2503" y="2940"/>
                    <a:pt x="2551" y="2916"/>
                    <a:pt x="2600" y="2867"/>
                  </a:cubicBezTo>
                  <a:cubicBezTo>
                    <a:pt x="2697" y="2648"/>
                    <a:pt x="2673" y="2405"/>
                    <a:pt x="2527" y="2260"/>
                  </a:cubicBezTo>
                  <a:cubicBezTo>
                    <a:pt x="2745" y="2235"/>
                    <a:pt x="3207" y="2163"/>
                    <a:pt x="3207" y="1920"/>
                  </a:cubicBezTo>
                  <a:cubicBezTo>
                    <a:pt x="3207" y="1677"/>
                    <a:pt x="2867" y="1604"/>
                    <a:pt x="2673" y="1580"/>
                  </a:cubicBezTo>
                  <a:cubicBezTo>
                    <a:pt x="2818" y="1434"/>
                    <a:pt x="3134" y="1191"/>
                    <a:pt x="3134" y="1021"/>
                  </a:cubicBezTo>
                  <a:cubicBezTo>
                    <a:pt x="3134" y="972"/>
                    <a:pt x="3110" y="948"/>
                    <a:pt x="3086" y="899"/>
                  </a:cubicBezTo>
                  <a:cubicBezTo>
                    <a:pt x="3037" y="851"/>
                    <a:pt x="2940" y="826"/>
                    <a:pt x="2867" y="826"/>
                  </a:cubicBezTo>
                  <a:cubicBezTo>
                    <a:pt x="2745" y="826"/>
                    <a:pt x="2624" y="851"/>
                    <a:pt x="2503" y="899"/>
                  </a:cubicBezTo>
                  <a:cubicBezTo>
                    <a:pt x="2551" y="729"/>
                    <a:pt x="2648" y="341"/>
                    <a:pt x="2478" y="195"/>
                  </a:cubicBezTo>
                  <a:cubicBezTo>
                    <a:pt x="2430" y="171"/>
                    <a:pt x="2405" y="146"/>
                    <a:pt x="2357" y="146"/>
                  </a:cubicBezTo>
                  <a:cubicBezTo>
                    <a:pt x="2187" y="146"/>
                    <a:pt x="2017" y="389"/>
                    <a:pt x="1920" y="559"/>
                  </a:cubicBezTo>
                  <a:cubicBezTo>
                    <a:pt x="1895" y="365"/>
                    <a:pt x="1798" y="73"/>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75"/>
            <p:cNvSpPr/>
            <p:nvPr/>
          </p:nvSpPr>
          <p:spPr>
            <a:xfrm>
              <a:off x="-990104" y="1535297"/>
              <a:ext cx="60606" cy="203864"/>
            </a:xfrm>
            <a:custGeom>
              <a:rect b="b" l="l" r="r" t="t"/>
              <a:pathLst>
                <a:path extrusionOk="0" h="5234" w="1556">
                  <a:moveTo>
                    <a:pt x="70" y="1"/>
                  </a:moveTo>
                  <a:cubicBezTo>
                    <a:pt x="64" y="1"/>
                    <a:pt x="56" y="4"/>
                    <a:pt x="49" y="11"/>
                  </a:cubicBezTo>
                  <a:cubicBezTo>
                    <a:pt x="25" y="11"/>
                    <a:pt x="1" y="35"/>
                    <a:pt x="25" y="60"/>
                  </a:cubicBezTo>
                  <a:cubicBezTo>
                    <a:pt x="49" y="108"/>
                    <a:pt x="1458" y="3290"/>
                    <a:pt x="948" y="5185"/>
                  </a:cubicBezTo>
                  <a:cubicBezTo>
                    <a:pt x="948" y="5210"/>
                    <a:pt x="948" y="5234"/>
                    <a:pt x="972" y="5234"/>
                  </a:cubicBezTo>
                  <a:cubicBezTo>
                    <a:pt x="1021" y="5234"/>
                    <a:pt x="1045" y="5234"/>
                    <a:pt x="1045" y="5185"/>
                  </a:cubicBezTo>
                  <a:cubicBezTo>
                    <a:pt x="1555" y="3290"/>
                    <a:pt x="122" y="60"/>
                    <a:pt x="98" y="35"/>
                  </a:cubicBezTo>
                  <a:cubicBezTo>
                    <a:pt x="98" y="18"/>
                    <a:pt x="86" y="1"/>
                    <a:pt x="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75"/>
            <p:cNvSpPr/>
            <p:nvPr/>
          </p:nvSpPr>
          <p:spPr>
            <a:xfrm>
              <a:off x="-1056319" y="1471965"/>
              <a:ext cx="125886" cy="123394"/>
            </a:xfrm>
            <a:custGeom>
              <a:rect b="b" l="l" r="r" t="t"/>
              <a:pathLst>
                <a:path extrusionOk="0" h="3168" w="3232">
                  <a:moveTo>
                    <a:pt x="1513" y="97"/>
                  </a:moveTo>
                  <a:cubicBezTo>
                    <a:pt x="1527" y="97"/>
                    <a:pt x="1541" y="99"/>
                    <a:pt x="1555" y="107"/>
                  </a:cubicBezTo>
                  <a:cubicBezTo>
                    <a:pt x="1871" y="155"/>
                    <a:pt x="1895" y="714"/>
                    <a:pt x="1895" y="714"/>
                  </a:cubicBezTo>
                  <a:cubicBezTo>
                    <a:pt x="1895" y="738"/>
                    <a:pt x="1895" y="738"/>
                    <a:pt x="1919" y="738"/>
                  </a:cubicBezTo>
                  <a:cubicBezTo>
                    <a:pt x="1926" y="745"/>
                    <a:pt x="1934" y="748"/>
                    <a:pt x="1940" y="748"/>
                  </a:cubicBezTo>
                  <a:cubicBezTo>
                    <a:pt x="1956" y="748"/>
                    <a:pt x="1968" y="731"/>
                    <a:pt x="1968" y="714"/>
                  </a:cubicBezTo>
                  <a:cubicBezTo>
                    <a:pt x="2065" y="544"/>
                    <a:pt x="2259" y="228"/>
                    <a:pt x="2381" y="228"/>
                  </a:cubicBezTo>
                  <a:cubicBezTo>
                    <a:pt x="2405" y="228"/>
                    <a:pt x="2430" y="252"/>
                    <a:pt x="2454" y="252"/>
                  </a:cubicBezTo>
                  <a:cubicBezTo>
                    <a:pt x="2600" y="398"/>
                    <a:pt x="2478" y="811"/>
                    <a:pt x="2430" y="957"/>
                  </a:cubicBezTo>
                  <a:cubicBezTo>
                    <a:pt x="2405" y="957"/>
                    <a:pt x="2405" y="981"/>
                    <a:pt x="2430" y="1005"/>
                  </a:cubicBezTo>
                  <a:lnTo>
                    <a:pt x="2478" y="1005"/>
                  </a:lnTo>
                  <a:cubicBezTo>
                    <a:pt x="2600" y="933"/>
                    <a:pt x="2745" y="908"/>
                    <a:pt x="2891" y="908"/>
                  </a:cubicBezTo>
                  <a:cubicBezTo>
                    <a:pt x="2940" y="908"/>
                    <a:pt x="3013" y="908"/>
                    <a:pt x="3061" y="957"/>
                  </a:cubicBezTo>
                  <a:cubicBezTo>
                    <a:pt x="3061" y="957"/>
                    <a:pt x="3061" y="981"/>
                    <a:pt x="3061" y="981"/>
                  </a:cubicBezTo>
                  <a:cubicBezTo>
                    <a:pt x="3037" y="1127"/>
                    <a:pt x="2745" y="1394"/>
                    <a:pt x="2551" y="1540"/>
                  </a:cubicBezTo>
                  <a:cubicBezTo>
                    <a:pt x="2551" y="1564"/>
                    <a:pt x="2527" y="1588"/>
                    <a:pt x="2527" y="1588"/>
                  </a:cubicBezTo>
                  <a:cubicBezTo>
                    <a:pt x="2551" y="1613"/>
                    <a:pt x="2551" y="1637"/>
                    <a:pt x="2575" y="1637"/>
                  </a:cubicBezTo>
                  <a:cubicBezTo>
                    <a:pt x="2575" y="1637"/>
                    <a:pt x="3134" y="1710"/>
                    <a:pt x="3134" y="1904"/>
                  </a:cubicBezTo>
                  <a:cubicBezTo>
                    <a:pt x="3134" y="2099"/>
                    <a:pt x="2624" y="2147"/>
                    <a:pt x="2454" y="2147"/>
                  </a:cubicBezTo>
                  <a:cubicBezTo>
                    <a:pt x="2430" y="2147"/>
                    <a:pt x="2405" y="2147"/>
                    <a:pt x="2405" y="2171"/>
                  </a:cubicBezTo>
                  <a:cubicBezTo>
                    <a:pt x="2381" y="2171"/>
                    <a:pt x="2381" y="2196"/>
                    <a:pt x="2405" y="2220"/>
                  </a:cubicBezTo>
                  <a:cubicBezTo>
                    <a:pt x="2405" y="2220"/>
                    <a:pt x="2697" y="2536"/>
                    <a:pt x="2527" y="2779"/>
                  </a:cubicBezTo>
                  <a:cubicBezTo>
                    <a:pt x="2502" y="2803"/>
                    <a:pt x="2478" y="2827"/>
                    <a:pt x="2430" y="2827"/>
                  </a:cubicBezTo>
                  <a:cubicBezTo>
                    <a:pt x="2259" y="2827"/>
                    <a:pt x="1992" y="2487"/>
                    <a:pt x="1895" y="2341"/>
                  </a:cubicBezTo>
                  <a:cubicBezTo>
                    <a:pt x="1895" y="2341"/>
                    <a:pt x="1884" y="2331"/>
                    <a:pt x="1870" y="2331"/>
                  </a:cubicBezTo>
                  <a:cubicBezTo>
                    <a:pt x="1863" y="2331"/>
                    <a:pt x="1855" y="2333"/>
                    <a:pt x="1846" y="2341"/>
                  </a:cubicBezTo>
                  <a:cubicBezTo>
                    <a:pt x="1822" y="2341"/>
                    <a:pt x="1822" y="2366"/>
                    <a:pt x="1822" y="2390"/>
                  </a:cubicBezTo>
                  <a:cubicBezTo>
                    <a:pt x="1822" y="2390"/>
                    <a:pt x="1895" y="2924"/>
                    <a:pt x="1579" y="3046"/>
                  </a:cubicBezTo>
                  <a:lnTo>
                    <a:pt x="1531" y="3046"/>
                  </a:lnTo>
                  <a:cubicBezTo>
                    <a:pt x="1336" y="3046"/>
                    <a:pt x="1239" y="2609"/>
                    <a:pt x="1215" y="2439"/>
                  </a:cubicBezTo>
                  <a:cubicBezTo>
                    <a:pt x="1215" y="2414"/>
                    <a:pt x="1191" y="2414"/>
                    <a:pt x="1191" y="2414"/>
                  </a:cubicBezTo>
                  <a:lnTo>
                    <a:pt x="1142" y="2414"/>
                  </a:lnTo>
                  <a:cubicBezTo>
                    <a:pt x="1021" y="2512"/>
                    <a:pt x="875" y="2584"/>
                    <a:pt x="705" y="2584"/>
                  </a:cubicBezTo>
                  <a:cubicBezTo>
                    <a:pt x="632" y="2584"/>
                    <a:pt x="535" y="2560"/>
                    <a:pt x="462" y="2536"/>
                  </a:cubicBezTo>
                  <a:cubicBezTo>
                    <a:pt x="413" y="2512"/>
                    <a:pt x="389" y="2463"/>
                    <a:pt x="365" y="2414"/>
                  </a:cubicBezTo>
                  <a:cubicBezTo>
                    <a:pt x="340" y="2220"/>
                    <a:pt x="705" y="1831"/>
                    <a:pt x="826" y="1686"/>
                  </a:cubicBezTo>
                  <a:cubicBezTo>
                    <a:pt x="851" y="1661"/>
                    <a:pt x="826" y="1613"/>
                    <a:pt x="802" y="1613"/>
                  </a:cubicBezTo>
                  <a:lnTo>
                    <a:pt x="656" y="1613"/>
                  </a:lnTo>
                  <a:cubicBezTo>
                    <a:pt x="510" y="1613"/>
                    <a:pt x="170" y="1588"/>
                    <a:pt x="122" y="1394"/>
                  </a:cubicBezTo>
                  <a:cubicBezTo>
                    <a:pt x="122" y="1370"/>
                    <a:pt x="122" y="1345"/>
                    <a:pt x="146" y="1321"/>
                  </a:cubicBezTo>
                  <a:cubicBezTo>
                    <a:pt x="219" y="1200"/>
                    <a:pt x="559" y="1175"/>
                    <a:pt x="826" y="1175"/>
                  </a:cubicBezTo>
                  <a:lnTo>
                    <a:pt x="875" y="1175"/>
                  </a:lnTo>
                  <a:cubicBezTo>
                    <a:pt x="875" y="1175"/>
                    <a:pt x="899" y="1151"/>
                    <a:pt x="923" y="1151"/>
                  </a:cubicBezTo>
                  <a:cubicBezTo>
                    <a:pt x="923" y="1127"/>
                    <a:pt x="899" y="1103"/>
                    <a:pt x="899" y="1078"/>
                  </a:cubicBezTo>
                  <a:cubicBezTo>
                    <a:pt x="802" y="1005"/>
                    <a:pt x="510" y="762"/>
                    <a:pt x="510" y="592"/>
                  </a:cubicBezTo>
                  <a:cubicBezTo>
                    <a:pt x="510" y="568"/>
                    <a:pt x="535" y="520"/>
                    <a:pt x="559" y="495"/>
                  </a:cubicBezTo>
                  <a:cubicBezTo>
                    <a:pt x="583" y="471"/>
                    <a:pt x="632" y="471"/>
                    <a:pt x="680" y="471"/>
                  </a:cubicBezTo>
                  <a:cubicBezTo>
                    <a:pt x="899" y="520"/>
                    <a:pt x="1142" y="617"/>
                    <a:pt x="1312" y="762"/>
                  </a:cubicBezTo>
                  <a:cubicBezTo>
                    <a:pt x="1324" y="775"/>
                    <a:pt x="1336" y="781"/>
                    <a:pt x="1345" y="781"/>
                  </a:cubicBezTo>
                  <a:cubicBezTo>
                    <a:pt x="1355" y="781"/>
                    <a:pt x="1361" y="775"/>
                    <a:pt x="1361" y="762"/>
                  </a:cubicBezTo>
                  <a:cubicBezTo>
                    <a:pt x="1385" y="762"/>
                    <a:pt x="1409" y="738"/>
                    <a:pt x="1385" y="714"/>
                  </a:cubicBezTo>
                  <a:cubicBezTo>
                    <a:pt x="1361" y="592"/>
                    <a:pt x="1336" y="252"/>
                    <a:pt x="1434" y="131"/>
                  </a:cubicBezTo>
                  <a:cubicBezTo>
                    <a:pt x="1451" y="114"/>
                    <a:pt x="1480" y="97"/>
                    <a:pt x="1513" y="97"/>
                  </a:cubicBezTo>
                  <a:close/>
                  <a:moveTo>
                    <a:pt x="1497" y="0"/>
                  </a:moveTo>
                  <a:cubicBezTo>
                    <a:pt x="1437" y="0"/>
                    <a:pt x="1373" y="28"/>
                    <a:pt x="1336" y="82"/>
                  </a:cubicBezTo>
                  <a:cubicBezTo>
                    <a:pt x="1263" y="252"/>
                    <a:pt x="1215" y="447"/>
                    <a:pt x="1263" y="617"/>
                  </a:cubicBezTo>
                  <a:cubicBezTo>
                    <a:pt x="1093" y="471"/>
                    <a:pt x="875" y="398"/>
                    <a:pt x="656" y="349"/>
                  </a:cubicBezTo>
                  <a:cubicBezTo>
                    <a:pt x="583" y="349"/>
                    <a:pt x="535" y="374"/>
                    <a:pt x="462" y="422"/>
                  </a:cubicBezTo>
                  <a:cubicBezTo>
                    <a:pt x="413" y="447"/>
                    <a:pt x="389" y="520"/>
                    <a:pt x="389" y="568"/>
                  </a:cubicBezTo>
                  <a:cubicBezTo>
                    <a:pt x="413" y="762"/>
                    <a:pt x="608" y="957"/>
                    <a:pt x="729" y="1054"/>
                  </a:cubicBezTo>
                  <a:cubicBezTo>
                    <a:pt x="510" y="1078"/>
                    <a:pt x="170" y="1103"/>
                    <a:pt x="49" y="1248"/>
                  </a:cubicBezTo>
                  <a:cubicBezTo>
                    <a:pt x="25" y="1297"/>
                    <a:pt x="0" y="1370"/>
                    <a:pt x="25" y="1418"/>
                  </a:cubicBezTo>
                  <a:cubicBezTo>
                    <a:pt x="73" y="1686"/>
                    <a:pt x="462" y="1710"/>
                    <a:pt x="680" y="1710"/>
                  </a:cubicBezTo>
                  <a:cubicBezTo>
                    <a:pt x="535" y="1880"/>
                    <a:pt x="243" y="2220"/>
                    <a:pt x="292" y="2439"/>
                  </a:cubicBezTo>
                  <a:cubicBezTo>
                    <a:pt x="292" y="2536"/>
                    <a:pt x="340" y="2584"/>
                    <a:pt x="438" y="2633"/>
                  </a:cubicBezTo>
                  <a:cubicBezTo>
                    <a:pt x="510" y="2682"/>
                    <a:pt x="608" y="2706"/>
                    <a:pt x="705" y="2706"/>
                  </a:cubicBezTo>
                  <a:cubicBezTo>
                    <a:pt x="875" y="2682"/>
                    <a:pt x="1021" y="2633"/>
                    <a:pt x="1142" y="2560"/>
                  </a:cubicBezTo>
                  <a:cubicBezTo>
                    <a:pt x="1166" y="2730"/>
                    <a:pt x="1263" y="3167"/>
                    <a:pt x="1531" y="3167"/>
                  </a:cubicBezTo>
                  <a:lnTo>
                    <a:pt x="1628" y="3167"/>
                  </a:lnTo>
                  <a:cubicBezTo>
                    <a:pt x="1822" y="3046"/>
                    <a:pt x="1944" y="2803"/>
                    <a:pt x="1919" y="2560"/>
                  </a:cubicBezTo>
                  <a:lnTo>
                    <a:pt x="1919" y="2560"/>
                  </a:lnTo>
                  <a:cubicBezTo>
                    <a:pt x="2041" y="2706"/>
                    <a:pt x="2259" y="2949"/>
                    <a:pt x="2454" y="2949"/>
                  </a:cubicBezTo>
                  <a:cubicBezTo>
                    <a:pt x="2502" y="2949"/>
                    <a:pt x="2575" y="2900"/>
                    <a:pt x="2600" y="2852"/>
                  </a:cubicBezTo>
                  <a:cubicBezTo>
                    <a:pt x="2721" y="2657"/>
                    <a:pt x="2697" y="2414"/>
                    <a:pt x="2551" y="2244"/>
                  </a:cubicBezTo>
                  <a:cubicBezTo>
                    <a:pt x="2745" y="2220"/>
                    <a:pt x="3231" y="2147"/>
                    <a:pt x="3231" y="1904"/>
                  </a:cubicBezTo>
                  <a:cubicBezTo>
                    <a:pt x="3231" y="1661"/>
                    <a:pt x="2891" y="1588"/>
                    <a:pt x="2697" y="1564"/>
                  </a:cubicBezTo>
                  <a:cubicBezTo>
                    <a:pt x="2842" y="1443"/>
                    <a:pt x="3134" y="1175"/>
                    <a:pt x="3134" y="1005"/>
                  </a:cubicBezTo>
                  <a:cubicBezTo>
                    <a:pt x="3134" y="981"/>
                    <a:pt x="3134" y="933"/>
                    <a:pt x="3110" y="908"/>
                  </a:cubicBezTo>
                  <a:cubicBezTo>
                    <a:pt x="3055" y="854"/>
                    <a:pt x="3000" y="826"/>
                    <a:pt x="2935" y="826"/>
                  </a:cubicBezTo>
                  <a:cubicBezTo>
                    <a:pt x="2914" y="826"/>
                    <a:pt x="2891" y="829"/>
                    <a:pt x="2867" y="835"/>
                  </a:cubicBezTo>
                  <a:cubicBezTo>
                    <a:pt x="2745" y="835"/>
                    <a:pt x="2624" y="860"/>
                    <a:pt x="2527" y="884"/>
                  </a:cubicBezTo>
                  <a:cubicBezTo>
                    <a:pt x="2575" y="714"/>
                    <a:pt x="2672" y="349"/>
                    <a:pt x="2478" y="179"/>
                  </a:cubicBezTo>
                  <a:cubicBezTo>
                    <a:pt x="2454" y="155"/>
                    <a:pt x="2405" y="155"/>
                    <a:pt x="2381" y="131"/>
                  </a:cubicBezTo>
                  <a:cubicBezTo>
                    <a:pt x="2211" y="131"/>
                    <a:pt x="2041" y="374"/>
                    <a:pt x="1944" y="544"/>
                  </a:cubicBezTo>
                  <a:cubicBezTo>
                    <a:pt x="1919" y="349"/>
                    <a:pt x="1822" y="58"/>
                    <a:pt x="1555" y="9"/>
                  </a:cubicBezTo>
                  <a:cubicBezTo>
                    <a:pt x="1537" y="3"/>
                    <a:pt x="1517" y="0"/>
                    <a:pt x="149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75"/>
            <p:cNvSpPr/>
            <p:nvPr/>
          </p:nvSpPr>
          <p:spPr>
            <a:xfrm>
              <a:off x="-933315" y="1418369"/>
              <a:ext cx="55854" cy="54919"/>
            </a:xfrm>
            <a:custGeom>
              <a:rect b="b" l="l" r="r" t="t"/>
              <a:pathLst>
                <a:path extrusionOk="0" h="1410" w="1434">
                  <a:moveTo>
                    <a:pt x="729" y="1"/>
                  </a:moveTo>
                  <a:cubicBezTo>
                    <a:pt x="340" y="1"/>
                    <a:pt x="0" y="317"/>
                    <a:pt x="0" y="705"/>
                  </a:cubicBezTo>
                  <a:cubicBezTo>
                    <a:pt x="0" y="1094"/>
                    <a:pt x="340" y="1410"/>
                    <a:pt x="729" y="1410"/>
                  </a:cubicBezTo>
                  <a:cubicBezTo>
                    <a:pt x="1118" y="1410"/>
                    <a:pt x="1434" y="1094"/>
                    <a:pt x="1434" y="705"/>
                  </a:cubicBezTo>
                  <a:cubicBezTo>
                    <a:pt x="1434" y="317"/>
                    <a:pt x="1118" y="1"/>
                    <a:pt x="72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75"/>
            <p:cNvSpPr/>
            <p:nvPr/>
          </p:nvSpPr>
          <p:spPr>
            <a:xfrm>
              <a:off x="-1021303" y="1507331"/>
              <a:ext cx="55854" cy="54919"/>
            </a:xfrm>
            <a:custGeom>
              <a:rect b="b" l="l" r="r" t="t"/>
              <a:pathLst>
                <a:path extrusionOk="0" h="1410" w="1434">
                  <a:moveTo>
                    <a:pt x="705" y="0"/>
                  </a:moveTo>
                  <a:cubicBezTo>
                    <a:pt x="316" y="0"/>
                    <a:pt x="0" y="316"/>
                    <a:pt x="0" y="705"/>
                  </a:cubicBezTo>
                  <a:cubicBezTo>
                    <a:pt x="0" y="1093"/>
                    <a:pt x="316" y="1409"/>
                    <a:pt x="705" y="1409"/>
                  </a:cubicBezTo>
                  <a:cubicBezTo>
                    <a:pt x="1118" y="1409"/>
                    <a:pt x="1433" y="1093"/>
                    <a:pt x="1433" y="705"/>
                  </a:cubicBezTo>
                  <a:cubicBezTo>
                    <a:pt x="1433" y="316"/>
                    <a:pt x="1118" y="0"/>
                    <a:pt x="7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75"/>
            <p:cNvSpPr/>
            <p:nvPr/>
          </p:nvSpPr>
          <p:spPr>
            <a:xfrm>
              <a:off x="-1029833" y="1690513"/>
              <a:ext cx="173717" cy="64034"/>
            </a:xfrm>
            <a:custGeom>
              <a:rect b="b" l="l" r="r" t="t"/>
              <a:pathLst>
                <a:path extrusionOk="0" h="1644" w="4460">
                  <a:moveTo>
                    <a:pt x="2533" y="0"/>
                  </a:moveTo>
                  <a:cubicBezTo>
                    <a:pt x="2511" y="0"/>
                    <a:pt x="2492" y="11"/>
                    <a:pt x="2478" y="34"/>
                  </a:cubicBezTo>
                  <a:cubicBezTo>
                    <a:pt x="2308" y="253"/>
                    <a:pt x="1920" y="763"/>
                    <a:pt x="1920" y="763"/>
                  </a:cubicBezTo>
                  <a:cubicBezTo>
                    <a:pt x="1920" y="763"/>
                    <a:pt x="1830" y="97"/>
                    <a:pt x="1603" y="97"/>
                  </a:cubicBezTo>
                  <a:cubicBezTo>
                    <a:pt x="1567" y="97"/>
                    <a:pt x="1526" y="115"/>
                    <a:pt x="1482" y="156"/>
                  </a:cubicBezTo>
                  <a:cubicBezTo>
                    <a:pt x="1288" y="350"/>
                    <a:pt x="1094" y="544"/>
                    <a:pt x="924" y="739"/>
                  </a:cubicBezTo>
                  <a:cubicBezTo>
                    <a:pt x="924" y="739"/>
                    <a:pt x="672" y="73"/>
                    <a:pt x="493" y="73"/>
                  </a:cubicBezTo>
                  <a:cubicBezTo>
                    <a:pt x="464" y="73"/>
                    <a:pt x="437" y="91"/>
                    <a:pt x="413" y="131"/>
                  </a:cubicBezTo>
                  <a:cubicBezTo>
                    <a:pt x="243" y="617"/>
                    <a:pt x="98" y="1103"/>
                    <a:pt x="0" y="1613"/>
                  </a:cubicBezTo>
                  <a:cubicBezTo>
                    <a:pt x="0" y="1613"/>
                    <a:pt x="1039" y="1644"/>
                    <a:pt x="2099" y="1644"/>
                  </a:cubicBezTo>
                  <a:cubicBezTo>
                    <a:pt x="3158" y="1644"/>
                    <a:pt x="4239" y="1613"/>
                    <a:pt x="4324" y="1492"/>
                  </a:cubicBezTo>
                  <a:cubicBezTo>
                    <a:pt x="4459" y="1289"/>
                    <a:pt x="4115" y="108"/>
                    <a:pt x="3813" y="108"/>
                  </a:cubicBezTo>
                  <a:cubicBezTo>
                    <a:pt x="3789" y="108"/>
                    <a:pt x="3765" y="115"/>
                    <a:pt x="3741" y="131"/>
                  </a:cubicBezTo>
                  <a:cubicBezTo>
                    <a:pt x="3523" y="350"/>
                    <a:pt x="3353" y="642"/>
                    <a:pt x="3280" y="933"/>
                  </a:cubicBezTo>
                  <a:cubicBezTo>
                    <a:pt x="3280" y="933"/>
                    <a:pt x="2744"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75"/>
            <p:cNvSpPr/>
            <p:nvPr/>
          </p:nvSpPr>
          <p:spPr>
            <a:xfrm>
              <a:off x="-886965" y="1718791"/>
              <a:ext cx="8569" cy="31511"/>
            </a:xfrm>
            <a:custGeom>
              <a:rect b="b" l="l" r="r" t="t"/>
              <a:pathLst>
                <a:path extrusionOk="0" h="809" w="220">
                  <a:moveTo>
                    <a:pt x="159" y="1"/>
                  </a:moveTo>
                  <a:cubicBezTo>
                    <a:pt x="140" y="1"/>
                    <a:pt x="122" y="13"/>
                    <a:pt x="122" y="37"/>
                  </a:cubicBezTo>
                  <a:cubicBezTo>
                    <a:pt x="122" y="256"/>
                    <a:pt x="98" y="499"/>
                    <a:pt x="25" y="741"/>
                  </a:cubicBezTo>
                  <a:cubicBezTo>
                    <a:pt x="1" y="741"/>
                    <a:pt x="1" y="790"/>
                    <a:pt x="25" y="790"/>
                  </a:cubicBezTo>
                  <a:lnTo>
                    <a:pt x="49" y="790"/>
                  </a:lnTo>
                  <a:cubicBezTo>
                    <a:pt x="49" y="802"/>
                    <a:pt x="55" y="808"/>
                    <a:pt x="64" y="808"/>
                  </a:cubicBezTo>
                  <a:cubicBezTo>
                    <a:pt x="73" y="808"/>
                    <a:pt x="86" y="802"/>
                    <a:pt x="98" y="790"/>
                  </a:cubicBezTo>
                  <a:cubicBezTo>
                    <a:pt x="195" y="547"/>
                    <a:pt x="219" y="280"/>
                    <a:pt x="195" y="37"/>
                  </a:cubicBezTo>
                  <a:cubicBezTo>
                    <a:pt x="195" y="13"/>
                    <a:pt x="177" y="1"/>
                    <a:pt x="1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75"/>
            <p:cNvSpPr/>
            <p:nvPr/>
          </p:nvSpPr>
          <p:spPr>
            <a:xfrm>
              <a:off x="-931446" y="1708859"/>
              <a:ext cx="10478" cy="40742"/>
            </a:xfrm>
            <a:custGeom>
              <a:rect b="b" l="l" r="r" t="t"/>
              <a:pathLst>
                <a:path extrusionOk="0" h="1046" w="269">
                  <a:moveTo>
                    <a:pt x="147" y="0"/>
                  </a:moveTo>
                  <a:cubicBezTo>
                    <a:pt x="122" y="0"/>
                    <a:pt x="98" y="25"/>
                    <a:pt x="122" y="49"/>
                  </a:cubicBezTo>
                  <a:cubicBezTo>
                    <a:pt x="147" y="365"/>
                    <a:pt x="122" y="875"/>
                    <a:pt x="1" y="948"/>
                  </a:cubicBezTo>
                  <a:cubicBezTo>
                    <a:pt x="1" y="972"/>
                    <a:pt x="1" y="996"/>
                    <a:pt x="1" y="1021"/>
                  </a:cubicBezTo>
                  <a:cubicBezTo>
                    <a:pt x="25" y="1021"/>
                    <a:pt x="25" y="1045"/>
                    <a:pt x="49" y="1045"/>
                  </a:cubicBezTo>
                  <a:lnTo>
                    <a:pt x="74" y="1045"/>
                  </a:lnTo>
                  <a:cubicBezTo>
                    <a:pt x="268" y="924"/>
                    <a:pt x="195" y="195"/>
                    <a:pt x="195" y="49"/>
                  </a:cubicBezTo>
                  <a:cubicBezTo>
                    <a:pt x="195" y="0"/>
                    <a:pt x="171"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75"/>
            <p:cNvSpPr/>
            <p:nvPr/>
          </p:nvSpPr>
          <p:spPr>
            <a:xfrm>
              <a:off x="-976861" y="1713571"/>
              <a:ext cx="6660" cy="34120"/>
            </a:xfrm>
            <a:custGeom>
              <a:rect b="b" l="l" r="r" t="t"/>
              <a:pathLst>
                <a:path extrusionOk="0" h="876" w="171">
                  <a:moveTo>
                    <a:pt x="122" y="1"/>
                  </a:moveTo>
                  <a:cubicBezTo>
                    <a:pt x="98" y="1"/>
                    <a:pt x="74" y="25"/>
                    <a:pt x="74" y="50"/>
                  </a:cubicBezTo>
                  <a:cubicBezTo>
                    <a:pt x="74" y="317"/>
                    <a:pt x="49" y="560"/>
                    <a:pt x="1" y="827"/>
                  </a:cubicBezTo>
                  <a:cubicBezTo>
                    <a:pt x="1" y="851"/>
                    <a:pt x="1" y="875"/>
                    <a:pt x="49" y="875"/>
                  </a:cubicBezTo>
                  <a:cubicBezTo>
                    <a:pt x="74" y="875"/>
                    <a:pt x="98" y="875"/>
                    <a:pt x="98" y="851"/>
                  </a:cubicBezTo>
                  <a:cubicBezTo>
                    <a:pt x="147" y="584"/>
                    <a:pt x="171" y="317"/>
                    <a:pt x="171" y="50"/>
                  </a:cubicBezTo>
                  <a:cubicBezTo>
                    <a:pt x="171" y="25"/>
                    <a:pt x="147" y="1"/>
                    <a:pt x="1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75"/>
            <p:cNvSpPr/>
            <p:nvPr/>
          </p:nvSpPr>
          <p:spPr>
            <a:xfrm>
              <a:off x="-1015656" y="1710767"/>
              <a:ext cx="10478" cy="35990"/>
            </a:xfrm>
            <a:custGeom>
              <a:rect b="b" l="l" r="r" t="t"/>
              <a:pathLst>
                <a:path extrusionOk="0" h="924" w="269">
                  <a:moveTo>
                    <a:pt x="98" y="0"/>
                  </a:moveTo>
                  <a:cubicBezTo>
                    <a:pt x="74" y="0"/>
                    <a:pt x="49" y="0"/>
                    <a:pt x="25" y="24"/>
                  </a:cubicBezTo>
                  <a:cubicBezTo>
                    <a:pt x="1" y="316"/>
                    <a:pt x="49" y="607"/>
                    <a:pt x="171" y="899"/>
                  </a:cubicBezTo>
                  <a:cubicBezTo>
                    <a:pt x="171" y="899"/>
                    <a:pt x="195" y="923"/>
                    <a:pt x="195" y="923"/>
                  </a:cubicBezTo>
                  <a:lnTo>
                    <a:pt x="219" y="923"/>
                  </a:lnTo>
                  <a:cubicBezTo>
                    <a:pt x="244" y="899"/>
                    <a:pt x="268" y="875"/>
                    <a:pt x="244" y="850"/>
                  </a:cubicBezTo>
                  <a:cubicBezTo>
                    <a:pt x="147" y="607"/>
                    <a:pt x="98" y="316"/>
                    <a:pt x="122" y="49"/>
                  </a:cubicBezTo>
                  <a:cubicBezTo>
                    <a:pt x="122" y="24"/>
                    <a:pt x="122" y="0"/>
                    <a:pt x="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1" name="Google Shape;391;p75"/>
          <p:cNvGrpSpPr/>
          <p:nvPr/>
        </p:nvGrpSpPr>
        <p:grpSpPr>
          <a:xfrm flipH="1">
            <a:off x="91755" y="4473980"/>
            <a:ext cx="537854" cy="555858"/>
            <a:chOff x="5294267" y="4624350"/>
            <a:chExt cx="383005" cy="395854"/>
          </a:xfrm>
        </p:grpSpPr>
        <p:sp>
          <p:nvSpPr>
            <p:cNvPr id="392" name="Google Shape;392;p75"/>
            <p:cNvSpPr/>
            <p:nvPr/>
          </p:nvSpPr>
          <p:spPr>
            <a:xfrm>
              <a:off x="5358550" y="4859712"/>
              <a:ext cx="58369" cy="16049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75"/>
            <p:cNvSpPr/>
            <p:nvPr/>
          </p:nvSpPr>
          <p:spPr>
            <a:xfrm>
              <a:off x="5294267" y="4894594"/>
              <a:ext cx="175454" cy="68546"/>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75"/>
            <p:cNvSpPr/>
            <p:nvPr/>
          </p:nvSpPr>
          <p:spPr>
            <a:xfrm>
              <a:off x="5310447" y="4883895"/>
              <a:ext cx="150836" cy="94033"/>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75"/>
            <p:cNvSpPr/>
            <p:nvPr/>
          </p:nvSpPr>
          <p:spPr>
            <a:xfrm>
              <a:off x="5340805" y="4845446"/>
              <a:ext cx="97252" cy="157795"/>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75"/>
            <p:cNvSpPr/>
            <p:nvPr/>
          </p:nvSpPr>
          <p:spPr>
            <a:xfrm>
              <a:off x="5499297" y="4624350"/>
              <a:ext cx="175454" cy="150575"/>
            </a:xfrm>
            <a:custGeom>
              <a:rect b="b" l="l" r="r" t="t"/>
              <a:pathLst>
                <a:path extrusionOk="0" h="1731" w="2017">
                  <a:moveTo>
                    <a:pt x="1166" y="175"/>
                  </a:moveTo>
                  <a:cubicBezTo>
                    <a:pt x="1555" y="175"/>
                    <a:pt x="1871" y="467"/>
                    <a:pt x="1871" y="856"/>
                  </a:cubicBezTo>
                  <a:cubicBezTo>
                    <a:pt x="1871" y="1285"/>
                    <a:pt x="1511" y="1569"/>
                    <a:pt x="1144" y="1569"/>
                  </a:cubicBezTo>
                  <a:cubicBezTo>
                    <a:pt x="971" y="1569"/>
                    <a:pt x="796" y="1506"/>
                    <a:pt x="656" y="1366"/>
                  </a:cubicBezTo>
                  <a:cubicBezTo>
                    <a:pt x="219" y="929"/>
                    <a:pt x="534" y="175"/>
                    <a:pt x="1166" y="175"/>
                  </a:cubicBezTo>
                  <a:close/>
                  <a:moveTo>
                    <a:pt x="1142" y="1"/>
                  </a:moveTo>
                  <a:cubicBezTo>
                    <a:pt x="930" y="1"/>
                    <a:pt x="714" y="77"/>
                    <a:pt x="534" y="248"/>
                  </a:cubicBezTo>
                  <a:cubicBezTo>
                    <a:pt x="0" y="807"/>
                    <a:pt x="389" y="1730"/>
                    <a:pt x="1166" y="1730"/>
                  </a:cubicBezTo>
                  <a:cubicBezTo>
                    <a:pt x="1628" y="1730"/>
                    <a:pt x="2016" y="1342"/>
                    <a:pt x="2016" y="856"/>
                  </a:cubicBezTo>
                  <a:cubicBezTo>
                    <a:pt x="2016" y="344"/>
                    <a:pt x="1590" y="1"/>
                    <a:pt x="11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75"/>
            <p:cNvSpPr/>
            <p:nvPr/>
          </p:nvSpPr>
          <p:spPr>
            <a:xfrm>
              <a:off x="5615653" y="4833656"/>
              <a:ext cx="32352" cy="88957"/>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75"/>
            <p:cNvSpPr/>
            <p:nvPr/>
          </p:nvSpPr>
          <p:spPr>
            <a:xfrm>
              <a:off x="5580022" y="4852990"/>
              <a:ext cx="97250" cy="37993"/>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75"/>
            <p:cNvSpPr/>
            <p:nvPr/>
          </p:nvSpPr>
          <p:spPr>
            <a:xfrm>
              <a:off x="5588990" y="4847059"/>
              <a:ext cx="83605" cy="52120"/>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75"/>
            <p:cNvSpPr/>
            <p:nvPr/>
          </p:nvSpPr>
          <p:spPr>
            <a:xfrm>
              <a:off x="5605817" y="4825749"/>
              <a:ext cx="53904" cy="87462"/>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
    <p:bg>
      <p:bgPr>
        <a:blipFill>
          <a:blip r:embed="rId2">
            <a:alphaModFix/>
          </a:blip>
          <a:stretch>
            <a:fillRect/>
          </a:stretch>
        </a:blipFill>
      </p:bgPr>
    </p:bg>
    <p:spTree>
      <p:nvGrpSpPr>
        <p:cNvPr id="401" name="Shape 401"/>
        <p:cNvGrpSpPr/>
        <p:nvPr/>
      </p:nvGrpSpPr>
      <p:grpSpPr>
        <a:xfrm>
          <a:off x="0" y="0"/>
          <a:ext cx="0" cy="0"/>
          <a:chOff x="0" y="0"/>
          <a:chExt cx="0" cy="0"/>
        </a:xfrm>
      </p:grpSpPr>
      <p:sp>
        <p:nvSpPr>
          <p:cNvPr id="402" name="Google Shape;402;p76"/>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403" name="Google Shape;403;p76"/>
          <p:cNvGrpSpPr/>
          <p:nvPr/>
        </p:nvGrpSpPr>
        <p:grpSpPr>
          <a:xfrm>
            <a:off x="-410092" y="165975"/>
            <a:ext cx="1025973" cy="811032"/>
            <a:chOff x="855987" y="2204128"/>
            <a:chExt cx="1217483" cy="962421"/>
          </a:xfrm>
        </p:grpSpPr>
        <p:grpSp>
          <p:nvGrpSpPr>
            <p:cNvPr id="404" name="Google Shape;404;p76"/>
            <p:cNvGrpSpPr/>
            <p:nvPr/>
          </p:nvGrpSpPr>
          <p:grpSpPr>
            <a:xfrm>
              <a:off x="855987" y="2204128"/>
              <a:ext cx="1146638" cy="962421"/>
              <a:chOff x="958238" y="2157575"/>
              <a:chExt cx="1115190" cy="936025"/>
            </a:xfrm>
          </p:grpSpPr>
          <p:sp>
            <p:nvSpPr>
              <p:cNvPr id="405" name="Google Shape;405;p76"/>
              <p:cNvSpPr/>
              <p:nvPr/>
            </p:nvSpPr>
            <p:spPr>
              <a:xfrm>
                <a:off x="1253863" y="215757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76"/>
              <p:cNvSpPr/>
              <p:nvPr/>
            </p:nvSpPr>
            <p:spPr>
              <a:xfrm>
                <a:off x="1441088" y="23251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76"/>
              <p:cNvSpPr/>
              <p:nvPr/>
            </p:nvSpPr>
            <p:spPr>
              <a:xfrm>
                <a:off x="997663" y="233495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76"/>
              <p:cNvSpPr/>
              <p:nvPr/>
            </p:nvSpPr>
            <p:spPr>
              <a:xfrm>
                <a:off x="958238" y="2551725"/>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76"/>
              <p:cNvSpPr/>
              <p:nvPr/>
            </p:nvSpPr>
            <p:spPr>
              <a:xfrm>
                <a:off x="1165163" y="2601000"/>
                <a:ext cx="4926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76"/>
              <p:cNvSpPr/>
              <p:nvPr/>
            </p:nvSpPr>
            <p:spPr>
              <a:xfrm>
                <a:off x="1450928" y="2561600"/>
                <a:ext cx="622500" cy="4926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1" name="Google Shape;411;p76"/>
            <p:cNvSpPr/>
            <p:nvPr/>
          </p:nvSpPr>
          <p:spPr>
            <a:xfrm>
              <a:off x="926851" y="2206843"/>
              <a:ext cx="1146619" cy="869887"/>
            </a:xfrm>
            <a:custGeom>
              <a:rect b="b" l="l" r="r" t="t"/>
              <a:pathLst>
                <a:path extrusionOk="0" h="4608" w="6074">
                  <a:moveTo>
                    <a:pt x="1749" y="936"/>
                  </a:moveTo>
                  <a:cubicBezTo>
                    <a:pt x="1968" y="985"/>
                    <a:pt x="2187" y="1131"/>
                    <a:pt x="2284" y="1325"/>
                  </a:cubicBezTo>
                  <a:cubicBezTo>
                    <a:pt x="2284" y="1398"/>
                    <a:pt x="2260" y="1446"/>
                    <a:pt x="2211" y="1471"/>
                  </a:cubicBezTo>
                  <a:cubicBezTo>
                    <a:pt x="2162" y="1519"/>
                    <a:pt x="2114" y="1519"/>
                    <a:pt x="2065" y="1544"/>
                  </a:cubicBezTo>
                  <a:cubicBezTo>
                    <a:pt x="1871" y="1544"/>
                    <a:pt x="1725" y="1276"/>
                    <a:pt x="1677" y="1155"/>
                  </a:cubicBezTo>
                  <a:lnTo>
                    <a:pt x="1677" y="1131"/>
                  </a:lnTo>
                  <a:cubicBezTo>
                    <a:pt x="1701" y="1058"/>
                    <a:pt x="1725" y="1009"/>
                    <a:pt x="1749" y="936"/>
                  </a:cubicBezTo>
                  <a:close/>
                  <a:moveTo>
                    <a:pt x="3936" y="1301"/>
                  </a:moveTo>
                  <a:lnTo>
                    <a:pt x="3936" y="1301"/>
                  </a:lnTo>
                  <a:cubicBezTo>
                    <a:pt x="3960" y="1446"/>
                    <a:pt x="3936" y="1616"/>
                    <a:pt x="3839" y="1762"/>
                  </a:cubicBezTo>
                  <a:cubicBezTo>
                    <a:pt x="3790" y="1714"/>
                    <a:pt x="3814" y="1495"/>
                    <a:pt x="3936" y="1301"/>
                  </a:cubicBezTo>
                  <a:close/>
                  <a:moveTo>
                    <a:pt x="750" y="2166"/>
                  </a:moveTo>
                  <a:cubicBezTo>
                    <a:pt x="776" y="2166"/>
                    <a:pt x="802" y="2169"/>
                    <a:pt x="826" y="2175"/>
                  </a:cubicBezTo>
                  <a:cubicBezTo>
                    <a:pt x="1142" y="2199"/>
                    <a:pt x="1264" y="2394"/>
                    <a:pt x="1264" y="2564"/>
                  </a:cubicBezTo>
                  <a:cubicBezTo>
                    <a:pt x="1264" y="2661"/>
                    <a:pt x="1166" y="2758"/>
                    <a:pt x="1045" y="2782"/>
                  </a:cubicBezTo>
                  <a:cubicBezTo>
                    <a:pt x="996" y="2758"/>
                    <a:pt x="924" y="2758"/>
                    <a:pt x="875" y="2734"/>
                  </a:cubicBezTo>
                  <a:cubicBezTo>
                    <a:pt x="705" y="2612"/>
                    <a:pt x="583" y="2442"/>
                    <a:pt x="535" y="2248"/>
                  </a:cubicBezTo>
                  <a:cubicBezTo>
                    <a:pt x="590" y="2193"/>
                    <a:pt x="672" y="2166"/>
                    <a:pt x="750" y="2166"/>
                  </a:cubicBezTo>
                  <a:close/>
                  <a:moveTo>
                    <a:pt x="5199" y="2588"/>
                  </a:moveTo>
                  <a:cubicBezTo>
                    <a:pt x="5078" y="2855"/>
                    <a:pt x="4883" y="3025"/>
                    <a:pt x="4762" y="3025"/>
                  </a:cubicBezTo>
                  <a:cubicBezTo>
                    <a:pt x="4713" y="3025"/>
                    <a:pt x="4665" y="3001"/>
                    <a:pt x="4640" y="2977"/>
                  </a:cubicBezTo>
                  <a:cubicBezTo>
                    <a:pt x="4567" y="2855"/>
                    <a:pt x="4592" y="2807"/>
                    <a:pt x="4592" y="2782"/>
                  </a:cubicBezTo>
                  <a:cubicBezTo>
                    <a:pt x="4640" y="2685"/>
                    <a:pt x="4883" y="2588"/>
                    <a:pt x="5150" y="2588"/>
                  </a:cubicBezTo>
                  <a:close/>
                  <a:moveTo>
                    <a:pt x="3596" y="3293"/>
                  </a:moveTo>
                  <a:cubicBezTo>
                    <a:pt x="3596" y="3293"/>
                    <a:pt x="3620" y="3317"/>
                    <a:pt x="3620" y="3317"/>
                  </a:cubicBezTo>
                  <a:cubicBezTo>
                    <a:pt x="3669" y="3390"/>
                    <a:pt x="3644" y="3608"/>
                    <a:pt x="3426" y="3851"/>
                  </a:cubicBezTo>
                  <a:cubicBezTo>
                    <a:pt x="3353" y="3754"/>
                    <a:pt x="3328" y="3633"/>
                    <a:pt x="3377" y="3511"/>
                  </a:cubicBezTo>
                  <a:cubicBezTo>
                    <a:pt x="3401" y="3414"/>
                    <a:pt x="3474" y="3341"/>
                    <a:pt x="3596" y="3317"/>
                  </a:cubicBezTo>
                  <a:lnTo>
                    <a:pt x="3596" y="3293"/>
                  </a:lnTo>
                  <a:close/>
                  <a:moveTo>
                    <a:pt x="1822" y="3366"/>
                  </a:moveTo>
                  <a:cubicBezTo>
                    <a:pt x="1847" y="3366"/>
                    <a:pt x="1944" y="3366"/>
                    <a:pt x="1968" y="3487"/>
                  </a:cubicBezTo>
                  <a:cubicBezTo>
                    <a:pt x="1944" y="3754"/>
                    <a:pt x="1798" y="3997"/>
                    <a:pt x="1555" y="4094"/>
                  </a:cubicBezTo>
                  <a:cubicBezTo>
                    <a:pt x="1482" y="3924"/>
                    <a:pt x="1507" y="3706"/>
                    <a:pt x="1604" y="3511"/>
                  </a:cubicBezTo>
                  <a:cubicBezTo>
                    <a:pt x="1652" y="3438"/>
                    <a:pt x="1725" y="3366"/>
                    <a:pt x="1822" y="3366"/>
                  </a:cubicBezTo>
                  <a:close/>
                  <a:moveTo>
                    <a:pt x="2745" y="159"/>
                  </a:moveTo>
                  <a:cubicBezTo>
                    <a:pt x="2867" y="159"/>
                    <a:pt x="3013" y="183"/>
                    <a:pt x="3158" y="256"/>
                  </a:cubicBezTo>
                  <a:cubicBezTo>
                    <a:pt x="3523" y="378"/>
                    <a:pt x="3814" y="693"/>
                    <a:pt x="3911" y="1058"/>
                  </a:cubicBezTo>
                  <a:cubicBezTo>
                    <a:pt x="3693" y="1325"/>
                    <a:pt x="3596" y="1714"/>
                    <a:pt x="3766" y="1859"/>
                  </a:cubicBezTo>
                  <a:cubicBezTo>
                    <a:pt x="3790" y="1908"/>
                    <a:pt x="3839" y="1932"/>
                    <a:pt x="3863" y="1932"/>
                  </a:cubicBezTo>
                  <a:cubicBezTo>
                    <a:pt x="3936" y="1932"/>
                    <a:pt x="3984" y="1884"/>
                    <a:pt x="4009" y="1835"/>
                  </a:cubicBezTo>
                  <a:cubicBezTo>
                    <a:pt x="4130" y="1616"/>
                    <a:pt x="4154" y="1349"/>
                    <a:pt x="4082" y="1106"/>
                  </a:cubicBezTo>
                  <a:cubicBezTo>
                    <a:pt x="4203" y="961"/>
                    <a:pt x="4397" y="863"/>
                    <a:pt x="4592" y="863"/>
                  </a:cubicBezTo>
                  <a:cubicBezTo>
                    <a:pt x="4762" y="863"/>
                    <a:pt x="4932" y="936"/>
                    <a:pt x="5053" y="1033"/>
                  </a:cubicBezTo>
                  <a:cubicBezTo>
                    <a:pt x="5466" y="1325"/>
                    <a:pt x="5466" y="1932"/>
                    <a:pt x="5272" y="2418"/>
                  </a:cubicBezTo>
                  <a:lnTo>
                    <a:pt x="5150" y="2418"/>
                  </a:lnTo>
                  <a:cubicBezTo>
                    <a:pt x="4907" y="2418"/>
                    <a:pt x="4567" y="2491"/>
                    <a:pt x="4470" y="2710"/>
                  </a:cubicBezTo>
                  <a:cubicBezTo>
                    <a:pt x="4397" y="2928"/>
                    <a:pt x="4543" y="3171"/>
                    <a:pt x="4762" y="3195"/>
                  </a:cubicBezTo>
                  <a:cubicBezTo>
                    <a:pt x="5029" y="3195"/>
                    <a:pt x="5248" y="2904"/>
                    <a:pt x="5369" y="2612"/>
                  </a:cubicBezTo>
                  <a:cubicBezTo>
                    <a:pt x="5612" y="2637"/>
                    <a:pt x="5806" y="2807"/>
                    <a:pt x="5879" y="3025"/>
                  </a:cubicBezTo>
                  <a:cubicBezTo>
                    <a:pt x="5903" y="3220"/>
                    <a:pt x="5831" y="3414"/>
                    <a:pt x="5685" y="3560"/>
                  </a:cubicBezTo>
                  <a:cubicBezTo>
                    <a:pt x="5320" y="3949"/>
                    <a:pt x="4810" y="4191"/>
                    <a:pt x="4252" y="4191"/>
                  </a:cubicBezTo>
                  <a:cubicBezTo>
                    <a:pt x="4082" y="4191"/>
                    <a:pt x="3887" y="4167"/>
                    <a:pt x="3741" y="4070"/>
                  </a:cubicBezTo>
                  <a:cubicBezTo>
                    <a:pt x="3669" y="4046"/>
                    <a:pt x="3620" y="4021"/>
                    <a:pt x="3571" y="3973"/>
                  </a:cubicBezTo>
                  <a:cubicBezTo>
                    <a:pt x="3814" y="3681"/>
                    <a:pt x="3887" y="3366"/>
                    <a:pt x="3766" y="3220"/>
                  </a:cubicBezTo>
                  <a:cubicBezTo>
                    <a:pt x="3717" y="3171"/>
                    <a:pt x="3669" y="3147"/>
                    <a:pt x="3596" y="3147"/>
                  </a:cubicBezTo>
                  <a:cubicBezTo>
                    <a:pt x="3426" y="3171"/>
                    <a:pt x="3280" y="3268"/>
                    <a:pt x="3231" y="3438"/>
                  </a:cubicBezTo>
                  <a:cubicBezTo>
                    <a:pt x="3158" y="3633"/>
                    <a:pt x="3207" y="3851"/>
                    <a:pt x="3328" y="3973"/>
                  </a:cubicBezTo>
                  <a:cubicBezTo>
                    <a:pt x="3037" y="4264"/>
                    <a:pt x="2648" y="4434"/>
                    <a:pt x="2260" y="4434"/>
                  </a:cubicBezTo>
                  <a:cubicBezTo>
                    <a:pt x="2215" y="4444"/>
                    <a:pt x="2169" y="4449"/>
                    <a:pt x="2124" y="4449"/>
                  </a:cubicBezTo>
                  <a:cubicBezTo>
                    <a:pt x="1946" y="4449"/>
                    <a:pt x="1768" y="4375"/>
                    <a:pt x="1652" y="4240"/>
                  </a:cubicBezTo>
                  <a:cubicBezTo>
                    <a:pt x="1944" y="4094"/>
                    <a:pt x="2138" y="3778"/>
                    <a:pt x="2138" y="3463"/>
                  </a:cubicBezTo>
                  <a:cubicBezTo>
                    <a:pt x="2116" y="3307"/>
                    <a:pt x="2013" y="3192"/>
                    <a:pt x="1865" y="3192"/>
                  </a:cubicBezTo>
                  <a:cubicBezTo>
                    <a:pt x="1851" y="3192"/>
                    <a:pt x="1837" y="3193"/>
                    <a:pt x="1822" y="3195"/>
                  </a:cubicBezTo>
                  <a:cubicBezTo>
                    <a:pt x="1677" y="3195"/>
                    <a:pt x="1531" y="3293"/>
                    <a:pt x="1458" y="3438"/>
                  </a:cubicBezTo>
                  <a:cubicBezTo>
                    <a:pt x="1337" y="3657"/>
                    <a:pt x="1312" y="3924"/>
                    <a:pt x="1409" y="4143"/>
                  </a:cubicBezTo>
                  <a:cubicBezTo>
                    <a:pt x="1361" y="4149"/>
                    <a:pt x="1314" y="4152"/>
                    <a:pt x="1268" y="4152"/>
                  </a:cubicBezTo>
                  <a:cubicBezTo>
                    <a:pt x="1130" y="4152"/>
                    <a:pt x="1002" y="4125"/>
                    <a:pt x="875" y="4070"/>
                  </a:cubicBezTo>
                  <a:cubicBezTo>
                    <a:pt x="535" y="3924"/>
                    <a:pt x="316" y="3633"/>
                    <a:pt x="268" y="3268"/>
                  </a:cubicBezTo>
                  <a:cubicBezTo>
                    <a:pt x="195" y="2977"/>
                    <a:pt x="243" y="2637"/>
                    <a:pt x="413" y="2370"/>
                  </a:cubicBezTo>
                  <a:cubicBezTo>
                    <a:pt x="486" y="2564"/>
                    <a:pt x="632" y="2734"/>
                    <a:pt x="802" y="2855"/>
                  </a:cubicBezTo>
                  <a:cubicBezTo>
                    <a:pt x="899" y="2880"/>
                    <a:pt x="972" y="2904"/>
                    <a:pt x="1069" y="2904"/>
                  </a:cubicBezTo>
                  <a:cubicBezTo>
                    <a:pt x="1264" y="2904"/>
                    <a:pt x="1434" y="2758"/>
                    <a:pt x="1434" y="2540"/>
                  </a:cubicBezTo>
                  <a:cubicBezTo>
                    <a:pt x="1434" y="2224"/>
                    <a:pt x="1166" y="1981"/>
                    <a:pt x="851" y="1981"/>
                  </a:cubicBezTo>
                  <a:cubicBezTo>
                    <a:pt x="828" y="1976"/>
                    <a:pt x="806" y="1974"/>
                    <a:pt x="784" y="1974"/>
                  </a:cubicBezTo>
                  <a:cubicBezTo>
                    <a:pt x="685" y="1974"/>
                    <a:pt x="590" y="2014"/>
                    <a:pt x="511" y="2054"/>
                  </a:cubicBezTo>
                  <a:cubicBezTo>
                    <a:pt x="438" y="1568"/>
                    <a:pt x="608" y="1058"/>
                    <a:pt x="1069" y="936"/>
                  </a:cubicBezTo>
                  <a:cubicBezTo>
                    <a:pt x="1194" y="901"/>
                    <a:pt x="1331" y="878"/>
                    <a:pt x="1463" y="878"/>
                  </a:cubicBezTo>
                  <a:cubicBezTo>
                    <a:pt x="1511" y="878"/>
                    <a:pt x="1558" y="881"/>
                    <a:pt x="1604" y="888"/>
                  </a:cubicBezTo>
                  <a:cubicBezTo>
                    <a:pt x="1555" y="1009"/>
                    <a:pt x="1507" y="1106"/>
                    <a:pt x="1507" y="1106"/>
                  </a:cubicBezTo>
                  <a:cubicBezTo>
                    <a:pt x="1507" y="1131"/>
                    <a:pt x="1507" y="1131"/>
                    <a:pt x="1507" y="1155"/>
                  </a:cubicBezTo>
                  <a:cubicBezTo>
                    <a:pt x="1531" y="1179"/>
                    <a:pt x="1725" y="1665"/>
                    <a:pt x="2065" y="1665"/>
                  </a:cubicBezTo>
                  <a:cubicBezTo>
                    <a:pt x="2162" y="1665"/>
                    <a:pt x="2235" y="1641"/>
                    <a:pt x="2308" y="1592"/>
                  </a:cubicBezTo>
                  <a:cubicBezTo>
                    <a:pt x="2405" y="1544"/>
                    <a:pt x="2478" y="1422"/>
                    <a:pt x="2454" y="1301"/>
                  </a:cubicBezTo>
                  <a:cubicBezTo>
                    <a:pt x="2357" y="1033"/>
                    <a:pt x="2114" y="839"/>
                    <a:pt x="1847" y="791"/>
                  </a:cubicBezTo>
                  <a:cubicBezTo>
                    <a:pt x="1992" y="426"/>
                    <a:pt x="2332" y="183"/>
                    <a:pt x="2745" y="159"/>
                  </a:cubicBezTo>
                  <a:close/>
                  <a:moveTo>
                    <a:pt x="2728" y="1"/>
                  </a:moveTo>
                  <a:cubicBezTo>
                    <a:pt x="2260" y="1"/>
                    <a:pt x="1815" y="296"/>
                    <a:pt x="1652" y="766"/>
                  </a:cubicBezTo>
                  <a:cubicBezTo>
                    <a:pt x="1569" y="748"/>
                    <a:pt x="1485" y="740"/>
                    <a:pt x="1403" y="740"/>
                  </a:cubicBezTo>
                  <a:cubicBezTo>
                    <a:pt x="1270" y="740"/>
                    <a:pt x="1141" y="760"/>
                    <a:pt x="1021" y="791"/>
                  </a:cubicBezTo>
                  <a:cubicBezTo>
                    <a:pt x="438" y="936"/>
                    <a:pt x="219" y="1616"/>
                    <a:pt x="341" y="2199"/>
                  </a:cubicBezTo>
                  <a:cubicBezTo>
                    <a:pt x="98" y="2515"/>
                    <a:pt x="0" y="2928"/>
                    <a:pt x="73" y="3317"/>
                  </a:cubicBezTo>
                  <a:cubicBezTo>
                    <a:pt x="146" y="3730"/>
                    <a:pt x="413" y="4070"/>
                    <a:pt x="802" y="4240"/>
                  </a:cubicBezTo>
                  <a:cubicBezTo>
                    <a:pt x="960" y="4293"/>
                    <a:pt x="1130" y="4332"/>
                    <a:pt x="1294" y="4332"/>
                  </a:cubicBezTo>
                  <a:cubicBezTo>
                    <a:pt x="1358" y="4332"/>
                    <a:pt x="1421" y="4326"/>
                    <a:pt x="1482" y="4313"/>
                  </a:cubicBezTo>
                  <a:cubicBezTo>
                    <a:pt x="1638" y="4491"/>
                    <a:pt x="1875" y="4607"/>
                    <a:pt x="2119" y="4607"/>
                  </a:cubicBezTo>
                  <a:cubicBezTo>
                    <a:pt x="2141" y="4607"/>
                    <a:pt x="2164" y="4606"/>
                    <a:pt x="2187" y="4604"/>
                  </a:cubicBezTo>
                  <a:lnTo>
                    <a:pt x="2260" y="4604"/>
                  </a:lnTo>
                  <a:cubicBezTo>
                    <a:pt x="2721" y="4580"/>
                    <a:pt x="3134" y="4410"/>
                    <a:pt x="3450" y="4094"/>
                  </a:cubicBezTo>
                  <a:cubicBezTo>
                    <a:pt x="3523" y="4143"/>
                    <a:pt x="3596" y="4191"/>
                    <a:pt x="3669" y="4240"/>
                  </a:cubicBezTo>
                  <a:cubicBezTo>
                    <a:pt x="3839" y="4313"/>
                    <a:pt x="4057" y="4361"/>
                    <a:pt x="4276" y="4361"/>
                  </a:cubicBezTo>
                  <a:cubicBezTo>
                    <a:pt x="4859" y="4361"/>
                    <a:pt x="5418" y="4094"/>
                    <a:pt x="5831" y="3681"/>
                  </a:cubicBezTo>
                  <a:cubicBezTo>
                    <a:pt x="6001" y="3487"/>
                    <a:pt x="6073" y="3244"/>
                    <a:pt x="6049" y="3001"/>
                  </a:cubicBezTo>
                  <a:cubicBezTo>
                    <a:pt x="5976" y="2710"/>
                    <a:pt x="5733" y="2491"/>
                    <a:pt x="5442" y="2467"/>
                  </a:cubicBezTo>
                  <a:cubicBezTo>
                    <a:pt x="5636" y="1908"/>
                    <a:pt x="5612" y="1252"/>
                    <a:pt x="5126" y="912"/>
                  </a:cubicBezTo>
                  <a:cubicBezTo>
                    <a:pt x="4972" y="781"/>
                    <a:pt x="4776" y="715"/>
                    <a:pt x="4580" y="715"/>
                  </a:cubicBezTo>
                  <a:cubicBezTo>
                    <a:pt x="4376" y="715"/>
                    <a:pt x="4170" y="787"/>
                    <a:pt x="4009" y="936"/>
                  </a:cubicBezTo>
                  <a:cubicBezTo>
                    <a:pt x="3887" y="548"/>
                    <a:pt x="3571" y="256"/>
                    <a:pt x="3207" y="110"/>
                  </a:cubicBezTo>
                  <a:cubicBezTo>
                    <a:pt x="3052" y="36"/>
                    <a:pt x="2889" y="1"/>
                    <a:pt x="27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2" name="Google Shape;412;p76"/>
          <p:cNvGrpSpPr/>
          <p:nvPr/>
        </p:nvGrpSpPr>
        <p:grpSpPr>
          <a:xfrm flipH="1">
            <a:off x="7488815" y="243963"/>
            <a:ext cx="1724333" cy="472841"/>
            <a:chOff x="-1050438" y="1326624"/>
            <a:chExt cx="540883" cy="148636"/>
          </a:xfrm>
        </p:grpSpPr>
        <p:sp>
          <p:nvSpPr>
            <p:cNvPr id="413" name="Google Shape;413;p76"/>
            <p:cNvSpPr/>
            <p:nvPr/>
          </p:nvSpPr>
          <p:spPr>
            <a:xfrm>
              <a:off x="-535145" y="1372897"/>
              <a:ext cx="25590" cy="22903"/>
            </a:xfrm>
            <a:custGeom>
              <a:rect b="b" l="l" r="r" t="t"/>
              <a:pathLst>
                <a:path extrusionOk="0" h="588" w="657">
                  <a:moveTo>
                    <a:pt x="76" y="0"/>
                  </a:moveTo>
                  <a:cubicBezTo>
                    <a:pt x="20" y="0"/>
                    <a:pt x="6" y="80"/>
                    <a:pt x="49" y="102"/>
                  </a:cubicBezTo>
                  <a:cubicBezTo>
                    <a:pt x="219" y="174"/>
                    <a:pt x="414" y="247"/>
                    <a:pt x="511" y="296"/>
                  </a:cubicBezTo>
                  <a:lnTo>
                    <a:pt x="1" y="490"/>
                  </a:lnTo>
                  <a:lnTo>
                    <a:pt x="49" y="587"/>
                  </a:lnTo>
                  <a:lnTo>
                    <a:pt x="608" y="344"/>
                  </a:lnTo>
                  <a:cubicBezTo>
                    <a:pt x="632" y="344"/>
                    <a:pt x="657" y="320"/>
                    <a:pt x="657" y="296"/>
                  </a:cubicBezTo>
                  <a:cubicBezTo>
                    <a:pt x="657" y="272"/>
                    <a:pt x="657" y="223"/>
                    <a:pt x="98" y="4"/>
                  </a:cubicBezTo>
                  <a:cubicBezTo>
                    <a:pt x="90" y="2"/>
                    <a:pt x="82" y="0"/>
                    <a:pt x="76"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76"/>
            <p:cNvSpPr/>
            <p:nvPr/>
          </p:nvSpPr>
          <p:spPr>
            <a:xfrm>
              <a:off x="-636493" y="1326624"/>
              <a:ext cx="123160" cy="113656"/>
            </a:xfrm>
            <a:custGeom>
              <a:rect b="b" l="l" r="r" t="t"/>
              <a:pathLst>
                <a:path extrusionOk="0" h="2918" w="3162">
                  <a:moveTo>
                    <a:pt x="867" y="1"/>
                  </a:moveTo>
                  <a:cubicBezTo>
                    <a:pt x="678" y="1"/>
                    <a:pt x="1" y="1109"/>
                    <a:pt x="1024" y="1775"/>
                  </a:cubicBezTo>
                  <a:lnTo>
                    <a:pt x="514" y="1873"/>
                  </a:lnTo>
                  <a:cubicBezTo>
                    <a:pt x="514" y="1873"/>
                    <a:pt x="586" y="2917"/>
                    <a:pt x="1582" y="2917"/>
                  </a:cubicBezTo>
                  <a:cubicBezTo>
                    <a:pt x="2554" y="2917"/>
                    <a:pt x="3161" y="1265"/>
                    <a:pt x="2676" y="755"/>
                  </a:cubicBezTo>
                  <a:cubicBezTo>
                    <a:pt x="2577" y="662"/>
                    <a:pt x="2490" y="624"/>
                    <a:pt x="2413" y="624"/>
                  </a:cubicBezTo>
                  <a:cubicBezTo>
                    <a:pt x="2089" y="624"/>
                    <a:pt x="1947" y="1290"/>
                    <a:pt x="1947" y="1290"/>
                  </a:cubicBezTo>
                  <a:cubicBezTo>
                    <a:pt x="1947" y="1290"/>
                    <a:pt x="1048" y="51"/>
                    <a:pt x="878" y="2"/>
                  </a:cubicBezTo>
                  <a:cubicBezTo>
                    <a:pt x="874" y="1"/>
                    <a:pt x="871" y="1"/>
                    <a:pt x="867"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76"/>
            <p:cNvSpPr/>
            <p:nvPr/>
          </p:nvSpPr>
          <p:spPr>
            <a:xfrm>
              <a:off x="-605139" y="1345593"/>
              <a:ext cx="35990" cy="47363"/>
            </a:xfrm>
            <a:custGeom>
              <a:rect b="b" l="l" r="r" t="t"/>
              <a:pathLst>
                <a:path extrusionOk="0" h="1216" w="924">
                  <a:moveTo>
                    <a:pt x="146" y="1"/>
                  </a:moveTo>
                  <a:cubicBezTo>
                    <a:pt x="121" y="1"/>
                    <a:pt x="121" y="25"/>
                    <a:pt x="97" y="49"/>
                  </a:cubicBezTo>
                  <a:cubicBezTo>
                    <a:pt x="49" y="122"/>
                    <a:pt x="121" y="268"/>
                    <a:pt x="219" y="438"/>
                  </a:cubicBezTo>
                  <a:cubicBezTo>
                    <a:pt x="194" y="414"/>
                    <a:pt x="146" y="390"/>
                    <a:pt x="97" y="390"/>
                  </a:cubicBezTo>
                  <a:cubicBezTo>
                    <a:pt x="73" y="390"/>
                    <a:pt x="49" y="414"/>
                    <a:pt x="49" y="438"/>
                  </a:cubicBezTo>
                  <a:cubicBezTo>
                    <a:pt x="0" y="584"/>
                    <a:pt x="24" y="730"/>
                    <a:pt x="97" y="851"/>
                  </a:cubicBezTo>
                  <a:cubicBezTo>
                    <a:pt x="219" y="1070"/>
                    <a:pt x="437" y="1215"/>
                    <a:pt x="704" y="1215"/>
                  </a:cubicBezTo>
                  <a:cubicBezTo>
                    <a:pt x="729" y="1215"/>
                    <a:pt x="753" y="1215"/>
                    <a:pt x="753" y="1191"/>
                  </a:cubicBezTo>
                  <a:cubicBezTo>
                    <a:pt x="753" y="1143"/>
                    <a:pt x="753" y="1118"/>
                    <a:pt x="704" y="1118"/>
                  </a:cubicBezTo>
                  <a:cubicBezTo>
                    <a:pt x="510" y="1118"/>
                    <a:pt x="316" y="997"/>
                    <a:pt x="219" y="827"/>
                  </a:cubicBezTo>
                  <a:cubicBezTo>
                    <a:pt x="146" y="730"/>
                    <a:pt x="121" y="632"/>
                    <a:pt x="146" y="511"/>
                  </a:cubicBezTo>
                  <a:lnTo>
                    <a:pt x="146" y="511"/>
                  </a:lnTo>
                  <a:cubicBezTo>
                    <a:pt x="267" y="608"/>
                    <a:pt x="389" y="705"/>
                    <a:pt x="486" y="827"/>
                  </a:cubicBezTo>
                  <a:cubicBezTo>
                    <a:pt x="498" y="839"/>
                    <a:pt x="510" y="845"/>
                    <a:pt x="522" y="845"/>
                  </a:cubicBezTo>
                  <a:cubicBezTo>
                    <a:pt x="534" y="845"/>
                    <a:pt x="547" y="839"/>
                    <a:pt x="559" y="827"/>
                  </a:cubicBezTo>
                  <a:cubicBezTo>
                    <a:pt x="559" y="803"/>
                    <a:pt x="559" y="778"/>
                    <a:pt x="559" y="754"/>
                  </a:cubicBezTo>
                  <a:cubicBezTo>
                    <a:pt x="413" y="560"/>
                    <a:pt x="292" y="365"/>
                    <a:pt x="194" y="122"/>
                  </a:cubicBezTo>
                  <a:lnTo>
                    <a:pt x="194" y="122"/>
                  </a:lnTo>
                  <a:cubicBezTo>
                    <a:pt x="437" y="341"/>
                    <a:pt x="632" y="560"/>
                    <a:pt x="826" y="827"/>
                  </a:cubicBezTo>
                  <a:lnTo>
                    <a:pt x="899" y="827"/>
                  </a:lnTo>
                  <a:cubicBezTo>
                    <a:pt x="923" y="803"/>
                    <a:pt x="923" y="754"/>
                    <a:pt x="899" y="754"/>
                  </a:cubicBezTo>
                  <a:cubicBezTo>
                    <a:pt x="680" y="462"/>
                    <a:pt x="292" y="1"/>
                    <a:pt x="146"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76"/>
            <p:cNvSpPr/>
            <p:nvPr/>
          </p:nvSpPr>
          <p:spPr>
            <a:xfrm>
              <a:off x="-551232" y="1364133"/>
              <a:ext cx="16125" cy="15580"/>
            </a:xfrm>
            <a:custGeom>
              <a:rect b="b" l="l" r="r" t="t"/>
              <a:pathLst>
                <a:path extrusionOk="0" h="400" w="414">
                  <a:moveTo>
                    <a:pt x="75" y="1"/>
                  </a:moveTo>
                  <a:cubicBezTo>
                    <a:pt x="66" y="1"/>
                    <a:pt x="56" y="4"/>
                    <a:pt x="49" y="11"/>
                  </a:cubicBezTo>
                  <a:cubicBezTo>
                    <a:pt x="25" y="11"/>
                    <a:pt x="1" y="35"/>
                    <a:pt x="25" y="59"/>
                  </a:cubicBezTo>
                  <a:cubicBezTo>
                    <a:pt x="74" y="302"/>
                    <a:pt x="122" y="399"/>
                    <a:pt x="195" y="399"/>
                  </a:cubicBezTo>
                  <a:cubicBezTo>
                    <a:pt x="316" y="399"/>
                    <a:pt x="389" y="181"/>
                    <a:pt x="414" y="59"/>
                  </a:cubicBezTo>
                  <a:cubicBezTo>
                    <a:pt x="414" y="35"/>
                    <a:pt x="389" y="11"/>
                    <a:pt x="365" y="11"/>
                  </a:cubicBezTo>
                  <a:cubicBezTo>
                    <a:pt x="358" y="4"/>
                    <a:pt x="351" y="1"/>
                    <a:pt x="344" y="1"/>
                  </a:cubicBezTo>
                  <a:cubicBezTo>
                    <a:pt x="329" y="1"/>
                    <a:pt x="316" y="18"/>
                    <a:pt x="316" y="35"/>
                  </a:cubicBezTo>
                  <a:cubicBezTo>
                    <a:pt x="292" y="132"/>
                    <a:pt x="268" y="229"/>
                    <a:pt x="219" y="302"/>
                  </a:cubicBezTo>
                  <a:cubicBezTo>
                    <a:pt x="219" y="302"/>
                    <a:pt x="171" y="278"/>
                    <a:pt x="122" y="35"/>
                  </a:cubicBezTo>
                  <a:cubicBezTo>
                    <a:pt x="122" y="18"/>
                    <a:pt x="98" y="1"/>
                    <a:pt x="75"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76"/>
            <p:cNvSpPr/>
            <p:nvPr/>
          </p:nvSpPr>
          <p:spPr>
            <a:xfrm>
              <a:off x="-584339" y="1423532"/>
              <a:ext cx="19475" cy="7284"/>
            </a:xfrm>
            <a:custGeom>
              <a:rect b="b" l="l" r="r" t="t"/>
              <a:pathLst>
                <a:path extrusionOk="0" h="187" w="500">
                  <a:moveTo>
                    <a:pt x="415" y="0"/>
                  </a:moveTo>
                  <a:cubicBezTo>
                    <a:pt x="404" y="0"/>
                    <a:pt x="395" y="5"/>
                    <a:pt x="389" y="16"/>
                  </a:cubicBezTo>
                  <a:cubicBezTo>
                    <a:pt x="316" y="71"/>
                    <a:pt x="243" y="98"/>
                    <a:pt x="160" y="98"/>
                  </a:cubicBezTo>
                  <a:cubicBezTo>
                    <a:pt x="133" y="98"/>
                    <a:pt x="104" y="95"/>
                    <a:pt x="73" y="89"/>
                  </a:cubicBezTo>
                  <a:cubicBezTo>
                    <a:pt x="25" y="89"/>
                    <a:pt x="0" y="186"/>
                    <a:pt x="49" y="186"/>
                  </a:cubicBezTo>
                  <a:lnTo>
                    <a:pt x="146" y="186"/>
                  </a:lnTo>
                  <a:cubicBezTo>
                    <a:pt x="243" y="186"/>
                    <a:pt x="365" y="162"/>
                    <a:pt x="462" y="89"/>
                  </a:cubicBezTo>
                  <a:cubicBezTo>
                    <a:pt x="499" y="52"/>
                    <a:pt x="451" y="0"/>
                    <a:pt x="415"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76"/>
            <p:cNvSpPr/>
            <p:nvPr/>
          </p:nvSpPr>
          <p:spPr>
            <a:xfrm>
              <a:off x="-587183" y="1408303"/>
              <a:ext cx="18034" cy="7362"/>
            </a:xfrm>
            <a:custGeom>
              <a:rect b="b" l="l" r="r" t="t"/>
              <a:pathLst>
                <a:path extrusionOk="0" h="189" w="463">
                  <a:moveTo>
                    <a:pt x="401" y="0"/>
                  </a:moveTo>
                  <a:cubicBezTo>
                    <a:pt x="389" y="0"/>
                    <a:pt x="377" y="6"/>
                    <a:pt x="365" y="18"/>
                  </a:cubicBezTo>
                  <a:cubicBezTo>
                    <a:pt x="310" y="73"/>
                    <a:pt x="228" y="100"/>
                    <a:pt x="150" y="100"/>
                  </a:cubicBezTo>
                  <a:cubicBezTo>
                    <a:pt x="124" y="100"/>
                    <a:pt x="98" y="97"/>
                    <a:pt x="73" y="91"/>
                  </a:cubicBezTo>
                  <a:cubicBezTo>
                    <a:pt x="25" y="91"/>
                    <a:pt x="1" y="116"/>
                    <a:pt x="1" y="140"/>
                  </a:cubicBezTo>
                  <a:cubicBezTo>
                    <a:pt x="1" y="164"/>
                    <a:pt x="1" y="189"/>
                    <a:pt x="49" y="189"/>
                  </a:cubicBezTo>
                  <a:lnTo>
                    <a:pt x="122" y="189"/>
                  </a:lnTo>
                  <a:cubicBezTo>
                    <a:pt x="243" y="189"/>
                    <a:pt x="341" y="140"/>
                    <a:pt x="438" y="67"/>
                  </a:cubicBezTo>
                  <a:cubicBezTo>
                    <a:pt x="462" y="67"/>
                    <a:pt x="462" y="18"/>
                    <a:pt x="438" y="18"/>
                  </a:cubicBezTo>
                  <a:cubicBezTo>
                    <a:pt x="426" y="6"/>
                    <a:pt x="414" y="0"/>
                    <a:pt x="40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76"/>
            <p:cNvSpPr/>
            <p:nvPr/>
          </p:nvSpPr>
          <p:spPr>
            <a:xfrm>
              <a:off x="-561631" y="1408303"/>
              <a:ext cx="18034" cy="7362"/>
            </a:xfrm>
            <a:custGeom>
              <a:rect b="b" l="l" r="r" t="t"/>
              <a:pathLst>
                <a:path extrusionOk="0" h="189" w="463">
                  <a:moveTo>
                    <a:pt x="401" y="0"/>
                  </a:moveTo>
                  <a:cubicBezTo>
                    <a:pt x="389" y="0"/>
                    <a:pt x="377" y="6"/>
                    <a:pt x="365" y="18"/>
                  </a:cubicBezTo>
                  <a:cubicBezTo>
                    <a:pt x="292" y="73"/>
                    <a:pt x="219" y="100"/>
                    <a:pt x="136" y="100"/>
                  </a:cubicBezTo>
                  <a:cubicBezTo>
                    <a:pt x="108" y="100"/>
                    <a:pt x="79" y="97"/>
                    <a:pt x="49" y="91"/>
                  </a:cubicBezTo>
                  <a:cubicBezTo>
                    <a:pt x="25" y="91"/>
                    <a:pt x="0" y="116"/>
                    <a:pt x="0" y="140"/>
                  </a:cubicBezTo>
                  <a:cubicBezTo>
                    <a:pt x="0" y="164"/>
                    <a:pt x="0" y="189"/>
                    <a:pt x="25" y="189"/>
                  </a:cubicBezTo>
                  <a:lnTo>
                    <a:pt x="122" y="189"/>
                  </a:lnTo>
                  <a:cubicBezTo>
                    <a:pt x="243" y="189"/>
                    <a:pt x="341" y="140"/>
                    <a:pt x="438" y="67"/>
                  </a:cubicBezTo>
                  <a:cubicBezTo>
                    <a:pt x="462" y="67"/>
                    <a:pt x="462" y="18"/>
                    <a:pt x="438" y="18"/>
                  </a:cubicBezTo>
                  <a:cubicBezTo>
                    <a:pt x="426" y="6"/>
                    <a:pt x="413" y="0"/>
                    <a:pt x="40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76"/>
            <p:cNvSpPr/>
            <p:nvPr/>
          </p:nvSpPr>
          <p:spPr>
            <a:xfrm>
              <a:off x="-1050438" y="1415117"/>
              <a:ext cx="402728" cy="60143"/>
            </a:xfrm>
            <a:custGeom>
              <a:rect b="b" l="l" r="r" t="t"/>
              <a:pathLst>
                <a:path extrusionOk="0" h="1544" w="7798">
                  <a:moveTo>
                    <a:pt x="292" y="111"/>
                  </a:moveTo>
                  <a:cubicBezTo>
                    <a:pt x="194" y="111"/>
                    <a:pt x="122" y="111"/>
                    <a:pt x="49" y="135"/>
                  </a:cubicBezTo>
                  <a:cubicBezTo>
                    <a:pt x="0" y="135"/>
                    <a:pt x="0" y="159"/>
                    <a:pt x="0" y="184"/>
                  </a:cubicBezTo>
                  <a:cubicBezTo>
                    <a:pt x="0" y="208"/>
                    <a:pt x="24" y="232"/>
                    <a:pt x="49" y="232"/>
                  </a:cubicBezTo>
                  <a:lnTo>
                    <a:pt x="73" y="232"/>
                  </a:lnTo>
                  <a:cubicBezTo>
                    <a:pt x="146" y="208"/>
                    <a:pt x="219" y="208"/>
                    <a:pt x="292" y="208"/>
                  </a:cubicBezTo>
                  <a:cubicBezTo>
                    <a:pt x="316" y="208"/>
                    <a:pt x="340" y="184"/>
                    <a:pt x="340" y="159"/>
                  </a:cubicBezTo>
                  <a:cubicBezTo>
                    <a:pt x="340" y="135"/>
                    <a:pt x="316" y="111"/>
                    <a:pt x="292" y="111"/>
                  </a:cubicBezTo>
                  <a:close/>
                  <a:moveTo>
                    <a:pt x="583" y="135"/>
                  </a:moveTo>
                  <a:cubicBezTo>
                    <a:pt x="559" y="135"/>
                    <a:pt x="534" y="135"/>
                    <a:pt x="534" y="184"/>
                  </a:cubicBezTo>
                  <a:cubicBezTo>
                    <a:pt x="534" y="208"/>
                    <a:pt x="534" y="232"/>
                    <a:pt x="583" y="232"/>
                  </a:cubicBezTo>
                  <a:cubicBezTo>
                    <a:pt x="656" y="256"/>
                    <a:pt x="753" y="281"/>
                    <a:pt x="850" y="329"/>
                  </a:cubicBezTo>
                  <a:lnTo>
                    <a:pt x="875" y="329"/>
                  </a:lnTo>
                  <a:cubicBezTo>
                    <a:pt x="923" y="329"/>
                    <a:pt x="947" y="256"/>
                    <a:pt x="899" y="232"/>
                  </a:cubicBezTo>
                  <a:cubicBezTo>
                    <a:pt x="802" y="184"/>
                    <a:pt x="705" y="159"/>
                    <a:pt x="583" y="135"/>
                  </a:cubicBezTo>
                  <a:close/>
                  <a:moveTo>
                    <a:pt x="4926" y="0"/>
                  </a:moveTo>
                  <a:cubicBezTo>
                    <a:pt x="4884" y="0"/>
                    <a:pt x="4848" y="67"/>
                    <a:pt x="4907" y="86"/>
                  </a:cubicBezTo>
                  <a:lnTo>
                    <a:pt x="4931" y="111"/>
                  </a:lnTo>
                  <a:cubicBezTo>
                    <a:pt x="4980" y="159"/>
                    <a:pt x="5004" y="232"/>
                    <a:pt x="5029" y="305"/>
                  </a:cubicBezTo>
                  <a:cubicBezTo>
                    <a:pt x="5029" y="354"/>
                    <a:pt x="5053" y="354"/>
                    <a:pt x="5077" y="354"/>
                  </a:cubicBezTo>
                  <a:cubicBezTo>
                    <a:pt x="5101" y="354"/>
                    <a:pt x="5126" y="329"/>
                    <a:pt x="5126" y="305"/>
                  </a:cubicBezTo>
                  <a:cubicBezTo>
                    <a:pt x="5101" y="208"/>
                    <a:pt x="5053" y="111"/>
                    <a:pt x="5004" y="38"/>
                  </a:cubicBezTo>
                  <a:cubicBezTo>
                    <a:pt x="4980" y="14"/>
                    <a:pt x="4980" y="14"/>
                    <a:pt x="4956" y="14"/>
                  </a:cubicBezTo>
                  <a:cubicBezTo>
                    <a:pt x="4946" y="4"/>
                    <a:pt x="4936" y="0"/>
                    <a:pt x="4926" y="0"/>
                  </a:cubicBezTo>
                  <a:close/>
                  <a:moveTo>
                    <a:pt x="4688" y="62"/>
                  </a:moveTo>
                  <a:cubicBezTo>
                    <a:pt x="4664" y="62"/>
                    <a:pt x="4640" y="62"/>
                    <a:pt x="4640" y="86"/>
                  </a:cubicBezTo>
                  <a:cubicBezTo>
                    <a:pt x="4591" y="159"/>
                    <a:pt x="4567" y="208"/>
                    <a:pt x="4591" y="281"/>
                  </a:cubicBezTo>
                  <a:cubicBezTo>
                    <a:pt x="4591" y="329"/>
                    <a:pt x="4591" y="378"/>
                    <a:pt x="4616" y="426"/>
                  </a:cubicBezTo>
                  <a:cubicBezTo>
                    <a:pt x="4616" y="444"/>
                    <a:pt x="4628" y="461"/>
                    <a:pt x="4643" y="461"/>
                  </a:cubicBezTo>
                  <a:cubicBezTo>
                    <a:pt x="4650" y="461"/>
                    <a:pt x="4657" y="458"/>
                    <a:pt x="4664" y="451"/>
                  </a:cubicBezTo>
                  <a:cubicBezTo>
                    <a:pt x="4688" y="451"/>
                    <a:pt x="4713" y="426"/>
                    <a:pt x="4713" y="402"/>
                  </a:cubicBezTo>
                  <a:cubicBezTo>
                    <a:pt x="4688" y="354"/>
                    <a:pt x="4688" y="329"/>
                    <a:pt x="4688" y="281"/>
                  </a:cubicBezTo>
                  <a:cubicBezTo>
                    <a:pt x="4688" y="232"/>
                    <a:pt x="4688" y="184"/>
                    <a:pt x="4713" y="135"/>
                  </a:cubicBezTo>
                  <a:cubicBezTo>
                    <a:pt x="4737" y="111"/>
                    <a:pt x="4713" y="86"/>
                    <a:pt x="4688" y="62"/>
                  </a:cubicBezTo>
                  <a:close/>
                  <a:moveTo>
                    <a:pt x="7749" y="135"/>
                  </a:moveTo>
                  <a:cubicBezTo>
                    <a:pt x="7725" y="135"/>
                    <a:pt x="7701" y="159"/>
                    <a:pt x="7701" y="184"/>
                  </a:cubicBezTo>
                  <a:cubicBezTo>
                    <a:pt x="7676" y="281"/>
                    <a:pt x="7652" y="354"/>
                    <a:pt x="7604" y="451"/>
                  </a:cubicBezTo>
                  <a:cubicBezTo>
                    <a:pt x="7579" y="451"/>
                    <a:pt x="7579" y="499"/>
                    <a:pt x="7604" y="524"/>
                  </a:cubicBezTo>
                  <a:lnTo>
                    <a:pt x="7628" y="524"/>
                  </a:lnTo>
                  <a:lnTo>
                    <a:pt x="7628" y="499"/>
                  </a:lnTo>
                  <a:lnTo>
                    <a:pt x="7676" y="499"/>
                  </a:lnTo>
                  <a:cubicBezTo>
                    <a:pt x="7749" y="402"/>
                    <a:pt x="7774" y="305"/>
                    <a:pt x="7798" y="184"/>
                  </a:cubicBezTo>
                  <a:cubicBezTo>
                    <a:pt x="7798" y="159"/>
                    <a:pt x="7774" y="135"/>
                    <a:pt x="7749" y="135"/>
                  </a:cubicBezTo>
                  <a:close/>
                  <a:moveTo>
                    <a:pt x="1148" y="349"/>
                  </a:moveTo>
                  <a:cubicBezTo>
                    <a:pt x="1112" y="349"/>
                    <a:pt x="1100" y="409"/>
                    <a:pt x="1142" y="451"/>
                  </a:cubicBezTo>
                  <a:cubicBezTo>
                    <a:pt x="1215" y="475"/>
                    <a:pt x="1312" y="524"/>
                    <a:pt x="1409" y="597"/>
                  </a:cubicBezTo>
                  <a:lnTo>
                    <a:pt x="1433" y="597"/>
                  </a:lnTo>
                  <a:lnTo>
                    <a:pt x="1433" y="572"/>
                  </a:lnTo>
                  <a:lnTo>
                    <a:pt x="1458" y="572"/>
                  </a:lnTo>
                  <a:cubicBezTo>
                    <a:pt x="1482" y="548"/>
                    <a:pt x="1482" y="524"/>
                    <a:pt x="1458" y="499"/>
                  </a:cubicBezTo>
                  <a:cubicBezTo>
                    <a:pt x="1360" y="451"/>
                    <a:pt x="1263" y="402"/>
                    <a:pt x="1166" y="354"/>
                  </a:cubicBezTo>
                  <a:cubicBezTo>
                    <a:pt x="1159" y="350"/>
                    <a:pt x="1153" y="349"/>
                    <a:pt x="1148" y="349"/>
                  </a:cubicBezTo>
                  <a:close/>
                  <a:moveTo>
                    <a:pt x="1725" y="645"/>
                  </a:moveTo>
                  <a:cubicBezTo>
                    <a:pt x="1676" y="645"/>
                    <a:pt x="1652" y="645"/>
                    <a:pt x="1652" y="669"/>
                  </a:cubicBezTo>
                  <a:cubicBezTo>
                    <a:pt x="1628" y="694"/>
                    <a:pt x="1628" y="718"/>
                    <a:pt x="1652" y="742"/>
                  </a:cubicBezTo>
                  <a:lnTo>
                    <a:pt x="1919" y="888"/>
                  </a:lnTo>
                  <a:lnTo>
                    <a:pt x="1943" y="888"/>
                  </a:lnTo>
                  <a:cubicBezTo>
                    <a:pt x="1968" y="888"/>
                    <a:pt x="1992" y="888"/>
                    <a:pt x="1992" y="864"/>
                  </a:cubicBezTo>
                  <a:cubicBezTo>
                    <a:pt x="2016" y="839"/>
                    <a:pt x="1992" y="815"/>
                    <a:pt x="1968" y="815"/>
                  </a:cubicBezTo>
                  <a:lnTo>
                    <a:pt x="1725" y="645"/>
                  </a:lnTo>
                  <a:close/>
                  <a:moveTo>
                    <a:pt x="7421" y="629"/>
                  </a:moveTo>
                  <a:cubicBezTo>
                    <a:pt x="7409" y="629"/>
                    <a:pt x="7396" y="634"/>
                    <a:pt x="7385" y="645"/>
                  </a:cubicBezTo>
                  <a:cubicBezTo>
                    <a:pt x="7312" y="694"/>
                    <a:pt x="7215" y="742"/>
                    <a:pt x="7142" y="791"/>
                  </a:cubicBezTo>
                  <a:cubicBezTo>
                    <a:pt x="7118" y="815"/>
                    <a:pt x="7093" y="839"/>
                    <a:pt x="7118" y="864"/>
                  </a:cubicBezTo>
                  <a:cubicBezTo>
                    <a:pt x="7118" y="888"/>
                    <a:pt x="7142" y="888"/>
                    <a:pt x="7166" y="888"/>
                  </a:cubicBezTo>
                  <a:lnTo>
                    <a:pt x="7191" y="888"/>
                  </a:lnTo>
                  <a:cubicBezTo>
                    <a:pt x="7288" y="839"/>
                    <a:pt x="7361" y="791"/>
                    <a:pt x="7458" y="718"/>
                  </a:cubicBezTo>
                  <a:cubicBezTo>
                    <a:pt x="7495" y="681"/>
                    <a:pt x="7461" y="629"/>
                    <a:pt x="7421" y="629"/>
                  </a:cubicBezTo>
                  <a:close/>
                  <a:moveTo>
                    <a:pt x="5077" y="548"/>
                  </a:moveTo>
                  <a:cubicBezTo>
                    <a:pt x="5053" y="548"/>
                    <a:pt x="5029" y="572"/>
                    <a:pt x="5029" y="597"/>
                  </a:cubicBezTo>
                  <a:cubicBezTo>
                    <a:pt x="5004" y="645"/>
                    <a:pt x="5004" y="669"/>
                    <a:pt x="4980" y="718"/>
                  </a:cubicBezTo>
                  <a:cubicBezTo>
                    <a:pt x="4931" y="694"/>
                    <a:pt x="4907" y="645"/>
                    <a:pt x="4859" y="621"/>
                  </a:cubicBezTo>
                  <a:cubicBezTo>
                    <a:pt x="4846" y="609"/>
                    <a:pt x="4834" y="603"/>
                    <a:pt x="4822" y="603"/>
                  </a:cubicBezTo>
                  <a:cubicBezTo>
                    <a:pt x="4810" y="603"/>
                    <a:pt x="4798" y="609"/>
                    <a:pt x="4786" y="621"/>
                  </a:cubicBezTo>
                  <a:cubicBezTo>
                    <a:pt x="4761" y="645"/>
                    <a:pt x="4761" y="669"/>
                    <a:pt x="4786" y="694"/>
                  </a:cubicBezTo>
                  <a:cubicBezTo>
                    <a:pt x="4834" y="742"/>
                    <a:pt x="4883" y="767"/>
                    <a:pt x="4931" y="791"/>
                  </a:cubicBezTo>
                  <a:lnTo>
                    <a:pt x="4907" y="864"/>
                  </a:lnTo>
                  <a:cubicBezTo>
                    <a:pt x="4907" y="888"/>
                    <a:pt x="4907" y="912"/>
                    <a:pt x="4931" y="937"/>
                  </a:cubicBezTo>
                  <a:lnTo>
                    <a:pt x="4956" y="937"/>
                  </a:lnTo>
                  <a:lnTo>
                    <a:pt x="4956" y="912"/>
                  </a:lnTo>
                  <a:cubicBezTo>
                    <a:pt x="4956" y="924"/>
                    <a:pt x="4962" y="931"/>
                    <a:pt x="4971" y="931"/>
                  </a:cubicBezTo>
                  <a:cubicBezTo>
                    <a:pt x="4980" y="931"/>
                    <a:pt x="4992" y="924"/>
                    <a:pt x="5004" y="912"/>
                  </a:cubicBezTo>
                  <a:lnTo>
                    <a:pt x="5029" y="864"/>
                  </a:lnTo>
                  <a:lnTo>
                    <a:pt x="5053" y="864"/>
                  </a:lnTo>
                  <a:cubicBezTo>
                    <a:pt x="5060" y="871"/>
                    <a:pt x="5067" y="874"/>
                    <a:pt x="5074" y="874"/>
                  </a:cubicBezTo>
                  <a:cubicBezTo>
                    <a:pt x="5091" y="874"/>
                    <a:pt x="5109" y="857"/>
                    <a:pt x="5126" y="839"/>
                  </a:cubicBezTo>
                  <a:cubicBezTo>
                    <a:pt x="5150" y="815"/>
                    <a:pt x="5126" y="791"/>
                    <a:pt x="5101" y="767"/>
                  </a:cubicBezTo>
                  <a:lnTo>
                    <a:pt x="5077" y="767"/>
                  </a:lnTo>
                  <a:cubicBezTo>
                    <a:pt x="5101" y="718"/>
                    <a:pt x="5101" y="669"/>
                    <a:pt x="5126" y="621"/>
                  </a:cubicBezTo>
                  <a:cubicBezTo>
                    <a:pt x="5126" y="597"/>
                    <a:pt x="5101" y="548"/>
                    <a:pt x="5077" y="548"/>
                  </a:cubicBezTo>
                  <a:close/>
                  <a:moveTo>
                    <a:pt x="5393" y="864"/>
                  </a:moveTo>
                  <a:cubicBezTo>
                    <a:pt x="5369" y="864"/>
                    <a:pt x="5320" y="864"/>
                    <a:pt x="5320" y="912"/>
                  </a:cubicBezTo>
                  <a:cubicBezTo>
                    <a:pt x="5320" y="937"/>
                    <a:pt x="5344" y="961"/>
                    <a:pt x="5369" y="961"/>
                  </a:cubicBezTo>
                  <a:cubicBezTo>
                    <a:pt x="5466" y="985"/>
                    <a:pt x="5563" y="1009"/>
                    <a:pt x="5660" y="1034"/>
                  </a:cubicBezTo>
                  <a:lnTo>
                    <a:pt x="5684" y="1034"/>
                  </a:lnTo>
                  <a:cubicBezTo>
                    <a:pt x="5733" y="1009"/>
                    <a:pt x="5733" y="937"/>
                    <a:pt x="5684" y="937"/>
                  </a:cubicBezTo>
                  <a:cubicBezTo>
                    <a:pt x="5587" y="912"/>
                    <a:pt x="5490" y="888"/>
                    <a:pt x="5393" y="864"/>
                  </a:cubicBezTo>
                  <a:close/>
                  <a:moveTo>
                    <a:pt x="5976" y="961"/>
                  </a:moveTo>
                  <a:cubicBezTo>
                    <a:pt x="5952" y="961"/>
                    <a:pt x="5927" y="985"/>
                    <a:pt x="5927" y="1009"/>
                  </a:cubicBezTo>
                  <a:cubicBezTo>
                    <a:pt x="5903" y="1034"/>
                    <a:pt x="5927" y="1058"/>
                    <a:pt x="5952" y="1058"/>
                  </a:cubicBezTo>
                  <a:lnTo>
                    <a:pt x="6267" y="1058"/>
                  </a:lnTo>
                  <a:cubicBezTo>
                    <a:pt x="6292" y="1058"/>
                    <a:pt x="6316" y="1058"/>
                    <a:pt x="6316" y="1009"/>
                  </a:cubicBezTo>
                  <a:cubicBezTo>
                    <a:pt x="6316" y="985"/>
                    <a:pt x="6292" y="961"/>
                    <a:pt x="6267" y="961"/>
                  </a:cubicBezTo>
                  <a:close/>
                  <a:moveTo>
                    <a:pt x="6875" y="888"/>
                  </a:moveTo>
                  <a:cubicBezTo>
                    <a:pt x="6778" y="912"/>
                    <a:pt x="6680" y="937"/>
                    <a:pt x="6559" y="937"/>
                  </a:cubicBezTo>
                  <a:cubicBezTo>
                    <a:pt x="6535" y="961"/>
                    <a:pt x="6510" y="985"/>
                    <a:pt x="6535" y="1009"/>
                  </a:cubicBezTo>
                  <a:cubicBezTo>
                    <a:pt x="6535" y="1034"/>
                    <a:pt x="6559" y="1058"/>
                    <a:pt x="6583" y="1058"/>
                  </a:cubicBezTo>
                  <a:lnTo>
                    <a:pt x="6608" y="1058"/>
                  </a:lnTo>
                  <a:cubicBezTo>
                    <a:pt x="6705" y="1034"/>
                    <a:pt x="6802" y="1009"/>
                    <a:pt x="6899" y="985"/>
                  </a:cubicBezTo>
                  <a:cubicBezTo>
                    <a:pt x="6923" y="985"/>
                    <a:pt x="6948" y="961"/>
                    <a:pt x="6948" y="937"/>
                  </a:cubicBezTo>
                  <a:cubicBezTo>
                    <a:pt x="6923" y="912"/>
                    <a:pt x="6899" y="888"/>
                    <a:pt x="6875" y="888"/>
                  </a:cubicBezTo>
                  <a:close/>
                  <a:moveTo>
                    <a:pt x="2235" y="937"/>
                  </a:moveTo>
                  <a:cubicBezTo>
                    <a:pt x="2211" y="937"/>
                    <a:pt x="2186" y="937"/>
                    <a:pt x="2162" y="961"/>
                  </a:cubicBezTo>
                  <a:cubicBezTo>
                    <a:pt x="2162" y="985"/>
                    <a:pt x="2162" y="1009"/>
                    <a:pt x="2186" y="1034"/>
                  </a:cubicBezTo>
                  <a:cubicBezTo>
                    <a:pt x="2284" y="1082"/>
                    <a:pt x="2381" y="1131"/>
                    <a:pt x="2454" y="1180"/>
                  </a:cubicBezTo>
                  <a:lnTo>
                    <a:pt x="2478" y="1180"/>
                  </a:lnTo>
                  <a:cubicBezTo>
                    <a:pt x="2502" y="1180"/>
                    <a:pt x="2526" y="1180"/>
                    <a:pt x="2526" y="1155"/>
                  </a:cubicBezTo>
                  <a:cubicBezTo>
                    <a:pt x="2551" y="1131"/>
                    <a:pt x="2526" y="1107"/>
                    <a:pt x="2502" y="1082"/>
                  </a:cubicBezTo>
                  <a:lnTo>
                    <a:pt x="2235" y="937"/>
                  </a:lnTo>
                  <a:close/>
                  <a:moveTo>
                    <a:pt x="4754" y="1076"/>
                  </a:moveTo>
                  <a:cubicBezTo>
                    <a:pt x="4748" y="1076"/>
                    <a:pt x="4741" y="1078"/>
                    <a:pt x="4737" y="1082"/>
                  </a:cubicBezTo>
                  <a:cubicBezTo>
                    <a:pt x="4664" y="1155"/>
                    <a:pt x="4567" y="1204"/>
                    <a:pt x="4494" y="1252"/>
                  </a:cubicBezTo>
                  <a:cubicBezTo>
                    <a:pt x="4470" y="1277"/>
                    <a:pt x="4446" y="1301"/>
                    <a:pt x="4470" y="1325"/>
                  </a:cubicBezTo>
                  <a:cubicBezTo>
                    <a:pt x="4470" y="1350"/>
                    <a:pt x="4494" y="1350"/>
                    <a:pt x="4518" y="1350"/>
                  </a:cubicBezTo>
                  <a:lnTo>
                    <a:pt x="4543" y="1350"/>
                  </a:lnTo>
                  <a:cubicBezTo>
                    <a:pt x="4640" y="1301"/>
                    <a:pt x="4713" y="1228"/>
                    <a:pt x="4786" y="1155"/>
                  </a:cubicBezTo>
                  <a:cubicBezTo>
                    <a:pt x="4825" y="1116"/>
                    <a:pt x="4784" y="1076"/>
                    <a:pt x="4754" y="1076"/>
                  </a:cubicBezTo>
                  <a:close/>
                  <a:moveTo>
                    <a:pt x="2772" y="1218"/>
                  </a:moveTo>
                  <a:cubicBezTo>
                    <a:pt x="2755" y="1218"/>
                    <a:pt x="2738" y="1235"/>
                    <a:pt x="2721" y="1252"/>
                  </a:cubicBezTo>
                  <a:cubicBezTo>
                    <a:pt x="2721" y="1277"/>
                    <a:pt x="2721" y="1301"/>
                    <a:pt x="2745" y="1325"/>
                  </a:cubicBezTo>
                  <a:cubicBezTo>
                    <a:pt x="2842" y="1350"/>
                    <a:pt x="2939" y="1398"/>
                    <a:pt x="3037" y="1422"/>
                  </a:cubicBezTo>
                  <a:lnTo>
                    <a:pt x="3061" y="1422"/>
                  </a:lnTo>
                  <a:cubicBezTo>
                    <a:pt x="3134" y="1422"/>
                    <a:pt x="3134" y="1325"/>
                    <a:pt x="3061" y="1325"/>
                  </a:cubicBezTo>
                  <a:cubicBezTo>
                    <a:pt x="2988" y="1301"/>
                    <a:pt x="2891" y="1252"/>
                    <a:pt x="2794" y="1228"/>
                  </a:cubicBezTo>
                  <a:cubicBezTo>
                    <a:pt x="2787" y="1221"/>
                    <a:pt x="2779" y="1218"/>
                    <a:pt x="2772" y="1218"/>
                  </a:cubicBezTo>
                  <a:close/>
                  <a:moveTo>
                    <a:pt x="3340" y="1395"/>
                  </a:moveTo>
                  <a:cubicBezTo>
                    <a:pt x="3300" y="1395"/>
                    <a:pt x="3286" y="1495"/>
                    <a:pt x="3352" y="1495"/>
                  </a:cubicBezTo>
                  <a:cubicBezTo>
                    <a:pt x="3450" y="1520"/>
                    <a:pt x="3547" y="1520"/>
                    <a:pt x="3644" y="1544"/>
                  </a:cubicBezTo>
                  <a:cubicBezTo>
                    <a:pt x="3668" y="1544"/>
                    <a:pt x="3717" y="1520"/>
                    <a:pt x="3717" y="1495"/>
                  </a:cubicBezTo>
                  <a:cubicBezTo>
                    <a:pt x="3717" y="1447"/>
                    <a:pt x="3692" y="1447"/>
                    <a:pt x="3668" y="1422"/>
                  </a:cubicBezTo>
                  <a:cubicBezTo>
                    <a:pt x="3571" y="1422"/>
                    <a:pt x="3474" y="1422"/>
                    <a:pt x="3352" y="1398"/>
                  </a:cubicBezTo>
                  <a:cubicBezTo>
                    <a:pt x="3348" y="1396"/>
                    <a:pt x="3344" y="1395"/>
                    <a:pt x="3340" y="1395"/>
                  </a:cubicBezTo>
                  <a:close/>
                  <a:moveTo>
                    <a:pt x="4251" y="1374"/>
                  </a:moveTo>
                  <a:cubicBezTo>
                    <a:pt x="4154" y="1398"/>
                    <a:pt x="4033" y="1422"/>
                    <a:pt x="3935" y="1422"/>
                  </a:cubicBezTo>
                  <a:cubicBezTo>
                    <a:pt x="3911" y="1447"/>
                    <a:pt x="3887" y="1471"/>
                    <a:pt x="3911" y="1495"/>
                  </a:cubicBezTo>
                  <a:cubicBezTo>
                    <a:pt x="3911" y="1520"/>
                    <a:pt x="3911" y="1544"/>
                    <a:pt x="3960" y="1544"/>
                  </a:cubicBezTo>
                  <a:cubicBezTo>
                    <a:pt x="4081" y="1520"/>
                    <a:pt x="4178" y="1495"/>
                    <a:pt x="4275" y="1471"/>
                  </a:cubicBezTo>
                  <a:cubicBezTo>
                    <a:pt x="4300" y="1471"/>
                    <a:pt x="4324" y="1447"/>
                    <a:pt x="4300" y="1398"/>
                  </a:cubicBezTo>
                  <a:cubicBezTo>
                    <a:pt x="4300" y="1374"/>
                    <a:pt x="4275" y="1374"/>
                    <a:pt x="4251" y="137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1" name="Google Shape;421;p76"/>
          <p:cNvGrpSpPr/>
          <p:nvPr/>
        </p:nvGrpSpPr>
        <p:grpSpPr>
          <a:xfrm rot="3617422">
            <a:off x="12540" y="4635556"/>
            <a:ext cx="639248" cy="382015"/>
            <a:chOff x="1202177" y="4613417"/>
            <a:chExt cx="528376" cy="315758"/>
          </a:xfrm>
        </p:grpSpPr>
        <p:sp>
          <p:nvSpPr>
            <p:cNvPr id="422" name="Google Shape;422;p76"/>
            <p:cNvSpPr/>
            <p:nvPr/>
          </p:nvSpPr>
          <p:spPr>
            <a:xfrm>
              <a:off x="1564214" y="4671691"/>
              <a:ext cx="166339" cy="48340"/>
            </a:xfrm>
            <a:custGeom>
              <a:rect b="b" l="l" r="r" t="t"/>
              <a:pathLst>
                <a:path extrusionOk="0" h="438" w="1507">
                  <a:moveTo>
                    <a:pt x="1409" y="1"/>
                  </a:moveTo>
                  <a:lnTo>
                    <a:pt x="73" y="316"/>
                  </a:lnTo>
                  <a:cubicBezTo>
                    <a:pt x="25" y="316"/>
                    <a:pt x="0" y="341"/>
                    <a:pt x="25" y="389"/>
                  </a:cubicBezTo>
                  <a:cubicBezTo>
                    <a:pt x="25" y="414"/>
                    <a:pt x="49" y="438"/>
                    <a:pt x="73" y="438"/>
                  </a:cubicBezTo>
                  <a:lnTo>
                    <a:pt x="98" y="438"/>
                  </a:lnTo>
                  <a:lnTo>
                    <a:pt x="1434" y="122"/>
                  </a:lnTo>
                  <a:cubicBezTo>
                    <a:pt x="1506" y="122"/>
                    <a:pt x="1482" y="1"/>
                    <a:pt x="14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76"/>
            <p:cNvSpPr/>
            <p:nvPr/>
          </p:nvSpPr>
          <p:spPr>
            <a:xfrm>
              <a:off x="1602846" y="4613417"/>
              <a:ext cx="60708" cy="176363"/>
            </a:xfrm>
            <a:custGeom>
              <a:rect b="b" l="l" r="r" t="t"/>
              <a:pathLst>
                <a:path extrusionOk="0" h="1598" w="550">
                  <a:moveTo>
                    <a:pt x="77" y="0"/>
                  </a:moveTo>
                  <a:cubicBezTo>
                    <a:pt x="39" y="0"/>
                    <a:pt x="0" y="32"/>
                    <a:pt x="15" y="91"/>
                  </a:cubicBezTo>
                  <a:lnTo>
                    <a:pt x="403" y="1573"/>
                  </a:lnTo>
                  <a:cubicBezTo>
                    <a:pt x="428" y="1597"/>
                    <a:pt x="452" y="1597"/>
                    <a:pt x="476" y="1597"/>
                  </a:cubicBezTo>
                  <a:lnTo>
                    <a:pt x="501" y="1597"/>
                  </a:lnTo>
                  <a:cubicBezTo>
                    <a:pt x="525" y="1597"/>
                    <a:pt x="549" y="1549"/>
                    <a:pt x="525" y="1525"/>
                  </a:cubicBezTo>
                  <a:lnTo>
                    <a:pt x="136" y="43"/>
                  </a:lnTo>
                  <a:cubicBezTo>
                    <a:pt x="127" y="14"/>
                    <a:pt x="102" y="0"/>
                    <a:pt x="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76"/>
            <p:cNvSpPr/>
            <p:nvPr/>
          </p:nvSpPr>
          <p:spPr>
            <a:xfrm>
              <a:off x="1582978" y="4629421"/>
              <a:ext cx="104638" cy="138950"/>
            </a:xfrm>
            <a:custGeom>
              <a:rect b="b" l="l" r="r" t="t"/>
              <a:pathLst>
                <a:path extrusionOk="0" h="1259" w="948">
                  <a:moveTo>
                    <a:pt x="875" y="1"/>
                  </a:moveTo>
                  <a:cubicBezTo>
                    <a:pt x="857" y="1"/>
                    <a:pt x="838" y="7"/>
                    <a:pt x="826" y="19"/>
                  </a:cubicBezTo>
                  <a:lnTo>
                    <a:pt x="25" y="1161"/>
                  </a:lnTo>
                  <a:cubicBezTo>
                    <a:pt x="0" y="1185"/>
                    <a:pt x="0" y="1234"/>
                    <a:pt x="49" y="1258"/>
                  </a:cubicBezTo>
                  <a:lnTo>
                    <a:pt x="122" y="1258"/>
                  </a:lnTo>
                  <a:lnTo>
                    <a:pt x="924" y="92"/>
                  </a:lnTo>
                  <a:cubicBezTo>
                    <a:pt x="948" y="68"/>
                    <a:pt x="948" y="19"/>
                    <a:pt x="924" y="19"/>
                  </a:cubicBezTo>
                  <a:cubicBezTo>
                    <a:pt x="911" y="7"/>
                    <a:pt x="893" y="1"/>
                    <a:pt x="8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76"/>
            <p:cNvSpPr/>
            <p:nvPr/>
          </p:nvSpPr>
          <p:spPr>
            <a:xfrm>
              <a:off x="1548982" y="4644430"/>
              <a:ext cx="160158" cy="102419"/>
            </a:xfrm>
            <a:custGeom>
              <a:rect b="b" l="l" r="r" t="t"/>
              <a:pathLst>
                <a:path extrusionOk="0" h="928" w="1451">
                  <a:moveTo>
                    <a:pt x="115" y="1"/>
                  </a:moveTo>
                  <a:cubicBezTo>
                    <a:pt x="51" y="1"/>
                    <a:pt x="0" y="83"/>
                    <a:pt x="65" y="126"/>
                  </a:cubicBezTo>
                  <a:lnTo>
                    <a:pt x="1329" y="928"/>
                  </a:lnTo>
                  <a:lnTo>
                    <a:pt x="1377" y="928"/>
                  </a:lnTo>
                  <a:cubicBezTo>
                    <a:pt x="1426" y="928"/>
                    <a:pt x="1450" y="831"/>
                    <a:pt x="1402" y="806"/>
                  </a:cubicBezTo>
                  <a:lnTo>
                    <a:pt x="138" y="5"/>
                  </a:lnTo>
                  <a:cubicBezTo>
                    <a:pt x="130" y="2"/>
                    <a:pt x="123" y="1"/>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76"/>
            <p:cNvSpPr/>
            <p:nvPr/>
          </p:nvSpPr>
          <p:spPr>
            <a:xfrm>
              <a:off x="1202177" y="4673346"/>
              <a:ext cx="177156" cy="151310"/>
            </a:xfrm>
            <a:custGeom>
              <a:rect b="b" l="l" r="r" t="t"/>
              <a:pathLst>
                <a:path extrusionOk="0" h="1371" w="1605">
                  <a:moveTo>
                    <a:pt x="924" y="131"/>
                  </a:moveTo>
                  <a:cubicBezTo>
                    <a:pt x="1216" y="131"/>
                    <a:pt x="1458" y="374"/>
                    <a:pt x="1483" y="690"/>
                  </a:cubicBezTo>
                  <a:cubicBezTo>
                    <a:pt x="1483" y="1019"/>
                    <a:pt x="1204" y="1248"/>
                    <a:pt x="911" y="1248"/>
                  </a:cubicBezTo>
                  <a:cubicBezTo>
                    <a:pt x="771" y="1248"/>
                    <a:pt x="629" y="1196"/>
                    <a:pt x="511" y="1079"/>
                  </a:cubicBezTo>
                  <a:cubicBezTo>
                    <a:pt x="171" y="739"/>
                    <a:pt x="414" y="131"/>
                    <a:pt x="924" y="131"/>
                  </a:cubicBezTo>
                  <a:close/>
                  <a:moveTo>
                    <a:pt x="907" y="1"/>
                  </a:moveTo>
                  <a:cubicBezTo>
                    <a:pt x="740" y="1"/>
                    <a:pt x="571" y="63"/>
                    <a:pt x="438" y="204"/>
                  </a:cubicBezTo>
                  <a:cubicBezTo>
                    <a:pt x="1" y="641"/>
                    <a:pt x="317" y="1370"/>
                    <a:pt x="924" y="1370"/>
                  </a:cubicBezTo>
                  <a:cubicBezTo>
                    <a:pt x="1288" y="1370"/>
                    <a:pt x="1604" y="1079"/>
                    <a:pt x="1604" y="690"/>
                  </a:cubicBezTo>
                  <a:cubicBezTo>
                    <a:pt x="1604" y="278"/>
                    <a:pt x="1258" y="1"/>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76"/>
            <p:cNvSpPr/>
            <p:nvPr/>
          </p:nvSpPr>
          <p:spPr>
            <a:xfrm>
              <a:off x="1389928" y="4832385"/>
              <a:ext cx="115344" cy="96790"/>
            </a:xfrm>
            <a:custGeom>
              <a:rect b="b" l="l" r="r" t="t"/>
              <a:pathLst>
                <a:path extrusionOk="0" h="877" w="1045">
                  <a:moveTo>
                    <a:pt x="583" y="124"/>
                  </a:moveTo>
                  <a:cubicBezTo>
                    <a:pt x="753" y="124"/>
                    <a:pt x="899" y="269"/>
                    <a:pt x="899" y="439"/>
                  </a:cubicBezTo>
                  <a:cubicBezTo>
                    <a:pt x="899" y="622"/>
                    <a:pt x="741" y="747"/>
                    <a:pt x="587" y="747"/>
                  </a:cubicBezTo>
                  <a:cubicBezTo>
                    <a:pt x="515" y="747"/>
                    <a:pt x="443" y="720"/>
                    <a:pt x="389" y="658"/>
                  </a:cubicBezTo>
                  <a:cubicBezTo>
                    <a:pt x="195" y="464"/>
                    <a:pt x="316" y="124"/>
                    <a:pt x="583" y="124"/>
                  </a:cubicBezTo>
                  <a:close/>
                  <a:moveTo>
                    <a:pt x="584" y="0"/>
                  </a:moveTo>
                  <a:cubicBezTo>
                    <a:pt x="473" y="0"/>
                    <a:pt x="361" y="38"/>
                    <a:pt x="268" y="124"/>
                  </a:cubicBezTo>
                  <a:cubicBezTo>
                    <a:pt x="0" y="415"/>
                    <a:pt x="195" y="877"/>
                    <a:pt x="583" y="877"/>
                  </a:cubicBezTo>
                  <a:cubicBezTo>
                    <a:pt x="826" y="877"/>
                    <a:pt x="1021" y="682"/>
                    <a:pt x="1045" y="439"/>
                  </a:cubicBezTo>
                  <a:cubicBezTo>
                    <a:pt x="1045" y="175"/>
                    <a:pt x="820"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8" name="Google Shape;428;p76"/>
          <p:cNvGrpSpPr/>
          <p:nvPr/>
        </p:nvGrpSpPr>
        <p:grpSpPr>
          <a:xfrm>
            <a:off x="8487535" y="4225366"/>
            <a:ext cx="666114" cy="973447"/>
            <a:chOff x="-1047799" y="3300294"/>
            <a:chExt cx="439013" cy="641607"/>
          </a:xfrm>
        </p:grpSpPr>
        <p:sp>
          <p:nvSpPr>
            <p:cNvPr id="429" name="Google Shape;429;p76"/>
            <p:cNvSpPr/>
            <p:nvPr/>
          </p:nvSpPr>
          <p:spPr>
            <a:xfrm>
              <a:off x="-994003" y="3750695"/>
              <a:ext cx="138774" cy="63785"/>
            </a:xfrm>
            <a:custGeom>
              <a:rect b="b" l="l" r="r" t="t"/>
              <a:pathLst>
                <a:path extrusionOk="0" h="849" w="1847">
                  <a:moveTo>
                    <a:pt x="728" y="0"/>
                  </a:moveTo>
                  <a:cubicBezTo>
                    <a:pt x="502" y="0"/>
                    <a:pt x="254" y="68"/>
                    <a:pt x="1" y="252"/>
                  </a:cubicBezTo>
                  <a:cubicBezTo>
                    <a:pt x="1" y="252"/>
                    <a:pt x="350" y="848"/>
                    <a:pt x="1002" y="848"/>
                  </a:cubicBezTo>
                  <a:cubicBezTo>
                    <a:pt x="1243" y="848"/>
                    <a:pt x="1526" y="767"/>
                    <a:pt x="1847" y="544"/>
                  </a:cubicBezTo>
                  <a:cubicBezTo>
                    <a:pt x="1847" y="544"/>
                    <a:pt x="1369" y="0"/>
                    <a:pt x="7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76"/>
            <p:cNvSpPr/>
            <p:nvPr/>
          </p:nvSpPr>
          <p:spPr>
            <a:xfrm>
              <a:off x="-950199" y="3777592"/>
              <a:ext cx="98652" cy="17656"/>
            </a:xfrm>
            <a:custGeom>
              <a:rect b="b" l="l" r="r" t="t"/>
              <a:pathLst>
                <a:path extrusionOk="0" h="235" w="1313">
                  <a:moveTo>
                    <a:pt x="500" y="0"/>
                  </a:moveTo>
                  <a:cubicBezTo>
                    <a:pt x="349" y="0"/>
                    <a:pt x="197" y="14"/>
                    <a:pt x="49" y="40"/>
                  </a:cubicBezTo>
                  <a:cubicBezTo>
                    <a:pt x="25" y="40"/>
                    <a:pt x="1" y="64"/>
                    <a:pt x="25" y="89"/>
                  </a:cubicBezTo>
                  <a:cubicBezTo>
                    <a:pt x="25" y="113"/>
                    <a:pt x="49" y="113"/>
                    <a:pt x="73" y="113"/>
                  </a:cubicBezTo>
                  <a:cubicBezTo>
                    <a:pt x="191" y="98"/>
                    <a:pt x="311" y="90"/>
                    <a:pt x="431" y="90"/>
                  </a:cubicBezTo>
                  <a:cubicBezTo>
                    <a:pt x="708" y="90"/>
                    <a:pt x="985" y="133"/>
                    <a:pt x="1239" y="234"/>
                  </a:cubicBezTo>
                  <a:lnTo>
                    <a:pt x="1264" y="234"/>
                  </a:lnTo>
                  <a:cubicBezTo>
                    <a:pt x="1288" y="234"/>
                    <a:pt x="1288" y="210"/>
                    <a:pt x="1312" y="210"/>
                  </a:cubicBezTo>
                  <a:cubicBezTo>
                    <a:pt x="1312" y="186"/>
                    <a:pt x="1312" y="162"/>
                    <a:pt x="1288" y="137"/>
                  </a:cubicBezTo>
                  <a:cubicBezTo>
                    <a:pt x="1039" y="44"/>
                    <a:pt x="770"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76"/>
            <p:cNvSpPr/>
            <p:nvPr/>
          </p:nvSpPr>
          <p:spPr>
            <a:xfrm>
              <a:off x="-949448" y="3639053"/>
              <a:ext cx="114280" cy="249281"/>
            </a:xfrm>
            <a:custGeom>
              <a:rect b="b" l="l" r="r" t="t"/>
              <a:pathLst>
                <a:path extrusionOk="0" h="3318" w="1521">
                  <a:moveTo>
                    <a:pt x="69" y="0"/>
                  </a:moveTo>
                  <a:cubicBezTo>
                    <a:pt x="40" y="0"/>
                    <a:pt x="0" y="67"/>
                    <a:pt x="39" y="86"/>
                  </a:cubicBezTo>
                  <a:cubicBezTo>
                    <a:pt x="63" y="86"/>
                    <a:pt x="1327" y="961"/>
                    <a:pt x="1424" y="3269"/>
                  </a:cubicBezTo>
                  <a:cubicBezTo>
                    <a:pt x="1424" y="3293"/>
                    <a:pt x="1448" y="3317"/>
                    <a:pt x="1472" y="3317"/>
                  </a:cubicBezTo>
                  <a:cubicBezTo>
                    <a:pt x="1497" y="3293"/>
                    <a:pt x="1521" y="3293"/>
                    <a:pt x="1521" y="3269"/>
                  </a:cubicBezTo>
                  <a:cubicBezTo>
                    <a:pt x="1424" y="912"/>
                    <a:pt x="88" y="14"/>
                    <a:pt x="88" y="14"/>
                  </a:cubicBezTo>
                  <a:cubicBezTo>
                    <a:pt x="83" y="4"/>
                    <a:pt x="76"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76"/>
            <p:cNvSpPr/>
            <p:nvPr/>
          </p:nvSpPr>
          <p:spPr>
            <a:xfrm>
              <a:off x="-1047799" y="3504796"/>
              <a:ext cx="229087" cy="179936"/>
            </a:xfrm>
            <a:custGeom>
              <a:rect b="b" l="l" r="r" t="t"/>
              <a:pathLst>
                <a:path extrusionOk="0" h="2395" w="3049">
                  <a:moveTo>
                    <a:pt x="2055" y="1"/>
                  </a:moveTo>
                  <a:cubicBezTo>
                    <a:pt x="1883" y="1"/>
                    <a:pt x="1883" y="562"/>
                    <a:pt x="1883" y="562"/>
                  </a:cubicBezTo>
                  <a:cubicBezTo>
                    <a:pt x="1761" y="416"/>
                    <a:pt x="1615" y="294"/>
                    <a:pt x="1445" y="197"/>
                  </a:cubicBezTo>
                  <a:cubicBezTo>
                    <a:pt x="1434" y="193"/>
                    <a:pt x="1423" y="192"/>
                    <a:pt x="1413" y="192"/>
                  </a:cubicBezTo>
                  <a:cubicBezTo>
                    <a:pt x="1234" y="192"/>
                    <a:pt x="1300" y="780"/>
                    <a:pt x="1300" y="780"/>
                  </a:cubicBezTo>
                  <a:cubicBezTo>
                    <a:pt x="1154" y="635"/>
                    <a:pt x="984" y="537"/>
                    <a:pt x="814" y="416"/>
                  </a:cubicBezTo>
                  <a:cubicBezTo>
                    <a:pt x="785" y="400"/>
                    <a:pt x="760" y="393"/>
                    <a:pt x="740" y="393"/>
                  </a:cubicBezTo>
                  <a:cubicBezTo>
                    <a:pt x="532" y="393"/>
                    <a:pt x="692" y="1096"/>
                    <a:pt x="692" y="1096"/>
                  </a:cubicBezTo>
                  <a:cubicBezTo>
                    <a:pt x="692" y="1096"/>
                    <a:pt x="357" y="857"/>
                    <a:pt x="178" y="857"/>
                  </a:cubicBezTo>
                  <a:cubicBezTo>
                    <a:pt x="136" y="857"/>
                    <a:pt x="103" y="870"/>
                    <a:pt x="85" y="902"/>
                  </a:cubicBezTo>
                  <a:cubicBezTo>
                    <a:pt x="1" y="1049"/>
                    <a:pt x="662" y="2395"/>
                    <a:pt x="1533" y="2395"/>
                  </a:cubicBezTo>
                  <a:cubicBezTo>
                    <a:pt x="1669" y="2395"/>
                    <a:pt x="1811" y="2362"/>
                    <a:pt x="1955" y="2286"/>
                  </a:cubicBezTo>
                  <a:cubicBezTo>
                    <a:pt x="3049" y="1728"/>
                    <a:pt x="2684" y="926"/>
                    <a:pt x="2684" y="926"/>
                  </a:cubicBezTo>
                  <a:cubicBezTo>
                    <a:pt x="2684" y="926"/>
                    <a:pt x="2368" y="197"/>
                    <a:pt x="2125" y="27"/>
                  </a:cubicBezTo>
                  <a:cubicBezTo>
                    <a:pt x="2099" y="9"/>
                    <a:pt x="2076" y="1"/>
                    <a:pt x="20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76"/>
            <p:cNvSpPr/>
            <p:nvPr/>
          </p:nvSpPr>
          <p:spPr>
            <a:xfrm>
              <a:off x="-1006775" y="3550625"/>
              <a:ext cx="157032" cy="111418"/>
            </a:xfrm>
            <a:custGeom>
              <a:rect b="b" l="l" r="r" t="t"/>
              <a:pathLst>
                <a:path extrusionOk="0" h="1483" w="2090">
                  <a:moveTo>
                    <a:pt x="1652" y="292"/>
                  </a:moveTo>
                  <a:cubicBezTo>
                    <a:pt x="1677" y="292"/>
                    <a:pt x="1701" y="316"/>
                    <a:pt x="1725" y="340"/>
                  </a:cubicBezTo>
                  <a:cubicBezTo>
                    <a:pt x="1749" y="365"/>
                    <a:pt x="1749" y="389"/>
                    <a:pt x="1774" y="413"/>
                  </a:cubicBezTo>
                  <a:lnTo>
                    <a:pt x="1725" y="389"/>
                  </a:lnTo>
                  <a:cubicBezTo>
                    <a:pt x="1701" y="365"/>
                    <a:pt x="1677" y="316"/>
                    <a:pt x="1652" y="292"/>
                  </a:cubicBezTo>
                  <a:close/>
                  <a:moveTo>
                    <a:pt x="802" y="656"/>
                  </a:moveTo>
                  <a:lnTo>
                    <a:pt x="802" y="656"/>
                  </a:lnTo>
                  <a:cubicBezTo>
                    <a:pt x="826" y="680"/>
                    <a:pt x="851" y="729"/>
                    <a:pt x="875" y="778"/>
                  </a:cubicBezTo>
                  <a:cubicBezTo>
                    <a:pt x="851" y="729"/>
                    <a:pt x="826" y="705"/>
                    <a:pt x="802" y="656"/>
                  </a:cubicBezTo>
                  <a:close/>
                  <a:moveTo>
                    <a:pt x="535" y="923"/>
                  </a:moveTo>
                  <a:lnTo>
                    <a:pt x="535" y="923"/>
                  </a:lnTo>
                  <a:cubicBezTo>
                    <a:pt x="583" y="948"/>
                    <a:pt x="608" y="996"/>
                    <a:pt x="608" y="1045"/>
                  </a:cubicBezTo>
                  <a:cubicBezTo>
                    <a:pt x="583" y="996"/>
                    <a:pt x="559" y="972"/>
                    <a:pt x="535" y="923"/>
                  </a:cubicBezTo>
                  <a:close/>
                  <a:moveTo>
                    <a:pt x="1944" y="0"/>
                  </a:moveTo>
                  <a:cubicBezTo>
                    <a:pt x="1920" y="25"/>
                    <a:pt x="1920" y="49"/>
                    <a:pt x="1920" y="73"/>
                  </a:cubicBezTo>
                  <a:cubicBezTo>
                    <a:pt x="1944" y="146"/>
                    <a:pt x="2017" y="292"/>
                    <a:pt x="1968" y="365"/>
                  </a:cubicBezTo>
                  <a:cubicBezTo>
                    <a:pt x="1968" y="389"/>
                    <a:pt x="1944" y="413"/>
                    <a:pt x="1920" y="413"/>
                  </a:cubicBezTo>
                  <a:lnTo>
                    <a:pt x="1847" y="413"/>
                  </a:lnTo>
                  <a:cubicBezTo>
                    <a:pt x="1847" y="365"/>
                    <a:pt x="1822" y="316"/>
                    <a:pt x="1798" y="267"/>
                  </a:cubicBezTo>
                  <a:cubicBezTo>
                    <a:pt x="1774" y="195"/>
                    <a:pt x="1701" y="170"/>
                    <a:pt x="1628" y="146"/>
                  </a:cubicBezTo>
                  <a:cubicBezTo>
                    <a:pt x="1604" y="146"/>
                    <a:pt x="1579" y="170"/>
                    <a:pt x="1555" y="195"/>
                  </a:cubicBezTo>
                  <a:cubicBezTo>
                    <a:pt x="1531" y="243"/>
                    <a:pt x="1555" y="316"/>
                    <a:pt x="1604" y="365"/>
                  </a:cubicBezTo>
                  <a:cubicBezTo>
                    <a:pt x="1652" y="413"/>
                    <a:pt x="1701" y="462"/>
                    <a:pt x="1749" y="486"/>
                  </a:cubicBezTo>
                  <a:lnTo>
                    <a:pt x="1749" y="510"/>
                  </a:lnTo>
                  <a:cubicBezTo>
                    <a:pt x="1749" y="559"/>
                    <a:pt x="1701" y="559"/>
                    <a:pt x="1628" y="559"/>
                  </a:cubicBezTo>
                  <a:cubicBezTo>
                    <a:pt x="1555" y="559"/>
                    <a:pt x="1482" y="535"/>
                    <a:pt x="1409" y="510"/>
                  </a:cubicBezTo>
                  <a:cubicBezTo>
                    <a:pt x="1385" y="437"/>
                    <a:pt x="1337" y="389"/>
                    <a:pt x="1288" y="365"/>
                  </a:cubicBezTo>
                  <a:cubicBezTo>
                    <a:pt x="1256" y="365"/>
                    <a:pt x="1234" y="354"/>
                    <a:pt x="1209" y="354"/>
                  </a:cubicBezTo>
                  <a:cubicBezTo>
                    <a:pt x="1196" y="354"/>
                    <a:pt x="1183" y="357"/>
                    <a:pt x="1166" y="365"/>
                  </a:cubicBezTo>
                  <a:cubicBezTo>
                    <a:pt x="1166" y="389"/>
                    <a:pt x="1142" y="413"/>
                    <a:pt x="1166" y="437"/>
                  </a:cubicBezTo>
                  <a:cubicBezTo>
                    <a:pt x="1215" y="486"/>
                    <a:pt x="1264" y="559"/>
                    <a:pt x="1337" y="583"/>
                  </a:cubicBezTo>
                  <a:cubicBezTo>
                    <a:pt x="1385" y="656"/>
                    <a:pt x="1385" y="753"/>
                    <a:pt x="1361" y="850"/>
                  </a:cubicBezTo>
                  <a:cubicBezTo>
                    <a:pt x="1343" y="905"/>
                    <a:pt x="1311" y="932"/>
                    <a:pt x="1255" y="932"/>
                  </a:cubicBezTo>
                  <a:cubicBezTo>
                    <a:pt x="1236" y="932"/>
                    <a:pt x="1215" y="929"/>
                    <a:pt x="1191" y="923"/>
                  </a:cubicBezTo>
                  <a:cubicBezTo>
                    <a:pt x="1142" y="923"/>
                    <a:pt x="1069" y="899"/>
                    <a:pt x="1021" y="850"/>
                  </a:cubicBezTo>
                  <a:cubicBezTo>
                    <a:pt x="996" y="729"/>
                    <a:pt x="924" y="608"/>
                    <a:pt x="826" y="535"/>
                  </a:cubicBezTo>
                  <a:lnTo>
                    <a:pt x="729" y="535"/>
                  </a:lnTo>
                  <a:cubicBezTo>
                    <a:pt x="705" y="559"/>
                    <a:pt x="705" y="583"/>
                    <a:pt x="705" y="632"/>
                  </a:cubicBezTo>
                  <a:cubicBezTo>
                    <a:pt x="754" y="753"/>
                    <a:pt x="826" y="850"/>
                    <a:pt x="924" y="923"/>
                  </a:cubicBezTo>
                  <a:cubicBezTo>
                    <a:pt x="948" y="972"/>
                    <a:pt x="948" y="1021"/>
                    <a:pt x="924" y="1093"/>
                  </a:cubicBezTo>
                  <a:cubicBezTo>
                    <a:pt x="924" y="1129"/>
                    <a:pt x="898" y="1151"/>
                    <a:pt x="874" y="1151"/>
                  </a:cubicBezTo>
                  <a:cubicBezTo>
                    <a:pt x="865" y="1151"/>
                    <a:pt x="857" y="1148"/>
                    <a:pt x="851" y="1142"/>
                  </a:cubicBezTo>
                  <a:cubicBezTo>
                    <a:pt x="802" y="1142"/>
                    <a:pt x="754" y="1118"/>
                    <a:pt x="729" y="1093"/>
                  </a:cubicBezTo>
                  <a:cubicBezTo>
                    <a:pt x="729" y="972"/>
                    <a:pt x="656" y="875"/>
                    <a:pt x="559" y="826"/>
                  </a:cubicBezTo>
                  <a:cubicBezTo>
                    <a:pt x="547" y="814"/>
                    <a:pt x="529" y="808"/>
                    <a:pt x="508" y="808"/>
                  </a:cubicBezTo>
                  <a:cubicBezTo>
                    <a:pt x="486" y="808"/>
                    <a:pt x="462" y="814"/>
                    <a:pt x="438" y="826"/>
                  </a:cubicBezTo>
                  <a:cubicBezTo>
                    <a:pt x="438" y="826"/>
                    <a:pt x="413" y="875"/>
                    <a:pt x="438" y="899"/>
                  </a:cubicBezTo>
                  <a:cubicBezTo>
                    <a:pt x="462" y="996"/>
                    <a:pt x="535" y="1093"/>
                    <a:pt x="632" y="1166"/>
                  </a:cubicBezTo>
                  <a:cubicBezTo>
                    <a:pt x="608" y="1239"/>
                    <a:pt x="559" y="1312"/>
                    <a:pt x="486" y="1336"/>
                  </a:cubicBezTo>
                  <a:cubicBezTo>
                    <a:pt x="455" y="1356"/>
                    <a:pt x="424" y="1364"/>
                    <a:pt x="393" y="1364"/>
                  </a:cubicBezTo>
                  <a:cubicBezTo>
                    <a:pt x="234" y="1364"/>
                    <a:pt x="98" y="1142"/>
                    <a:pt x="98" y="1142"/>
                  </a:cubicBezTo>
                  <a:cubicBezTo>
                    <a:pt x="85" y="1130"/>
                    <a:pt x="73" y="1124"/>
                    <a:pt x="64" y="1124"/>
                  </a:cubicBezTo>
                  <a:cubicBezTo>
                    <a:pt x="55" y="1124"/>
                    <a:pt x="49" y="1130"/>
                    <a:pt x="49" y="1142"/>
                  </a:cubicBezTo>
                  <a:cubicBezTo>
                    <a:pt x="25" y="1166"/>
                    <a:pt x="0" y="1191"/>
                    <a:pt x="25" y="1215"/>
                  </a:cubicBezTo>
                  <a:cubicBezTo>
                    <a:pt x="25" y="1215"/>
                    <a:pt x="195" y="1482"/>
                    <a:pt x="389" y="1482"/>
                  </a:cubicBezTo>
                  <a:cubicBezTo>
                    <a:pt x="438" y="1458"/>
                    <a:pt x="486" y="1433"/>
                    <a:pt x="535" y="1385"/>
                  </a:cubicBezTo>
                  <a:cubicBezTo>
                    <a:pt x="608" y="1336"/>
                    <a:pt x="681" y="1263"/>
                    <a:pt x="705" y="1166"/>
                  </a:cubicBezTo>
                  <a:cubicBezTo>
                    <a:pt x="754" y="1191"/>
                    <a:pt x="778" y="1191"/>
                    <a:pt x="826" y="1215"/>
                  </a:cubicBezTo>
                  <a:cubicBezTo>
                    <a:pt x="839" y="1219"/>
                    <a:pt x="852" y="1221"/>
                    <a:pt x="866" y="1221"/>
                  </a:cubicBezTo>
                  <a:cubicBezTo>
                    <a:pt x="930" y="1221"/>
                    <a:pt x="1001" y="1174"/>
                    <a:pt x="1021" y="1093"/>
                  </a:cubicBezTo>
                  <a:cubicBezTo>
                    <a:pt x="1021" y="1045"/>
                    <a:pt x="1021" y="996"/>
                    <a:pt x="1021" y="948"/>
                  </a:cubicBezTo>
                  <a:cubicBezTo>
                    <a:pt x="1069" y="972"/>
                    <a:pt x="1118" y="996"/>
                    <a:pt x="1166" y="996"/>
                  </a:cubicBezTo>
                  <a:cubicBezTo>
                    <a:pt x="1192" y="1007"/>
                    <a:pt x="1218" y="1011"/>
                    <a:pt x="1243" y="1011"/>
                  </a:cubicBezTo>
                  <a:cubicBezTo>
                    <a:pt x="1335" y="1011"/>
                    <a:pt x="1415" y="946"/>
                    <a:pt x="1434" y="850"/>
                  </a:cubicBezTo>
                  <a:cubicBezTo>
                    <a:pt x="1458" y="778"/>
                    <a:pt x="1458" y="680"/>
                    <a:pt x="1434" y="608"/>
                  </a:cubicBezTo>
                  <a:cubicBezTo>
                    <a:pt x="1507" y="608"/>
                    <a:pt x="1555" y="632"/>
                    <a:pt x="1628" y="632"/>
                  </a:cubicBezTo>
                  <a:cubicBezTo>
                    <a:pt x="1701" y="632"/>
                    <a:pt x="1798" y="608"/>
                    <a:pt x="1822" y="535"/>
                  </a:cubicBezTo>
                  <a:cubicBezTo>
                    <a:pt x="1847" y="510"/>
                    <a:pt x="1847" y="510"/>
                    <a:pt x="1847" y="486"/>
                  </a:cubicBezTo>
                  <a:cubicBezTo>
                    <a:pt x="1859" y="498"/>
                    <a:pt x="1877" y="504"/>
                    <a:pt x="1895" y="504"/>
                  </a:cubicBezTo>
                  <a:cubicBezTo>
                    <a:pt x="1913" y="504"/>
                    <a:pt x="1932" y="498"/>
                    <a:pt x="1944" y="486"/>
                  </a:cubicBezTo>
                  <a:cubicBezTo>
                    <a:pt x="1992" y="486"/>
                    <a:pt x="2041" y="462"/>
                    <a:pt x="2065" y="413"/>
                  </a:cubicBezTo>
                  <a:cubicBezTo>
                    <a:pt x="2090" y="267"/>
                    <a:pt x="2065" y="146"/>
                    <a:pt x="2017" y="25"/>
                  </a:cubicBezTo>
                  <a:cubicBezTo>
                    <a:pt x="1992" y="0"/>
                    <a:pt x="1968" y="0"/>
                    <a:pt x="19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76"/>
            <p:cNvSpPr/>
            <p:nvPr/>
          </p:nvSpPr>
          <p:spPr>
            <a:xfrm>
              <a:off x="-868753" y="3630488"/>
              <a:ext cx="108420" cy="91959"/>
            </a:xfrm>
            <a:custGeom>
              <a:rect b="b" l="l" r="r" t="t"/>
              <a:pathLst>
                <a:path extrusionOk="0" h="1224" w="1443">
                  <a:moveTo>
                    <a:pt x="158" y="1"/>
                  </a:moveTo>
                  <a:cubicBezTo>
                    <a:pt x="118" y="1"/>
                    <a:pt x="76" y="3"/>
                    <a:pt x="34" y="6"/>
                  </a:cubicBezTo>
                  <a:cubicBezTo>
                    <a:pt x="34" y="6"/>
                    <a:pt x="34" y="6"/>
                    <a:pt x="34" y="6"/>
                  </a:cubicBezTo>
                  <a:lnTo>
                    <a:pt x="34" y="6"/>
                  </a:lnTo>
                  <a:cubicBezTo>
                    <a:pt x="33" y="6"/>
                    <a:pt x="1" y="1224"/>
                    <a:pt x="1328" y="1224"/>
                  </a:cubicBezTo>
                  <a:cubicBezTo>
                    <a:pt x="1365" y="1224"/>
                    <a:pt x="1404" y="1223"/>
                    <a:pt x="1443" y="1221"/>
                  </a:cubicBezTo>
                  <a:cubicBezTo>
                    <a:pt x="1443" y="1221"/>
                    <a:pt x="1240" y="1"/>
                    <a:pt x="1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76"/>
            <p:cNvSpPr/>
            <p:nvPr/>
          </p:nvSpPr>
          <p:spPr>
            <a:xfrm>
              <a:off x="-837046" y="3663019"/>
              <a:ext cx="80394" cy="62884"/>
            </a:xfrm>
            <a:custGeom>
              <a:rect b="b" l="l" r="r" t="t"/>
              <a:pathLst>
                <a:path extrusionOk="0" h="837" w="1070">
                  <a:moveTo>
                    <a:pt x="53" y="0"/>
                  </a:moveTo>
                  <a:cubicBezTo>
                    <a:pt x="37" y="0"/>
                    <a:pt x="25" y="17"/>
                    <a:pt x="25" y="35"/>
                  </a:cubicBezTo>
                  <a:cubicBezTo>
                    <a:pt x="1" y="59"/>
                    <a:pt x="25" y="83"/>
                    <a:pt x="49" y="83"/>
                  </a:cubicBezTo>
                  <a:cubicBezTo>
                    <a:pt x="414" y="253"/>
                    <a:pt x="729" y="496"/>
                    <a:pt x="997" y="812"/>
                  </a:cubicBezTo>
                  <a:cubicBezTo>
                    <a:pt x="997" y="812"/>
                    <a:pt x="1021" y="836"/>
                    <a:pt x="1021" y="836"/>
                  </a:cubicBezTo>
                  <a:lnTo>
                    <a:pt x="1045" y="812"/>
                  </a:lnTo>
                  <a:cubicBezTo>
                    <a:pt x="1069" y="812"/>
                    <a:pt x="1069" y="788"/>
                    <a:pt x="1069" y="763"/>
                  </a:cubicBezTo>
                  <a:cubicBezTo>
                    <a:pt x="802" y="423"/>
                    <a:pt x="462" y="156"/>
                    <a:pt x="74" y="10"/>
                  </a:cubicBezTo>
                  <a:cubicBezTo>
                    <a:pt x="66" y="3"/>
                    <a:pt x="59" y="0"/>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76"/>
            <p:cNvSpPr/>
            <p:nvPr/>
          </p:nvSpPr>
          <p:spPr>
            <a:xfrm>
              <a:off x="-764015" y="3539732"/>
              <a:ext cx="129683" cy="73101"/>
            </a:xfrm>
            <a:custGeom>
              <a:rect b="b" l="l" r="r" t="t"/>
              <a:pathLst>
                <a:path extrusionOk="0" h="973" w="1726">
                  <a:moveTo>
                    <a:pt x="1242" y="0"/>
                  </a:moveTo>
                  <a:cubicBezTo>
                    <a:pt x="434" y="0"/>
                    <a:pt x="0" y="850"/>
                    <a:pt x="0" y="850"/>
                  </a:cubicBezTo>
                  <a:cubicBezTo>
                    <a:pt x="232" y="937"/>
                    <a:pt x="435" y="973"/>
                    <a:pt x="612" y="973"/>
                  </a:cubicBezTo>
                  <a:cubicBezTo>
                    <a:pt x="1474" y="973"/>
                    <a:pt x="1725" y="117"/>
                    <a:pt x="1725" y="97"/>
                  </a:cubicBezTo>
                  <a:cubicBezTo>
                    <a:pt x="1552" y="29"/>
                    <a:pt x="1391" y="0"/>
                    <a:pt x="124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76"/>
            <p:cNvSpPr/>
            <p:nvPr/>
          </p:nvSpPr>
          <p:spPr>
            <a:xfrm>
              <a:off x="-769500" y="3568882"/>
              <a:ext cx="94971" cy="38391"/>
            </a:xfrm>
            <a:custGeom>
              <a:rect b="b" l="l" r="r" t="t"/>
              <a:pathLst>
                <a:path extrusionOk="0" h="511" w="1264">
                  <a:moveTo>
                    <a:pt x="1191" y="0"/>
                  </a:moveTo>
                  <a:cubicBezTo>
                    <a:pt x="778" y="49"/>
                    <a:pt x="389" y="194"/>
                    <a:pt x="25" y="413"/>
                  </a:cubicBezTo>
                  <a:cubicBezTo>
                    <a:pt x="0" y="462"/>
                    <a:pt x="25" y="510"/>
                    <a:pt x="73" y="510"/>
                  </a:cubicBezTo>
                  <a:cubicBezTo>
                    <a:pt x="73" y="510"/>
                    <a:pt x="98" y="510"/>
                    <a:pt x="98" y="486"/>
                  </a:cubicBezTo>
                  <a:cubicBezTo>
                    <a:pt x="438" y="267"/>
                    <a:pt x="802" y="146"/>
                    <a:pt x="1215" y="97"/>
                  </a:cubicBezTo>
                  <a:cubicBezTo>
                    <a:pt x="1239" y="97"/>
                    <a:pt x="1264" y="73"/>
                    <a:pt x="1264" y="49"/>
                  </a:cubicBezTo>
                  <a:cubicBezTo>
                    <a:pt x="1239" y="24"/>
                    <a:pt x="1215"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76"/>
            <p:cNvSpPr/>
            <p:nvPr/>
          </p:nvSpPr>
          <p:spPr>
            <a:xfrm>
              <a:off x="-800981" y="3409081"/>
              <a:ext cx="60784" cy="462801"/>
            </a:xfrm>
            <a:custGeom>
              <a:rect b="b" l="l" r="r" t="t"/>
              <a:pathLst>
                <a:path extrusionOk="0" h="6160" w="809">
                  <a:moveTo>
                    <a:pt x="69" y="1"/>
                  </a:moveTo>
                  <a:cubicBezTo>
                    <a:pt x="37" y="1"/>
                    <a:pt x="0" y="32"/>
                    <a:pt x="31" y="62"/>
                  </a:cubicBezTo>
                  <a:cubicBezTo>
                    <a:pt x="711" y="1860"/>
                    <a:pt x="541" y="6063"/>
                    <a:pt x="541" y="6111"/>
                  </a:cubicBezTo>
                  <a:cubicBezTo>
                    <a:pt x="541" y="6135"/>
                    <a:pt x="565" y="6135"/>
                    <a:pt x="589" y="6160"/>
                  </a:cubicBezTo>
                  <a:cubicBezTo>
                    <a:pt x="614" y="6135"/>
                    <a:pt x="638" y="6135"/>
                    <a:pt x="638" y="6111"/>
                  </a:cubicBezTo>
                  <a:cubicBezTo>
                    <a:pt x="638" y="6063"/>
                    <a:pt x="808" y="1836"/>
                    <a:pt x="104" y="38"/>
                  </a:cubicBezTo>
                  <a:cubicBezTo>
                    <a:pt x="104" y="11"/>
                    <a:pt x="87"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76"/>
            <p:cNvSpPr/>
            <p:nvPr/>
          </p:nvSpPr>
          <p:spPr>
            <a:xfrm>
              <a:off x="-905869" y="3300294"/>
              <a:ext cx="198507" cy="165361"/>
            </a:xfrm>
            <a:custGeom>
              <a:rect b="b" l="l" r="r" t="t"/>
              <a:pathLst>
                <a:path extrusionOk="0" h="2201" w="2642">
                  <a:moveTo>
                    <a:pt x="898" y="1"/>
                  </a:moveTo>
                  <a:cubicBezTo>
                    <a:pt x="722" y="1"/>
                    <a:pt x="649" y="636"/>
                    <a:pt x="649" y="636"/>
                  </a:cubicBezTo>
                  <a:cubicBezTo>
                    <a:pt x="649" y="636"/>
                    <a:pt x="381" y="252"/>
                    <a:pt x="219" y="252"/>
                  </a:cubicBezTo>
                  <a:cubicBezTo>
                    <a:pt x="198" y="252"/>
                    <a:pt x="180" y="258"/>
                    <a:pt x="164" y="271"/>
                  </a:cubicBezTo>
                  <a:cubicBezTo>
                    <a:pt x="0" y="365"/>
                    <a:pt x="217" y="2201"/>
                    <a:pt x="1307" y="2201"/>
                  </a:cubicBezTo>
                  <a:cubicBezTo>
                    <a:pt x="1353" y="2201"/>
                    <a:pt x="1401" y="2197"/>
                    <a:pt x="1451" y="2190"/>
                  </a:cubicBezTo>
                  <a:cubicBezTo>
                    <a:pt x="2641" y="2045"/>
                    <a:pt x="2569" y="1170"/>
                    <a:pt x="2569" y="1170"/>
                  </a:cubicBezTo>
                  <a:cubicBezTo>
                    <a:pt x="2569" y="1170"/>
                    <a:pt x="2544" y="369"/>
                    <a:pt x="2374" y="126"/>
                  </a:cubicBezTo>
                  <a:cubicBezTo>
                    <a:pt x="2348" y="89"/>
                    <a:pt x="2321" y="73"/>
                    <a:pt x="2293" y="73"/>
                  </a:cubicBezTo>
                  <a:cubicBezTo>
                    <a:pt x="2136" y="73"/>
                    <a:pt x="1961" y="563"/>
                    <a:pt x="1961" y="563"/>
                  </a:cubicBezTo>
                  <a:cubicBezTo>
                    <a:pt x="1888" y="369"/>
                    <a:pt x="1791" y="199"/>
                    <a:pt x="1670" y="53"/>
                  </a:cubicBezTo>
                  <a:cubicBezTo>
                    <a:pt x="1650" y="38"/>
                    <a:pt x="1631" y="32"/>
                    <a:pt x="1612" y="32"/>
                  </a:cubicBezTo>
                  <a:cubicBezTo>
                    <a:pt x="1443" y="32"/>
                    <a:pt x="1305" y="563"/>
                    <a:pt x="1305" y="563"/>
                  </a:cubicBezTo>
                  <a:cubicBezTo>
                    <a:pt x="1232" y="369"/>
                    <a:pt x="1111" y="199"/>
                    <a:pt x="990" y="53"/>
                  </a:cubicBezTo>
                  <a:cubicBezTo>
                    <a:pt x="957" y="16"/>
                    <a:pt x="926" y="1"/>
                    <a:pt x="8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76"/>
            <p:cNvSpPr/>
            <p:nvPr/>
          </p:nvSpPr>
          <p:spPr>
            <a:xfrm>
              <a:off x="-884456" y="3364454"/>
              <a:ext cx="171608" cy="62133"/>
            </a:xfrm>
            <a:custGeom>
              <a:rect b="b" l="l" r="r" t="t"/>
              <a:pathLst>
                <a:path extrusionOk="0" h="827" w="2284">
                  <a:moveTo>
                    <a:pt x="1846" y="122"/>
                  </a:moveTo>
                  <a:lnTo>
                    <a:pt x="1846" y="122"/>
                  </a:lnTo>
                  <a:cubicBezTo>
                    <a:pt x="1871" y="146"/>
                    <a:pt x="1895" y="146"/>
                    <a:pt x="1919" y="195"/>
                  </a:cubicBezTo>
                  <a:cubicBezTo>
                    <a:pt x="1919" y="219"/>
                    <a:pt x="1919" y="243"/>
                    <a:pt x="1919" y="268"/>
                  </a:cubicBezTo>
                  <a:cubicBezTo>
                    <a:pt x="1895" y="268"/>
                    <a:pt x="1895" y="243"/>
                    <a:pt x="1895" y="243"/>
                  </a:cubicBezTo>
                  <a:cubicBezTo>
                    <a:pt x="1871" y="195"/>
                    <a:pt x="1846" y="146"/>
                    <a:pt x="1846" y="122"/>
                  </a:cubicBezTo>
                  <a:close/>
                  <a:moveTo>
                    <a:pt x="923" y="170"/>
                  </a:moveTo>
                  <a:lnTo>
                    <a:pt x="923" y="170"/>
                  </a:lnTo>
                  <a:cubicBezTo>
                    <a:pt x="947" y="219"/>
                    <a:pt x="947" y="268"/>
                    <a:pt x="972" y="292"/>
                  </a:cubicBezTo>
                  <a:cubicBezTo>
                    <a:pt x="947" y="268"/>
                    <a:pt x="923" y="219"/>
                    <a:pt x="923" y="170"/>
                  </a:cubicBezTo>
                  <a:close/>
                  <a:moveTo>
                    <a:pt x="583" y="341"/>
                  </a:moveTo>
                  <a:lnTo>
                    <a:pt x="583" y="341"/>
                  </a:lnTo>
                  <a:cubicBezTo>
                    <a:pt x="607" y="365"/>
                    <a:pt x="632" y="413"/>
                    <a:pt x="632" y="486"/>
                  </a:cubicBezTo>
                  <a:cubicBezTo>
                    <a:pt x="607" y="438"/>
                    <a:pt x="583" y="389"/>
                    <a:pt x="583" y="341"/>
                  </a:cubicBezTo>
                  <a:close/>
                  <a:moveTo>
                    <a:pt x="2211" y="0"/>
                  </a:moveTo>
                  <a:cubicBezTo>
                    <a:pt x="2186" y="0"/>
                    <a:pt x="2162" y="25"/>
                    <a:pt x="2186" y="49"/>
                  </a:cubicBezTo>
                  <a:cubicBezTo>
                    <a:pt x="2186" y="122"/>
                    <a:pt x="2186" y="292"/>
                    <a:pt x="2138" y="341"/>
                  </a:cubicBezTo>
                  <a:cubicBezTo>
                    <a:pt x="2113" y="365"/>
                    <a:pt x="2089" y="365"/>
                    <a:pt x="2065" y="365"/>
                  </a:cubicBezTo>
                  <a:cubicBezTo>
                    <a:pt x="2041" y="365"/>
                    <a:pt x="2016" y="365"/>
                    <a:pt x="1992" y="341"/>
                  </a:cubicBezTo>
                  <a:cubicBezTo>
                    <a:pt x="2016" y="292"/>
                    <a:pt x="2016" y="243"/>
                    <a:pt x="1992" y="195"/>
                  </a:cubicBezTo>
                  <a:cubicBezTo>
                    <a:pt x="1992" y="122"/>
                    <a:pt x="1943" y="49"/>
                    <a:pt x="1895" y="25"/>
                  </a:cubicBezTo>
                  <a:cubicBezTo>
                    <a:pt x="1846" y="25"/>
                    <a:pt x="1822" y="25"/>
                    <a:pt x="1798" y="49"/>
                  </a:cubicBezTo>
                  <a:cubicBezTo>
                    <a:pt x="1749" y="98"/>
                    <a:pt x="1749" y="170"/>
                    <a:pt x="1798" y="219"/>
                  </a:cubicBezTo>
                  <a:cubicBezTo>
                    <a:pt x="1822" y="292"/>
                    <a:pt x="1846" y="341"/>
                    <a:pt x="1895" y="365"/>
                  </a:cubicBezTo>
                  <a:lnTo>
                    <a:pt x="1871" y="389"/>
                  </a:lnTo>
                  <a:cubicBezTo>
                    <a:pt x="1858" y="401"/>
                    <a:pt x="1834" y="407"/>
                    <a:pt x="1810" y="407"/>
                  </a:cubicBezTo>
                  <a:cubicBezTo>
                    <a:pt x="1786" y="407"/>
                    <a:pt x="1761" y="401"/>
                    <a:pt x="1749" y="389"/>
                  </a:cubicBezTo>
                  <a:cubicBezTo>
                    <a:pt x="1676" y="365"/>
                    <a:pt x="1603" y="316"/>
                    <a:pt x="1555" y="268"/>
                  </a:cubicBezTo>
                  <a:cubicBezTo>
                    <a:pt x="1555" y="195"/>
                    <a:pt x="1530" y="146"/>
                    <a:pt x="1482" y="98"/>
                  </a:cubicBezTo>
                  <a:cubicBezTo>
                    <a:pt x="1458" y="49"/>
                    <a:pt x="1409" y="49"/>
                    <a:pt x="1385" y="49"/>
                  </a:cubicBezTo>
                  <a:cubicBezTo>
                    <a:pt x="1360" y="73"/>
                    <a:pt x="1336" y="98"/>
                    <a:pt x="1336" y="122"/>
                  </a:cubicBezTo>
                  <a:cubicBezTo>
                    <a:pt x="1360" y="195"/>
                    <a:pt x="1409" y="268"/>
                    <a:pt x="1458" y="316"/>
                  </a:cubicBezTo>
                  <a:cubicBezTo>
                    <a:pt x="1458" y="413"/>
                    <a:pt x="1433" y="511"/>
                    <a:pt x="1385" y="583"/>
                  </a:cubicBezTo>
                  <a:cubicBezTo>
                    <a:pt x="1360" y="608"/>
                    <a:pt x="1336" y="620"/>
                    <a:pt x="1309" y="620"/>
                  </a:cubicBezTo>
                  <a:cubicBezTo>
                    <a:pt x="1281" y="620"/>
                    <a:pt x="1251" y="608"/>
                    <a:pt x="1215" y="583"/>
                  </a:cubicBezTo>
                  <a:cubicBezTo>
                    <a:pt x="1142" y="559"/>
                    <a:pt x="1093" y="511"/>
                    <a:pt x="1069" y="462"/>
                  </a:cubicBezTo>
                  <a:cubicBezTo>
                    <a:pt x="1093" y="341"/>
                    <a:pt x="1069" y="195"/>
                    <a:pt x="996" y="98"/>
                  </a:cubicBezTo>
                  <a:cubicBezTo>
                    <a:pt x="979" y="80"/>
                    <a:pt x="950" y="63"/>
                    <a:pt x="925" y="63"/>
                  </a:cubicBezTo>
                  <a:cubicBezTo>
                    <a:pt x="915" y="63"/>
                    <a:pt x="906" y="66"/>
                    <a:pt x="899" y="73"/>
                  </a:cubicBezTo>
                  <a:cubicBezTo>
                    <a:pt x="850" y="73"/>
                    <a:pt x="850" y="98"/>
                    <a:pt x="850" y="146"/>
                  </a:cubicBezTo>
                  <a:cubicBezTo>
                    <a:pt x="850" y="243"/>
                    <a:pt x="875" y="365"/>
                    <a:pt x="947" y="462"/>
                  </a:cubicBezTo>
                  <a:cubicBezTo>
                    <a:pt x="947" y="535"/>
                    <a:pt x="923" y="583"/>
                    <a:pt x="899" y="632"/>
                  </a:cubicBezTo>
                  <a:cubicBezTo>
                    <a:pt x="885" y="660"/>
                    <a:pt x="862" y="672"/>
                    <a:pt x="836" y="672"/>
                  </a:cubicBezTo>
                  <a:cubicBezTo>
                    <a:pt x="818" y="672"/>
                    <a:pt x="798" y="666"/>
                    <a:pt x="777" y="656"/>
                  </a:cubicBezTo>
                  <a:cubicBezTo>
                    <a:pt x="753" y="632"/>
                    <a:pt x="729" y="608"/>
                    <a:pt x="705" y="559"/>
                  </a:cubicBezTo>
                  <a:cubicBezTo>
                    <a:pt x="729" y="462"/>
                    <a:pt x="729" y="341"/>
                    <a:pt x="632" y="243"/>
                  </a:cubicBezTo>
                  <a:cubicBezTo>
                    <a:pt x="607" y="219"/>
                    <a:pt x="559" y="219"/>
                    <a:pt x="534" y="219"/>
                  </a:cubicBezTo>
                  <a:cubicBezTo>
                    <a:pt x="510" y="219"/>
                    <a:pt x="486" y="243"/>
                    <a:pt x="486" y="292"/>
                  </a:cubicBezTo>
                  <a:cubicBezTo>
                    <a:pt x="486" y="389"/>
                    <a:pt x="510" y="486"/>
                    <a:pt x="583" y="583"/>
                  </a:cubicBezTo>
                  <a:cubicBezTo>
                    <a:pt x="534" y="656"/>
                    <a:pt x="462" y="705"/>
                    <a:pt x="389" y="705"/>
                  </a:cubicBezTo>
                  <a:cubicBezTo>
                    <a:pt x="374" y="708"/>
                    <a:pt x="360" y="710"/>
                    <a:pt x="347" y="710"/>
                  </a:cubicBezTo>
                  <a:cubicBezTo>
                    <a:pt x="161" y="710"/>
                    <a:pt x="97" y="413"/>
                    <a:pt x="97" y="413"/>
                  </a:cubicBezTo>
                  <a:cubicBezTo>
                    <a:pt x="97" y="389"/>
                    <a:pt x="73" y="365"/>
                    <a:pt x="49" y="365"/>
                  </a:cubicBezTo>
                  <a:cubicBezTo>
                    <a:pt x="24" y="389"/>
                    <a:pt x="0" y="413"/>
                    <a:pt x="0" y="438"/>
                  </a:cubicBezTo>
                  <a:cubicBezTo>
                    <a:pt x="0" y="438"/>
                    <a:pt x="97" y="826"/>
                    <a:pt x="364" y="826"/>
                  </a:cubicBezTo>
                  <a:lnTo>
                    <a:pt x="413" y="802"/>
                  </a:lnTo>
                  <a:cubicBezTo>
                    <a:pt x="510" y="802"/>
                    <a:pt x="583" y="753"/>
                    <a:pt x="656" y="656"/>
                  </a:cubicBezTo>
                  <a:cubicBezTo>
                    <a:pt x="680" y="681"/>
                    <a:pt x="705" y="729"/>
                    <a:pt x="753" y="729"/>
                  </a:cubicBezTo>
                  <a:cubicBezTo>
                    <a:pt x="784" y="760"/>
                    <a:pt x="818" y="773"/>
                    <a:pt x="852" y="773"/>
                  </a:cubicBezTo>
                  <a:cubicBezTo>
                    <a:pt x="899" y="773"/>
                    <a:pt x="943" y="747"/>
                    <a:pt x="972" y="705"/>
                  </a:cubicBezTo>
                  <a:cubicBezTo>
                    <a:pt x="996" y="656"/>
                    <a:pt x="1020" y="608"/>
                    <a:pt x="1045" y="559"/>
                  </a:cubicBezTo>
                  <a:cubicBezTo>
                    <a:pt x="1069" y="608"/>
                    <a:pt x="1117" y="632"/>
                    <a:pt x="1166" y="656"/>
                  </a:cubicBezTo>
                  <a:cubicBezTo>
                    <a:pt x="1198" y="699"/>
                    <a:pt x="1244" y="718"/>
                    <a:pt x="1292" y="718"/>
                  </a:cubicBezTo>
                  <a:cubicBezTo>
                    <a:pt x="1353" y="718"/>
                    <a:pt x="1417" y="687"/>
                    <a:pt x="1458" y="632"/>
                  </a:cubicBezTo>
                  <a:cubicBezTo>
                    <a:pt x="1506" y="559"/>
                    <a:pt x="1530" y="462"/>
                    <a:pt x="1555" y="389"/>
                  </a:cubicBezTo>
                  <a:cubicBezTo>
                    <a:pt x="1603" y="413"/>
                    <a:pt x="1652" y="438"/>
                    <a:pt x="1700" y="462"/>
                  </a:cubicBezTo>
                  <a:cubicBezTo>
                    <a:pt x="1737" y="486"/>
                    <a:pt x="1779" y="498"/>
                    <a:pt x="1822" y="498"/>
                  </a:cubicBezTo>
                  <a:cubicBezTo>
                    <a:pt x="1864" y="498"/>
                    <a:pt x="1907" y="486"/>
                    <a:pt x="1943" y="462"/>
                  </a:cubicBezTo>
                  <a:lnTo>
                    <a:pt x="1968" y="413"/>
                  </a:lnTo>
                  <a:cubicBezTo>
                    <a:pt x="1992" y="438"/>
                    <a:pt x="2016" y="438"/>
                    <a:pt x="2065" y="462"/>
                  </a:cubicBezTo>
                  <a:cubicBezTo>
                    <a:pt x="2113" y="462"/>
                    <a:pt x="2162" y="438"/>
                    <a:pt x="2211" y="413"/>
                  </a:cubicBezTo>
                  <a:cubicBezTo>
                    <a:pt x="2259" y="292"/>
                    <a:pt x="2284" y="170"/>
                    <a:pt x="2284" y="25"/>
                  </a:cubicBezTo>
                  <a:cubicBezTo>
                    <a:pt x="2259" y="0"/>
                    <a:pt x="2235" y="0"/>
                    <a:pt x="22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76"/>
            <p:cNvSpPr/>
            <p:nvPr/>
          </p:nvSpPr>
          <p:spPr>
            <a:xfrm>
              <a:off x="-945691" y="3813429"/>
              <a:ext cx="336905" cy="128472"/>
            </a:xfrm>
            <a:custGeom>
              <a:rect b="b" l="l" r="r" t="t"/>
              <a:pathLst>
                <a:path extrusionOk="0" h="1710" w="4484">
                  <a:moveTo>
                    <a:pt x="3927" y="0"/>
                  </a:moveTo>
                  <a:cubicBezTo>
                    <a:pt x="3752" y="0"/>
                    <a:pt x="3511" y="705"/>
                    <a:pt x="3511" y="705"/>
                  </a:cubicBezTo>
                  <a:cubicBezTo>
                    <a:pt x="3341" y="510"/>
                    <a:pt x="3147" y="316"/>
                    <a:pt x="2928" y="146"/>
                  </a:cubicBezTo>
                  <a:cubicBezTo>
                    <a:pt x="2885" y="106"/>
                    <a:pt x="2847" y="89"/>
                    <a:pt x="2812" y="89"/>
                  </a:cubicBezTo>
                  <a:cubicBezTo>
                    <a:pt x="2594" y="89"/>
                    <a:pt x="2540" y="778"/>
                    <a:pt x="2540" y="778"/>
                  </a:cubicBezTo>
                  <a:cubicBezTo>
                    <a:pt x="2540" y="778"/>
                    <a:pt x="2103" y="268"/>
                    <a:pt x="1957" y="49"/>
                  </a:cubicBezTo>
                  <a:cubicBezTo>
                    <a:pt x="1944" y="34"/>
                    <a:pt x="1928" y="27"/>
                    <a:pt x="1910" y="27"/>
                  </a:cubicBezTo>
                  <a:cubicBezTo>
                    <a:pt x="1697" y="27"/>
                    <a:pt x="1179" y="1021"/>
                    <a:pt x="1179" y="1021"/>
                  </a:cubicBezTo>
                  <a:cubicBezTo>
                    <a:pt x="1082" y="729"/>
                    <a:pt x="912" y="438"/>
                    <a:pt x="669" y="219"/>
                  </a:cubicBezTo>
                  <a:cubicBezTo>
                    <a:pt x="649" y="206"/>
                    <a:pt x="628" y="200"/>
                    <a:pt x="607" y="200"/>
                  </a:cubicBezTo>
                  <a:cubicBezTo>
                    <a:pt x="308" y="200"/>
                    <a:pt x="0" y="1424"/>
                    <a:pt x="159" y="1628"/>
                  </a:cubicBezTo>
                  <a:cubicBezTo>
                    <a:pt x="206" y="1688"/>
                    <a:pt x="548" y="1709"/>
                    <a:pt x="1022" y="1709"/>
                  </a:cubicBezTo>
                  <a:cubicBezTo>
                    <a:pt x="2286" y="1709"/>
                    <a:pt x="4483" y="1555"/>
                    <a:pt x="4483" y="1555"/>
                  </a:cubicBezTo>
                  <a:cubicBezTo>
                    <a:pt x="4362" y="1045"/>
                    <a:pt x="4192" y="535"/>
                    <a:pt x="3997" y="49"/>
                  </a:cubicBezTo>
                  <a:cubicBezTo>
                    <a:pt x="3976" y="15"/>
                    <a:pt x="3952" y="0"/>
                    <a:pt x="39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67"/>
          <p:cNvSpPr txBox="1"/>
          <p:nvPr>
            <p:ph idx="1" type="body"/>
          </p:nvPr>
        </p:nvSpPr>
        <p:spPr>
          <a:xfrm>
            <a:off x="713825" y="1161025"/>
            <a:ext cx="7630200" cy="3461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1pPr>
            <a:lvl2pPr indent="-317500" lvl="1" marL="9144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2pPr>
            <a:lvl3pPr indent="-317500" lvl="2" marL="13716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3pPr>
            <a:lvl4pPr indent="-317500" lvl="3" marL="18288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4pPr>
            <a:lvl5pPr indent="-317500" lvl="4" marL="22860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5pPr>
            <a:lvl6pPr indent="-317500" lvl="5" marL="27432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6pPr>
            <a:lvl7pPr indent="-317500" lvl="6" marL="32004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7pPr>
            <a:lvl8pPr indent="-317500" lvl="7" marL="36576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8pPr>
            <a:lvl9pPr indent="-317500" lvl="8" marL="4114800" marR="0" rtl="0" algn="l">
              <a:lnSpc>
                <a:spcPct val="100000"/>
              </a:lnSpc>
              <a:spcBef>
                <a:spcPts val="0"/>
              </a:spcBef>
              <a:spcAft>
                <a:spcPts val="0"/>
              </a:spcAft>
              <a:buClr>
                <a:schemeClr val="dk1"/>
              </a:buClr>
              <a:buSzPts val="1400"/>
              <a:buFont typeface="Catamaran"/>
              <a:buChar char="■"/>
              <a:defRPr b="0" i="0" sz="1400" u="none" cap="none" strike="noStrike">
                <a:solidFill>
                  <a:schemeClr val="dk1"/>
                </a:solidFill>
                <a:latin typeface="Catamaran"/>
                <a:ea typeface="Catamaran"/>
                <a:cs typeface="Catamaran"/>
                <a:sym typeface="Catamaran"/>
              </a:defRPr>
            </a:lvl9pPr>
          </a:lstStyle>
          <a:p/>
        </p:txBody>
      </p:sp>
      <p:sp>
        <p:nvSpPr>
          <p:cNvPr id="7" name="Google Shape;7;p67"/>
          <p:cNvSpPr txBox="1"/>
          <p:nvPr>
            <p:ph type="title"/>
          </p:nvPr>
        </p:nvSpPr>
        <p:spPr>
          <a:xfrm>
            <a:off x="830025" y="227975"/>
            <a:ext cx="7028400" cy="5115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1pPr>
            <a:lvl2pPr lvl="1"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2pPr>
            <a:lvl3pPr lvl="2"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3pPr>
            <a:lvl4pPr lvl="3"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4pPr>
            <a:lvl5pPr lvl="4"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5pPr>
            <a:lvl6pPr lvl="5"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6pPr>
            <a:lvl7pPr lvl="6"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7pPr>
            <a:lvl8pPr lvl="7"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8pPr>
            <a:lvl9pPr lvl="8" marR="0" rtl="0" algn="ctr">
              <a:lnSpc>
                <a:spcPct val="100000"/>
              </a:lnSpc>
              <a:spcBef>
                <a:spcPts val="0"/>
              </a:spcBef>
              <a:spcAft>
                <a:spcPts val="0"/>
              </a:spcAft>
              <a:buClr>
                <a:schemeClr val="dk1"/>
              </a:buClr>
              <a:buSzPts val="3500"/>
              <a:buFont typeface="Vibur"/>
              <a:buNone/>
              <a:defRPr b="0" i="0" sz="3500" u="none" cap="none" strike="noStrike">
                <a:solidFill>
                  <a:schemeClr val="dk1"/>
                </a:solidFill>
                <a:latin typeface="Vibur"/>
                <a:ea typeface="Vibur"/>
                <a:cs typeface="Vibur"/>
                <a:sym typeface="Vibur"/>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38.png"/><Relationship Id="rId4" Type="http://schemas.openxmlformats.org/officeDocument/2006/relationships/image" Target="../media/image35.png"/><Relationship Id="rId5" Type="http://schemas.openxmlformats.org/officeDocument/2006/relationships/image" Target="../media/image3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39.png"/><Relationship Id="rId4" Type="http://schemas.openxmlformats.org/officeDocument/2006/relationships/image" Target="../media/image45.png"/><Relationship Id="rId5" Type="http://schemas.openxmlformats.org/officeDocument/2006/relationships/image" Target="../media/image40.png"/><Relationship Id="rId6"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32.png"/><Relationship Id="rId4" Type="http://schemas.openxmlformats.org/officeDocument/2006/relationships/image" Target="../media/image41.png"/><Relationship Id="rId5" Type="http://schemas.openxmlformats.org/officeDocument/2006/relationships/image" Target="../media/image4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image" Target="../media/image38.png"/><Relationship Id="rId4" Type="http://schemas.openxmlformats.org/officeDocument/2006/relationships/image" Target="../media/image32.png"/><Relationship Id="rId5" Type="http://schemas.openxmlformats.org/officeDocument/2006/relationships/image" Target="../media/image35.png"/><Relationship Id="rId6"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image" Target="../media/image4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7.png"/><Relationship Id="rId4" Type="http://schemas.openxmlformats.org/officeDocument/2006/relationships/image" Target="../media/image3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0" name="Shape 1610"/>
        <p:cNvGrpSpPr/>
        <p:nvPr/>
      </p:nvGrpSpPr>
      <p:grpSpPr>
        <a:xfrm>
          <a:off x="0" y="0"/>
          <a:ext cx="0" cy="0"/>
          <a:chOff x="0" y="0"/>
          <a:chExt cx="0" cy="0"/>
        </a:xfrm>
      </p:grpSpPr>
      <p:sp>
        <p:nvSpPr>
          <p:cNvPr id="1611" name="Google Shape;1611;p1"/>
          <p:cNvSpPr txBox="1"/>
          <p:nvPr>
            <p:ph idx="1" type="subTitle"/>
          </p:nvPr>
        </p:nvSpPr>
        <p:spPr>
          <a:xfrm>
            <a:off x="2558550" y="3307775"/>
            <a:ext cx="4311600" cy="112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Nhóm đề tài số 10:</a:t>
            </a:r>
            <a:endParaRPr b="1"/>
          </a:p>
          <a:p>
            <a:pPr indent="-317500" lvl="0" marL="457200" rtl="0" algn="l">
              <a:lnSpc>
                <a:spcPct val="100000"/>
              </a:lnSpc>
              <a:spcBef>
                <a:spcPts val="0"/>
              </a:spcBef>
              <a:spcAft>
                <a:spcPts val="0"/>
              </a:spcAft>
              <a:buSzPts val="1400"/>
              <a:buAutoNum type="arabicPeriod"/>
            </a:pPr>
            <a:r>
              <a:rPr lang="en"/>
              <a:t>Bùi Hà Nhi				18110168</a:t>
            </a:r>
            <a:endParaRPr/>
          </a:p>
          <a:p>
            <a:pPr indent="-317500" lvl="0" marL="457200" rtl="0" algn="l">
              <a:lnSpc>
                <a:spcPct val="100000"/>
              </a:lnSpc>
              <a:spcBef>
                <a:spcPts val="0"/>
              </a:spcBef>
              <a:spcAft>
                <a:spcPts val="0"/>
              </a:spcAft>
              <a:buSzPts val="1400"/>
              <a:buAutoNum type="arabicPeriod"/>
            </a:pPr>
            <a:r>
              <a:rPr lang="en"/>
              <a:t>Nguyễn Tấn Quốc Khánh	17110161</a:t>
            </a:r>
            <a:endParaRPr/>
          </a:p>
          <a:p>
            <a:pPr indent="-317500" lvl="0" marL="457200" rtl="0" algn="l">
              <a:lnSpc>
                <a:spcPct val="100000"/>
              </a:lnSpc>
              <a:spcBef>
                <a:spcPts val="0"/>
              </a:spcBef>
              <a:spcAft>
                <a:spcPts val="0"/>
              </a:spcAft>
              <a:buSzPts val="1400"/>
              <a:buAutoNum type="arabicPeriod"/>
            </a:pPr>
            <a:r>
              <a:rPr lang="en"/>
              <a:t>Phạm Tấn Trung			19110305</a:t>
            </a:r>
            <a:endParaRPr/>
          </a:p>
          <a:p>
            <a:pPr indent="-317500" lvl="0" marL="457200" rtl="0" algn="l">
              <a:lnSpc>
                <a:spcPct val="100000"/>
              </a:lnSpc>
              <a:spcBef>
                <a:spcPts val="0"/>
              </a:spcBef>
              <a:spcAft>
                <a:spcPts val="0"/>
              </a:spcAft>
              <a:buSzPts val="1400"/>
              <a:buAutoNum type="arabicPeriod"/>
            </a:pPr>
            <a:r>
              <a:rPr lang="en"/>
              <a:t>Phạm Đắc Trường.			19110307</a:t>
            </a:r>
            <a:endParaRPr/>
          </a:p>
        </p:txBody>
      </p:sp>
      <p:sp>
        <p:nvSpPr>
          <p:cNvPr id="1612" name="Google Shape;1612;p1"/>
          <p:cNvSpPr txBox="1"/>
          <p:nvPr>
            <p:ph type="title"/>
          </p:nvPr>
        </p:nvSpPr>
        <p:spPr>
          <a:xfrm>
            <a:off x="1780650" y="1329750"/>
            <a:ext cx="5582700" cy="118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500"/>
              <a:buNone/>
            </a:pPr>
            <a:r>
              <a:rPr lang="en"/>
              <a:t>BÁO CÁO</a:t>
            </a:r>
            <a:endParaRPr/>
          </a:p>
        </p:txBody>
      </p:sp>
      <p:sp>
        <p:nvSpPr>
          <p:cNvPr id="1613" name="Google Shape;1613;p1"/>
          <p:cNvSpPr txBox="1"/>
          <p:nvPr>
            <p:ph idx="1" type="subTitle"/>
          </p:nvPr>
        </p:nvSpPr>
        <p:spPr>
          <a:xfrm>
            <a:off x="2322000" y="2388575"/>
            <a:ext cx="4500000" cy="919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i="1" lang="en" sz="1700">
                <a:solidFill>
                  <a:srgbClr val="FF0000"/>
                </a:solidFill>
              </a:rPr>
              <a:t>ĐỀ TÀI: </a:t>
            </a:r>
            <a:r>
              <a:rPr b="1" i="1" lang="en" sz="2200">
                <a:solidFill>
                  <a:srgbClr val="FF0000"/>
                </a:solidFill>
              </a:rPr>
              <a:t>CATCH COIN GAME!</a:t>
            </a:r>
            <a:endParaRPr b="1" i="1" sz="2200">
              <a:solidFill>
                <a:srgbClr val="FF0000"/>
              </a:solidFill>
            </a:endParaRPr>
          </a:p>
          <a:p>
            <a:pPr indent="0" lvl="0" marL="0" rtl="0" algn="ctr">
              <a:lnSpc>
                <a:spcPct val="100000"/>
              </a:lnSpc>
              <a:spcBef>
                <a:spcPts val="0"/>
              </a:spcBef>
              <a:spcAft>
                <a:spcPts val="0"/>
              </a:spcAft>
              <a:buSzPts val="1400"/>
              <a:buNone/>
            </a:pPr>
            <a:r>
              <a:rPr b="1" lang="en"/>
              <a:t>Môn học: TRÍ TUỆ NHÂN TẠO</a:t>
            </a:r>
            <a:endParaRPr b="1"/>
          </a:p>
          <a:p>
            <a:pPr indent="0" lvl="0" marL="0" rtl="0" algn="ctr">
              <a:lnSpc>
                <a:spcPct val="100000"/>
              </a:lnSpc>
              <a:spcBef>
                <a:spcPts val="0"/>
              </a:spcBef>
              <a:spcAft>
                <a:spcPts val="0"/>
              </a:spcAft>
              <a:buSzPts val="1400"/>
              <a:buNone/>
            </a:pPr>
            <a:r>
              <a:rPr b="1" lang="en"/>
              <a:t>Giảng viên: Thầy Nguyễn Mạnh Hùng</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3" name="Shape 1843"/>
        <p:cNvGrpSpPr/>
        <p:nvPr/>
      </p:nvGrpSpPr>
      <p:grpSpPr>
        <a:xfrm>
          <a:off x="0" y="0"/>
          <a:ext cx="0" cy="0"/>
          <a:chOff x="0" y="0"/>
          <a:chExt cx="0" cy="0"/>
        </a:xfrm>
      </p:grpSpPr>
      <p:sp>
        <p:nvSpPr>
          <p:cNvPr id="1844" name="Google Shape;1844;p19"/>
          <p:cNvSpPr txBox="1"/>
          <p:nvPr>
            <p:ph type="title"/>
          </p:nvPr>
        </p:nvSpPr>
        <p:spPr>
          <a:xfrm>
            <a:off x="753825" y="336125"/>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Catch coin game </a:t>
            </a:r>
            <a:endParaRPr/>
          </a:p>
        </p:txBody>
      </p:sp>
      <p:sp>
        <p:nvSpPr>
          <p:cNvPr id="1845" name="Google Shape;1845;p19"/>
          <p:cNvSpPr txBox="1"/>
          <p:nvPr/>
        </p:nvSpPr>
        <p:spPr>
          <a:xfrm>
            <a:off x="1467738" y="2779194"/>
            <a:ext cx="13710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200">
                <a:solidFill>
                  <a:schemeClr val="dk1"/>
                </a:solidFill>
                <a:latin typeface="Vibur"/>
                <a:ea typeface="Vibur"/>
                <a:cs typeface="Vibur"/>
                <a:sym typeface="Vibur"/>
              </a:rPr>
              <a:t>AI Bot 1</a:t>
            </a:r>
            <a:endParaRPr b="0" i="0" sz="2200" u="none" cap="none" strike="noStrike">
              <a:solidFill>
                <a:schemeClr val="dk1"/>
              </a:solidFill>
              <a:latin typeface="Vibur"/>
              <a:ea typeface="Vibur"/>
              <a:cs typeface="Vibur"/>
              <a:sym typeface="Vibur"/>
            </a:endParaRPr>
          </a:p>
        </p:txBody>
      </p:sp>
      <p:sp>
        <p:nvSpPr>
          <p:cNvPr id="1846" name="Google Shape;1846;p19"/>
          <p:cNvSpPr txBox="1"/>
          <p:nvPr/>
        </p:nvSpPr>
        <p:spPr>
          <a:xfrm>
            <a:off x="2883037" y="2803656"/>
            <a:ext cx="13713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200"/>
              <a:buFont typeface="Arial"/>
              <a:buNone/>
            </a:pPr>
            <a:r>
              <a:rPr lang="en" sz="2200">
                <a:solidFill>
                  <a:schemeClr val="dk1"/>
                </a:solidFill>
                <a:latin typeface="Vibur"/>
                <a:ea typeface="Vibur"/>
                <a:cs typeface="Vibur"/>
                <a:sym typeface="Vibur"/>
              </a:rPr>
              <a:t>AI Bot 2</a:t>
            </a:r>
            <a:endParaRPr sz="2200">
              <a:solidFill>
                <a:schemeClr val="dk1"/>
              </a:solidFill>
              <a:latin typeface="Vibur"/>
              <a:ea typeface="Vibur"/>
              <a:cs typeface="Vibur"/>
              <a:sym typeface="Vibur"/>
            </a:endParaRPr>
          </a:p>
          <a:p>
            <a:pPr indent="0" lvl="0" marL="0" marR="0" rtl="0" algn="r">
              <a:lnSpc>
                <a:spcPct val="100000"/>
              </a:lnSpc>
              <a:spcBef>
                <a:spcPts val="0"/>
              </a:spcBef>
              <a:spcAft>
                <a:spcPts val="0"/>
              </a:spcAft>
              <a:buClr>
                <a:srgbClr val="000000"/>
              </a:buClr>
              <a:buSzPts val="1100"/>
              <a:buFont typeface="Arial"/>
              <a:buNone/>
            </a:pPr>
            <a:r>
              <a:t/>
            </a:r>
            <a:endParaRPr sz="2200">
              <a:solidFill>
                <a:schemeClr val="dk1"/>
              </a:solidFill>
              <a:latin typeface="Vibur"/>
              <a:ea typeface="Vibur"/>
              <a:cs typeface="Vibur"/>
              <a:sym typeface="Vibur"/>
            </a:endParaRPr>
          </a:p>
        </p:txBody>
      </p:sp>
      <p:sp>
        <p:nvSpPr>
          <p:cNvPr id="1847" name="Google Shape;1847;p19"/>
          <p:cNvSpPr txBox="1"/>
          <p:nvPr/>
        </p:nvSpPr>
        <p:spPr>
          <a:xfrm>
            <a:off x="4573762" y="2803656"/>
            <a:ext cx="13713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200"/>
              <a:buFont typeface="Arial"/>
              <a:buNone/>
            </a:pPr>
            <a:r>
              <a:rPr lang="en" sz="2200">
                <a:solidFill>
                  <a:schemeClr val="dk1"/>
                </a:solidFill>
                <a:latin typeface="Vibur"/>
                <a:ea typeface="Vibur"/>
                <a:cs typeface="Vibur"/>
                <a:sym typeface="Vibur"/>
              </a:rPr>
              <a:t>AI Bot 3</a:t>
            </a:r>
            <a:endParaRPr sz="2200">
              <a:solidFill>
                <a:schemeClr val="dk1"/>
              </a:solidFill>
              <a:latin typeface="Vibur"/>
              <a:ea typeface="Vibur"/>
              <a:cs typeface="Vibur"/>
              <a:sym typeface="Vibur"/>
            </a:endParaRPr>
          </a:p>
        </p:txBody>
      </p:sp>
      <p:sp>
        <p:nvSpPr>
          <p:cNvPr id="1848" name="Google Shape;1848;p19"/>
          <p:cNvSpPr txBox="1"/>
          <p:nvPr/>
        </p:nvSpPr>
        <p:spPr>
          <a:xfrm>
            <a:off x="1195450" y="3552425"/>
            <a:ext cx="6199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en">
                <a:solidFill>
                  <a:schemeClr val="dk1"/>
                </a:solidFill>
                <a:latin typeface="Comfortaa"/>
                <a:ea typeface="Comfortaa"/>
                <a:cs typeface="Comfortaa"/>
                <a:sym typeface="Comfortaa"/>
              </a:rPr>
              <a:t>Tính Al được thể hiện ở việc nhóm đã t</a:t>
            </a:r>
            <a:r>
              <a:rPr lang="en">
                <a:solidFill>
                  <a:schemeClr val="dk1"/>
                </a:solidFill>
                <a:latin typeface="Comfortaa"/>
                <a:ea typeface="Comfortaa"/>
                <a:cs typeface="Comfortaa"/>
                <a:sym typeface="Comfortaa"/>
              </a:rPr>
              <a:t>rain c</a:t>
            </a:r>
            <a:r>
              <a:rPr lang="en">
                <a:solidFill>
                  <a:schemeClr val="dk1"/>
                </a:solidFill>
                <a:latin typeface="Comfortaa"/>
                <a:ea typeface="Comfortaa"/>
                <a:cs typeface="Comfortaa"/>
                <a:sym typeface="Comfortaa"/>
              </a:rPr>
              <a:t>ác con bot để có thể tự động di chuyển để ăn các đồng coin </a:t>
            </a:r>
            <a:endParaRPr>
              <a:solidFill>
                <a:schemeClr val="dk1"/>
              </a:solidFill>
              <a:latin typeface="Comfortaa"/>
              <a:ea typeface="Comfortaa"/>
              <a:cs typeface="Comfortaa"/>
              <a:sym typeface="Comfortaa"/>
            </a:endParaRPr>
          </a:p>
        </p:txBody>
      </p:sp>
      <p:grpSp>
        <p:nvGrpSpPr>
          <p:cNvPr id="1849" name="Google Shape;1849;p19"/>
          <p:cNvGrpSpPr/>
          <p:nvPr/>
        </p:nvGrpSpPr>
        <p:grpSpPr>
          <a:xfrm>
            <a:off x="1535713" y="1900184"/>
            <a:ext cx="900281" cy="915535"/>
            <a:chOff x="451814" y="2209625"/>
            <a:chExt cx="873890" cy="888696"/>
          </a:xfrm>
        </p:grpSpPr>
        <p:sp>
          <p:nvSpPr>
            <p:cNvPr id="1850" name="Google Shape;1850;p19"/>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9"/>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19"/>
          <p:cNvGrpSpPr/>
          <p:nvPr/>
        </p:nvGrpSpPr>
        <p:grpSpPr>
          <a:xfrm>
            <a:off x="3050638" y="1907525"/>
            <a:ext cx="987464" cy="967126"/>
            <a:chOff x="1497832" y="2531913"/>
            <a:chExt cx="958517" cy="938775"/>
          </a:xfrm>
        </p:grpSpPr>
        <p:sp>
          <p:nvSpPr>
            <p:cNvPr id="1853" name="Google Shape;1853;p19"/>
            <p:cNvSpPr/>
            <p:nvPr/>
          </p:nvSpPr>
          <p:spPr>
            <a:xfrm>
              <a:off x="1601706" y="2531913"/>
              <a:ext cx="854643" cy="876493"/>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9"/>
            <p:cNvSpPr/>
            <p:nvPr/>
          </p:nvSpPr>
          <p:spPr>
            <a:xfrm>
              <a:off x="1497832" y="2594195"/>
              <a:ext cx="854643" cy="876494"/>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19"/>
          <p:cNvGrpSpPr/>
          <p:nvPr/>
        </p:nvGrpSpPr>
        <p:grpSpPr>
          <a:xfrm>
            <a:off x="4701355" y="1924996"/>
            <a:ext cx="961117" cy="937088"/>
            <a:chOff x="4697006" y="3199982"/>
            <a:chExt cx="932942" cy="909618"/>
          </a:xfrm>
        </p:grpSpPr>
        <p:sp>
          <p:nvSpPr>
            <p:cNvPr id="1856" name="Google Shape;1856;p19"/>
            <p:cNvSpPr/>
            <p:nvPr/>
          </p:nvSpPr>
          <p:spPr>
            <a:xfrm>
              <a:off x="4787004" y="3199982"/>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9"/>
            <p:cNvSpPr/>
            <p:nvPr/>
          </p:nvSpPr>
          <p:spPr>
            <a:xfrm>
              <a:off x="4697006" y="3248423"/>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8" name="Google Shape;1858;p19"/>
          <p:cNvSpPr txBox="1"/>
          <p:nvPr/>
        </p:nvSpPr>
        <p:spPr>
          <a:xfrm>
            <a:off x="1749150" y="982613"/>
            <a:ext cx="5645700" cy="118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700">
                <a:solidFill>
                  <a:schemeClr val="dk1"/>
                </a:solidFill>
                <a:latin typeface="Comfortaa"/>
                <a:ea typeface="Comfortaa"/>
                <a:cs typeface="Comfortaa"/>
                <a:sym typeface="Comfortaa"/>
              </a:rPr>
              <a:t>Ở 2 option : </a:t>
            </a:r>
            <a:endParaRPr sz="1700">
              <a:solidFill>
                <a:schemeClr val="dk1"/>
              </a:solidFill>
              <a:latin typeface="Comfortaa"/>
              <a:ea typeface="Comfortaa"/>
              <a:cs typeface="Comfortaa"/>
              <a:sym typeface="Comfortaa"/>
            </a:endParaRPr>
          </a:p>
          <a:p>
            <a:pPr indent="-336550" lvl="0" marL="457200" marR="0" rtl="0" algn="l">
              <a:lnSpc>
                <a:spcPct val="100000"/>
              </a:lnSpc>
              <a:spcBef>
                <a:spcPts val="0"/>
              </a:spcBef>
              <a:spcAft>
                <a:spcPts val="0"/>
              </a:spcAft>
              <a:buClr>
                <a:schemeClr val="dk1"/>
              </a:buClr>
              <a:buSzPts val="1700"/>
              <a:buFont typeface="Comfortaa"/>
              <a:buChar char="●"/>
            </a:pPr>
            <a:r>
              <a:rPr lang="en" sz="1700">
                <a:solidFill>
                  <a:schemeClr val="dk1"/>
                </a:solidFill>
                <a:latin typeface="Comfortaa"/>
                <a:ea typeface="Comfortaa"/>
                <a:cs typeface="Comfortaa"/>
                <a:sym typeface="Comfortaa"/>
              </a:rPr>
              <a:t>Human vs Al</a:t>
            </a:r>
            <a:endParaRPr sz="1700">
              <a:solidFill>
                <a:schemeClr val="dk1"/>
              </a:solidFill>
              <a:latin typeface="Comfortaa"/>
              <a:ea typeface="Comfortaa"/>
              <a:cs typeface="Comfortaa"/>
              <a:sym typeface="Comfortaa"/>
            </a:endParaRPr>
          </a:p>
          <a:p>
            <a:pPr indent="-336550" lvl="0" marL="457200" marR="0" rtl="0" algn="l">
              <a:lnSpc>
                <a:spcPct val="100000"/>
              </a:lnSpc>
              <a:spcBef>
                <a:spcPts val="0"/>
              </a:spcBef>
              <a:spcAft>
                <a:spcPts val="0"/>
              </a:spcAft>
              <a:buClr>
                <a:schemeClr val="dk1"/>
              </a:buClr>
              <a:buSzPts val="1700"/>
              <a:buFont typeface="Comfortaa"/>
              <a:buChar char="●"/>
            </a:pPr>
            <a:r>
              <a:rPr lang="en" sz="1700">
                <a:solidFill>
                  <a:schemeClr val="dk1"/>
                </a:solidFill>
                <a:latin typeface="Comfortaa"/>
                <a:ea typeface="Comfortaa"/>
                <a:cs typeface="Comfortaa"/>
                <a:sym typeface="Comfortaa"/>
              </a:rPr>
              <a:t>Al vs Al vs Al</a:t>
            </a:r>
            <a:endParaRPr sz="1700">
              <a:solidFill>
                <a:schemeClr val="dk1"/>
              </a:solidFill>
              <a:latin typeface="Comfortaa"/>
              <a:ea typeface="Comfortaa"/>
              <a:cs typeface="Comfortaa"/>
              <a:sym typeface="Comfortaa"/>
            </a:endParaRPr>
          </a:p>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 </a:t>
            </a:r>
            <a:endParaRPr b="1" i="0" sz="1400" u="none" cap="none" strike="noStrike">
              <a:solidFill>
                <a:schemeClr val="dk1"/>
              </a:solidFill>
              <a:latin typeface="Comfortaa"/>
              <a:ea typeface="Comfortaa"/>
              <a:cs typeface="Comfortaa"/>
              <a:sym typeface="Comfortaa"/>
            </a:endParaRPr>
          </a:p>
        </p:txBody>
      </p:sp>
      <p:pic>
        <p:nvPicPr>
          <p:cNvPr id="1859" name="Google Shape;1859;p19"/>
          <p:cNvPicPr preferRelativeResize="0"/>
          <p:nvPr/>
        </p:nvPicPr>
        <p:blipFill>
          <a:blip r:embed="rId3">
            <a:alphaModFix/>
          </a:blip>
          <a:stretch>
            <a:fillRect/>
          </a:stretch>
        </p:blipFill>
        <p:spPr>
          <a:xfrm>
            <a:off x="1434888" y="1881688"/>
            <a:ext cx="952500" cy="952500"/>
          </a:xfrm>
          <a:prstGeom prst="rect">
            <a:avLst/>
          </a:prstGeom>
          <a:noFill/>
          <a:ln>
            <a:noFill/>
          </a:ln>
        </p:spPr>
      </p:pic>
      <p:pic>
        <p:nvPicPr>
          <p:cNvPr id="1860" name="Google Shape;1860;p19"/>
          <p:cNvPicPr preferRelativeResize="0"/>
          <p:nvPr/>
        </p:nvPicPr>
        <p:blipFill>
          <a:blip r:embed="rId4">
            <a:alphaModFix/>
          </a:blip>
          <a:stretch>
            <a:fillRect/>
          </a:stretch>
        </p:blipFill>
        <p:spPr>
          <a:xfrm>
            <a:off x="3092437" y="1914862"/>
            <a:ext cx="952500" cy="952500"/>
          </a:xfrm>
          <a:prstGeom prst="rect">
            <a:avLst/>
          </a:prstGeom>
          <a:noFill/>
          <a:ln>
            <a:noFill/>
          </a:ln>
        </p:spPr>
      </p:pic>
      <p:pic>
        <p:nvPicPr>
          <p:cNvPr id="1861" name="Google Shape;1861;p19"/>
          <p:cNvPicPr preferRelativeResize="0"/>
          <p:nvPr/>
        </p:nvPicPr>
        <p:blipFill>
          <a:blip r:embed="rId5">
            <a:alphaModFix/>
          </a:blip>
          <a:stretch>
            <a:fillRect/>
          </a:stretch>
        </p:blipFill>
        <p:spPr>
          <a:xfrm>
            <a:off x="4652738" y="1786675"/>
            <a:ext cx="1029050" cy="1029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grpSp>
        <p:nvGrpSpPr>
          <p:cNvPr id="1866" name="Google Shape;1866;g10359fd539e_1_0"/>
          <p:cNvGrpSpPr/>
          <p:nvPr/>
        </p:nvGrpSpPr>
        <p:grpSpPr>
          <a:xfrm>
            <a:off x="930141" y="2367904"/>
            <a:ext cx="2977574" cy="2775585"/>
            <a:chOff x="727286" y="3003368"/>
            <a:chExt cx="2378064" cy="2071023"/>
          </a:xfrm>
        </p:grpSpPr>
        <p:sp>
          <p:nvSpPr>
            <p:cNvPr id="1867" name="Google Shape;1867;g10359fd539e_1_0"/>
            <p:cNvSpPr/>
            <p:nvPr/>
          </p:nvSpPr>
          <p:spPr>
            <a:xfrm>
              <a:off x="774961" y="3003368"/>
              <a:ext cx="459066" cy="1248825"/>
            </a:xfrm>
            <a:custGeom>
              <a:rect b="b" l="l" r="r" t="t"/>
              <a:pathLst>
                <a:path extrusionOk="0" h="9086" w="3340">
                  <a:moveTo>
                    <a:pt x="2434" y="1"/>
                  </a:moveTo>
                  <a:cubicBezTo>
                    <a:pt x="2382" y="1"/>
                    <a:pt x="2329" y="8"/>
                    <a:pt x="2277" y="22"/>
                  </a:cubicBezTo>
                  <a:cubicBezTo>
                    <a:pt x="2104" y="65"/>
                    <a:pt x="1930" y="173"/>
                    <a:pt x="1800" y="282"/>
                  </a:cubicBezTo>
                  <a:cubicBezTo>
                    <a:pt x="1497" y="542"/>
                    <a:pt x="1215" y="846"/>
                    <a:pt x="1020" y="1192"/>
                  </a:cubicBezTo>
                  <a:cubicBezTo>
                    <a:pt x="304" y="2385"/>
                    <a:pt x="1" y="3794"/>
                    <a:pt x="131" y="5182"/>
                  </a:cubicBezTo>
                  <a:cubicBezTo>
                    <a:pt x="196" y="5897"/>
                    <a:pt x="347" y="6591"/>
                    <a:pt x="608" y="7263"/>
                  </a:cubicBezTo>
                  <a:cubicBezTo>
                    <a:pt x="671" y="7412"/>
                    <a:pt x="1550" y="9086"/>
                    <a:pt x="1644" y="9086"/>
                  </a:cubicBezTo>
                  <a:cubicBezTo>
                    <a:pt x="1646" y="9086"/>
                    <a:pt x="1647" y="9085"/>
                    <a:pt x="1648" y="9084"/>
                  </a:cubicBezTo>
                  <a:cubicBezTo>
                    <a:pt x="1843" y="8911"/>
                    <a:pt x="2017" y="8737"/>
                    <a:pt x="2212" y="8586"/>
                  </a:cubicBezTo>
                  <a:cubicBezTo>
                    <a:pt x="1258" y="6851"/>
                    <a:pt x="2125" y="4835"/>
                    <a:pt x="2624" y="3100"/>
                  </a:cubicBezTo>
                  <a:cubicBezTo>
                    <a:pt x="2862" y="2320"/>
                    <a:pt x="3339" y="1041"/>
                    <a:pt x="2906" y="260"/>
                  </a:cubicBezTo>
                  <a:cubicBezTo>
                    <a:pt x="2804" y="91"/>
                    <a:pt x="2623" y="1"/>
                    <a:pt x="2434" y="1"/>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g10359fd539e_1_0"/>
            <p:cNvSpPr/>
            <p:nvPr/>
          </p:nvSpPr>
          <p:spPr>
            <a:xfrm>
              <a:off x="774961" y="3003368"/>
              <a:ext cx="459066" cy="1248825"/>
            </a:xfrm>
            <a:custGeom>
              <a:rect b="b" l="l" r="r" t="t"/>
              <a:pathLst>
                <a:path extrusionOk="0" h="9086" w="3340">
                  <a:moveTo>
                    <a:pt x="2434" y="1"/>
                  </a:moveTo>
                  <a:cubicBezTo>
                    <a:pt x="2382" y="1"/>
                    <a:pt x="2329" y="8"/>
                    <a:pt x="2277" y="22"/>
                  </a:cubicBezTo>
                  <a:cubicBezTo>
                    <a:pt x="2104" y="65"/>
                    <a:pt x="1930" y="173"/>
                    <a:pt x="1800" y="282"/>
                  </a:cubicBezTo>
                  <a:cubicBezTo>
                    <a:pt x="1497" y="542"/>
                    <a:pt x="1215" y="846"/>
                    <a:pt x="1020" y="1192"/>
                  </a:cubicBezTo>
                  <a:cubicBezTo>
                    <a:pt x="304" y="2385"/>
                    <a:pt x="1" y="3794"/>
                    <a:pt x="131" y="5182"/>
                  </a:cubicBezTo>
                  <a:cubicBezTo>
                    <a:pt x="196" y="5897"/>
                    <a:pt x="347" y="6591"/>
                    <a:pt x="608" y="7263"/>
                  </a:cubicBezTo>
                  <a:cubicBezTo>
                    <a:pt x="671" y="7412"/>
                    <a:pt x="1550" y="9086"/>
                    <a:pt x="1644" y="9086"/>
                  </a:cubicBezTo>
                  <a:cubicBezTo>
                    <a:pt x="1646" y="9086"/>
                    <a:pt x="1647" y="9085"/>
                    <a:pt x="1648" y="9084"/>
                  </a:cubicBezTo>
                  <a:cubicBezTo>
                    <a:pt x="1843" y="8911"/>
                    <a:pt x="2017" y="8737"/>
                    <a:pt x="2212" y="8586"/>
                  </a:cubicBezTo>
                  <a:cubicBezTo>
                    <a:pt x="1258" y="6851"/>
                    <a:pt x="2125" y="4835"/>
                    <a:pt x="2624" y="3100"/>
                  </a:cubicBezTo>
                  <a:cubicBezTo>
                    <a:pt x="2862" y="2320"/>
                    <a:pt x="3339" y="1041"/>
                    <a:pt x="2906" y="260"/>
                  </a:cubicBezTo>
                  <a:cubicBezTo>
                    <a:pt x="2804" y="91"/>
                    <a:pt x="2623" y="1"/>
                    <a:pt x="2434" y="1"/>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g10359fd539e_1_0"/>
            <p:cNvSpPr/>
            <p:nvPr/>
          </p:nvSpPr>
          <p:spPr>
            <a:xfrm>
              <a:off x="727286" y="3003368"/>
              <a:ext cx="459066" cy="1248825"/>
            </a:xfrm>
            <a:custGeom>
              <a:rect b="b" l="l" r="r" t="t"/>
              <a:pathLst>
                <a:path extrusionOk="0" h="9086" w="3340">
                  <a:moveTo>
                    <a:pt x="2434" y="1"/>
                  </a:moveTo>
                  <a:cubicBezTo>
                    <a:pt x="2382" y="1"/>
                    <a:pt x="2329" y="8"/>
                    <a:pt x="2277" y="22"/>
                  </a:cubicBezTo>
                  <a:cubicBezTo>
                    <a:pt x="2104" y="65"/>
                    <a:pt x="1930" y="173"/>
                    <a:pt x="1800" y="282"/>
                  </a:cubicBezTo>
                  <a:cubicBezTo>
                    <a:pt x="1497" y="542"/>
                    <a:pt x="1215" y="846"/>
                    <a:pt x="1020" y="1192"/>
                  </a:cubicBezTo>
                  <a:cubicBezTo>
                    <a:pt x="304" y="2385"/>
                    <a:pt x="1" y="3794"/>
                    <a:pt x="131" y="5182"/>
                  </a:cubicBezTo>
                  <a:cubicBezTo>
                    <a:pt x="196" y="5897"/>
                    <a:pt x="347" y="6591"/>
                    <a:pt x="608" y="7263"/>
                  </a:cubicBezTo>
                  <a:cubicBezTo>
                    <a:pt x="671" y="7412"/>
                    <a:pt x="1550" y="9086"/>
                    <a:pt x="1644" y="9086"/>
                  </a:cubicBezTo>
                  <a:cubicBezTo>
                    <a:pt x="1646" y="9086"/>
                    <a:pt x="1647" y="9085"/>
                    <a:pt x="1648" y="9084"/>
                  </a:cubicBezTo>
                  <a:cubicBezTo>
                    <a:pt x="1843" y="8911"/>
                    <a:pt x="2017" y="8737"/>
                    <a:pt x="2212" y="8586"/>
                  </a:cubicBezTo>
                  <a:cubicBezTo>
                    <a:pt x="1258" y="6851"/>
                    <a:pt x="2125" y="4835"/>
                    <a:pt x="2624" y="3100"/>
                  </a:cubicBezTo>
                  <a:cubicBezTo>
                    <a:pt x="2862" y="2320"/>
                    <a:pt x="3339" y="1041"/>
                    <a:pt x="2906" y="260"/>
                  </a:cubicBezTo>
                  <a:cubicBezTo>
                    <a:pt x="2804" y="91"/>
                    <a:pt x="2623" y="1"/>
                    <a:pt x="2434" y="1"/>
                  </a:cubicBezTo>
                  <a:close/>
                </a:path>
              </a:pathLst>
            </a:cu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g10359fd539e_1_0"/>
            <p:cNvSpPr/>
            <p:nvPr/>
          </p:nvSpPr>
          <p:spPr>
            <a:xfrm>
              <a:off x="2181445" y="4125333"/>
              <a:ext cx="923905" cy="831130"/>
            </a:xfrm>
            <a:custGeom>
              <a:rect b="b" l="l" r="r" t="t"/>
              <a:pathLst>
                <a:path extrusionOk="0" h="6047" w="6722">
                  <a:moveTo>
                    <a:pt x="833" y="1"/>
                  </a:moveTo>
                  <a:cubicBezTo>
                    <a:pt x="693" y="1"/>
                    <a:pt x="552" y="11"/>
                    <a:pt x="413" y="32"/>
                  </a:cubicBezTo>
                  <a:lnTo>
                    <a:pt x="413" y="97"/>
                  </a:lnTo>
                  <a:cubicBezTo>
                    <a:pt x="88" y="1940"/>
                    <a:pt x="1" y="3805"/>
                    <a:pt x="196" y="5648"/>
                  </a:cubicBezTo>
                  <a:lnTo>
                    <a:pt x="2212" y="5648"/>
                  </a:lnTo>
                  <a:cubicBezTo>
                    <a:pt x="2305" y="5653"/>
                    <a:pt x="2397" y="5656"/>
                    <a:pt x="2487" y="5656"/>
                  </a:cubicBezTo>
                  <a:cubicBezTo>
                    <a:pt x="2735" y="5656"/>
                    <a:pt x="2977" y="5636"/>
                    <a:pt x="3231" y="5604"/>
                  </a:cubicBezTo>
                  <a:lnTo>
                    <a:pt x="3296" y="5582"/>
                  </a:lnTo>
                  <a:cubicBezTo>
                    <a:pt x="3405" y="5626"/>
                    <a:pt x="3513" y="5669"/>
                    <a:pt x="3600" y="5691"/>
                  </a:cubicBezTo>
                  <a:cubicBezTo>
                    <a:pt x="4307" y="5933"/>
                    <a:pt x="5030" y="6047"/>
                    <a:pt x="5770" y="6047"/>
                  </a:cubicBezTo>
                  <a:cubicBezTo>
                    <a:pt x="5892" y="6047"/>
                    <a:pt x="6014" y="6044"/>
                    <a:pt x="6136" y="6038"/>
                  </a:cubicBezTo>
                  <a:cubicBezTo>
                    <a:pt x="6201" y="6016"/>
                    <a:pt x="6288" y="6016"/>
                    <a:pt x="6353" y="5994"/>
                  </a:cubicBezTo>
                  <a:cubicBezTo>
                    <a:pt x="6462" y="5973"/>
                    <a:pt x="6570" y="5908"/>
                    <a:pt x="6657" y="5821"/>
                  </a:cubicBezTo>
                  <a:cubicBezTo>
                    <a:pt x="6678" y="5799"/>
                    <a:pt x="6700" y="5778"/>
                    <a:pt x="6700" y="5734"/>
                  </a:cubicBezTo>
                  <a:cubicBezTo>
                    <a:pt x="6700" y="5713"/>
                    <a:pt x="6700" y="5691"/>
                    <a:pt x="6700" y="5691"/>
                  </a:cubicBezTo>
                  <a:cubicBezTo>
                    <a:pt x="6722" y="5474"/>
                    <a:pt x="6570" y="5322"/>
                    <a:pt x="6440" y="5214"/>
                  </a:cubicBezTo>
                  <a:cubicBezTo>
                    <a:pt x="5963" y="4802"/>
                    <a:pt x="5529" y="4347"/>
                    <a:pt x="5139" y="3848"/>
                  </a:cubicBezTo>
                  <a:cubicBezTo>
                    <a:pt x="4705" y="3284"/>
                    <a:pt x="4337" y="2677"/>
                    <a:pt x="3925" y="2070"/>
                  </a:cubicBezTo>
                  <a:cubicBezTo>
                    <a:pt x="3535" y="1463"/>
                    <a:pt x="3036" y="943"/>
                    <a:pt x="2451" y="509"/>
                  </a:cubicBezTo>
                  <a:cubicBezTo>
                    <a:pt x="1980" y="178"/>
                    <a:pt x="1410" y="1"/>
                    <a:pt x="833" y="1"/>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g10359fd539e_1_0"/>
            <p:cNvSpPr/>
            <p:nvPr/>
          </p:nvSpPr>
          <p:spPr>
            <a:xfrm>
              <a:off x="739225" y="3900198"/>
              <a:ext cx="1630098" cy="1059289"/>
            </a:xfrm>
            <a:custGeom>
              <a:rect b="b" l="l" r="r" t="t"/>
              <a:pathLst>
                <a:path extrusionOk="0" h="7707" w="11860">
                  <a:moveTo>
                    <a:pt x="3296" y="1"/>
                  </a:moveTo>
                  <a:cubicBezTo>
                    <a:pt x="629" y="1627"/>
                    <a:pt x="0" y="5226"/>
                    <a:pt x="1952" y="7654"/>
                  </a:cubicBezTo>
                  <a:cubicBezTo>
                    <a:pt x="1973" y="7654"/>
                    <a:pt x="2038" y="7697"/>
                    <a:pt x="2060" y="7697"/>
                  </a:cubicBezTo>
                  <a:lnTo>
                    <a:pt x="10689" y="7697"/>
                  </a:lnTo>
                  <a:cubicBezTo>
                    <a:pt x="10721" y="7704"/>
                    <a:pt x="10751" y="7706"/>
                    <a:pt x="10780" y="7706"/>
                  </a:cubicBezTo>
                  <a:cubicBezTo>
                    <a:pt x="10850" y="7706"/>
                    <a:pt x="10916" y="7691"/>
                    <a:pt x="10992" y="7676"/>
                  </a:cubicBezTo>
                  <a:cubicBezTo>
                    <a:pt x="11057" y="7654"/>
                    <a:pt x="11123" y="7611"/>
                    <a:pt x="11188" y="7567"/>
                  </a:cubicBezTo>
                  <a:cubicBezTo>
                    <a:pt x="11296" y="7481"/>
                    <a:pt x="11383" y="7372"/>
                    <a:pt x="11448" y="7264"/>
                  </a:cubicBezTo>
                  <a:cubicBezTo>
                    <a:pt x="11534" y="7090"/>
                    <a:pt x="11578" y="6895"/>
                    <a:pt x="11665" y="6722"/>
                  </a:cubicBezTo>
                  <a:cubicBezTo>
                    <a:pt x="11751" y="6483"/>
                    <a:pt x="11816" y="6223"/>
                    <a:pt x="11838" y="5963"/>
                  </a:cubicBezTo>
                  <a:cubicBezTo>
                    <a:pt x="11860" y="5725"/>
                    <a:pt x="11860" y="5464"/>
                    <a:pt x="11860" y="5226"/>
                  </a:cubicBezTo>
                  <a:cubicBezTo>
                    <a:pt x="11816" y="3990"/>
                    <a:pt x="11491" y="2798"/>
                    <a:pt x="10906" y="1714"/>
                  </a:cubicBezTo>
                  <a:cubicBezTo>
                    <a:pt x="10841" y="1627"/>
                    <a:pt x="10776" y="1518"/>
                    <a:pt x="10732" y="1410"/>
                  </a:cubicBezTo>
                  <a:cubicBezTo>
                    <a:pt x="8347" y="478"/>
                    <a:pt x="5832" y="1"/>
                    <a:pt x="3296" y="1"/>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g10359fd539e_1_0"/>
            <p:cNvSpPr/>
            <p:nvPr/>
          </p:nvSpPr>
          <p:spPr>
            <a:xfrm>
              <a:off x="1263719" y="3999295"/>
              <a:ext cx="1037023" cy="300317"/>
            </a:xfrm>
            <a:custGeom>
              <a:rect b="b" l="l" r="r" t="t"/>
              <a:pathLst>
                <a:path extrusionOk="0" h="2185" w="7545">
                  <a:moveTo>
                    <a:pt x="2889" y="0"/>
                  </a:moveTo>
                  <a:cubicBezTo>
                    <a:pt x="1918" y="0"/>
                    <a:pt x="942" y="156"/>
                    <a:pt x="0" y="472"/>
                  </a:cubicBezTo>
                  <a:cubicBezTo>
                    <a:pt x="1019" y="1340"/>
                    <a:pt x="2298" y="2055"/>
                    <a:pt x="3643" y="2163"/>
                  </a:cubicBezTo>
                  <a:cubicBezTo>
                    <a:pt x="3823" y="2178"/>
                    <a:pt x="4003" y="2185"/>
                    <a:pt x="4183" y="2185"/>
                  </a:cubicBezTo>
                  <a:cubicBezTo>
                    <a:pt x="5366" y="2185"/>
                    <a:pt x="6529" y="1877"/>
                    <a:pt x="7545" y="1274"/>
                  </a:cubicBezTo>
                  <a:cubicBezTo>
                    <a:pt x="6121" y="434"/>
                    <a:pt x="4511" y="0"/>
                    <a:pt x="2889" y="0"/>
                  </a:cubicBezTo>
                  <a:close/>
                </a:path>
              </a:pathLst>
            </a:custGeom>
            <a:solidFill>
              <a:srgbClr val="FFCDC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g10359fd539e_1_0"/>
            <p:cNvSpPr/>
            <p:nvPr/>
          </p:nvSpPr>
          <p:spPr>
            <a:xfrm>
              <a:off x="2086195" y="3161980"/>
              <a:ext cx="438175" cy="601322"/>
            </a:xfrm>
            <a:custGeom>
              <a:rect b="b" l="l" r="r" t="t"/>
              <a:pathLst>
                <a:path extrusionOk="0" h="4375" w="3188">
                  <a:moveTo>
                    <a:pt x="2342" y="1"/>
                  </a:moveTo>
                  <a:cubicBezTo>
                    <a:pt x="2222" y="1"/>
                    <a:pt x="2103" y="28"/>
                    <a:pt x="1995" y="82"/>
                  </a:cubicBezTo>
                  <a:cubicBezTo>
                    <a:pt x="1236" y="342"/>
                    <a:pt x="607" y="884"/>
                    <a:pt x="0" y="1404"/>
                  </a:cubicBezTo>
                  <a:cubicBezTo>
                    <a:pt x="455" y="2683"/>
                    <a:pt x="1409" y="3876"/>
                    <a:pt x="2688" y="4375"/>
                  </a:cubicBezTo>
                  <a:cubicBezTo>
                    <a:pt x="2710" y="4288"/>
                    <a:pt x="2732" y="4223"/>
                    <a:pt x="2753" y="4136"/>
                  </a:cubicBezTo>
                  <a:cubicBezTo>
                    <a:pt x="3079" y="3052"/>
                    <a:pt x="3187" y="1881"/>
                    <a:pt x="3014" y="754"/>
                  </a:cubicBezTo>
                  <a:cubicBezTo>
                    <a:pt x="2992" y="559"/>
                    <a:pt x="2927" y="364"/>
                    <a:pt x="2818" y="190"/>
                  </a:cubicBezTo>
                  <a:cubicBezTo>
                    <a:pt x="2775" y="147"/>
                    <a:pt x="2732" y="103"/>
                    <a:pt x="2688" y="82"/>
                  </a:cubicBezTo>
                  <a:cubicBezTo>
                    <a:pt x="2580" y="28"/>
                    <a:pt x="2461" y="1"/>
                    <a:pt x="2342" y="1"/>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g10359fd539e_1_0"/>
            <p:cNvSpPr/>
            <p:nvPr/>
          </p:nvSpPr>
          <p:spPr>
            <a:xfrm>
              <a:off x="2157667" y="3187544"/>
              <a:ext cx="366703" cy="543045"/>
            </a:xfrm>
            <a:custGeom>
              <a:rect b="b" l="l" r="r" t="t"/>
              <a:pathLst>
                <a:path extrusionOk="0" h="3951" w="2668">
                  <a:moveTo>
                    <a:pt x="2223" y="0"/>
                  </a:moveTo>
                  <a:cubicBezTo>
                    <a:pt x="2049" y="0"/>
                    <a:pt x="1867" y="64"/>
                    <a:pt x="1735" y="178"/>
                  </a:cubicBezTo>
                  <a:cubicBezTo>
                    <a:pt x="1214" y="503"/>
                    <a:pt x="0" y="1175"/>
                    <a:pt x="87" y="1912"/>
                  </a:cubicBezTo>
                  <a:cubicBezTo>
                    <a:pt x="130" y="2324"/>
                    <a:pt x="564" y="2649"/>
                    <a:pt x="824" y="2931"/>
                  </a:cubicBezTo>
                  <a:cubicBezTo>
                    <a:pt x="1149" y="3213"/>
                    <a:pt x="1496" y="3495"/>
                    <a:pt x="1843" y="3755"/>
                  </a:cubicBezTo>
                  <a:cubicBezTo>
                    <a:pt x="1952" y="3863"/>
                    <a:pt x="2082" y="3928"/>
                    <a:pt x="2233" y="3950"/>
                  </a:cubicBezTo>
                  <a:cubicBezTo>
                    <a:pt x="2580" y="2866"/>
                    <a:pt x="2667" y="1695"/>
                    <a:pt x="2494" y="568"/>
                  </a:cubicBezTo>
                  <a:cubicBezTo>
                    <a:pt x="2472" y="373"/>
                    <a:pt x="2407" y="178"/>
                    <a:pt x="2298" y="4"/>
                  </a:cubicBezTo>
                  <a:cubicBezTo>
                    <a:pt x="2274" y="1"/>
                    <a:pt x="2249" y="0"/>
                    <a:pt x="2223" y="0"/>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g10359fd539e_1_0"/>
            <p:cNvSpPr/>
            <p:nvPr/>
          </p:nvSpPr>
          <p:spPr>
            <a:xfrm>
              <a:off x="1159397" y="3027146"/>
              <a:ext cx="551429" cy="685438"/>
            </a:xfrm>
            <a:custGeom>
              <a:rect b="b" l="l" r="r" t="t"/>
              <a:pathLst>
                <a:path extrusionOk="0" h="4987" w="4012">
                  <a:moveTo>
                    <a:pt x="2233" y="0"/>
                  </a:moveTo>
                  <a:cubicBezTo>
                    <a:pt x="1930" y="44"/>
                    <a:pt x="1691" y="196"/>
                    <a:pt x="1540" y="456"/>
                  </a:cubicBezTo>
                  <a:cubicBezTo>
                    <a:pt x="521" y="1735"/>
                    <a:pt x="0" y="3339"/>
                    <a:pt x="87" y="4987"/>
                  </a:cubicBezTo>
                  <a:cubicBezTo>
                    <a:pt x="1605" y="4380"/>
                    <a:pt x="2949" y="3404"/>
                    <a:pt x="3990" y="2125"/>
                  </a:cubicBezTo>
                  <a:lnTo>
                    <a:pt x="4011" y="2103"/>
                  </a:lnTo>
                  <a:cubicBezTo>
                    <a:pt x="3751" y="1453"/>
                    <a:pt x="3361" y="846"/>
                    <a:pt x="2862" y="347"/>
                  </a:cubicBezTo>
                  <a:cubicBezTo>
                    <a:pt x="2819" y="304"/>
                    <a:pt x="2775" y="261"/>
                    <a:pt x="2710" y="196"/>
                  </a:cubicBezTo>
                  <a:cubicBezTo>
                    <a:pt x="2580" y="87"/>
                    <a:pt x="2407" y="0"/>
                    <a:pt x="2233"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g10359fd539e_1_0"/>
            <p:cNvSpPr/>
            <p:nvPr/>
          </p:nvSpPr>
          <p:spPr>
            <a:xfrm>
              <a:off x="1326256" y="3056971"/>
              <a:ext cx="384571" cy="450132"/>
            </a:xfrm>
            <a:custGeom>
              <a:rect b="b" l="l" r="r" t="t"/>
              <a:pathLst>
                <a:path extrusionOk="0" h="3275" w="2798">
                  <a:moveTo>
                    <a:pt x="1496" y="0"/>
                  </a:moveTo>
                  <a:cubicBezTo>
                    <a:pt x="1475" y="0"/>
                    <a:pt x="1431" y="0"/>
                    <a:pt x="1410" y="22"/>
                  </a:cubicBezTo>
                  <a:cubicBezTo>
                    <a:pt x="1171" y="130"/>
                    <a:pt x="954" y="325"/>
                    <a:pt x="846" y="564"/>
                  </a:cubicBezTo>
                  <a:cubicBezTo>
                    <a:pt x="629" y="954"/>
                    <a:pt x="456" y="1366"/>
                    <a:pt x="304" y="1800"/>
                  </a:cubicBezTo>
                  <a:cubicBezTo>
                    <a:pt x="239" y="2017"/>
                    <a:pt x="174" y="2255"/>
                    <a:pt x="131" y="2472"/>
                  </a:cubicBezTo>
                  <a:cubicBezTo>
                    <a:pt x="44" y="2689"/>
                    <a:pt x="0" y="2927"/>
                    <a:pt x="0" y="3166"/>
                  </a:cubicBezTo>
                  <a:cubicBezTo>
                    <a:pt x="15" y="3245"/>
                    <a:pt x="51" y="3274"/>
                    <a:pt x="99" y="3274"/>
                  </a:cubicBezTo>
                  <a:cubicBezTo>
                    <a:pt x="196" y="3274"/>
                    <a:pt x="340" y="3158"/>
                    <a:pt x="456" y="3101"/>
                  </a:cubicBezTo>
                  <a:lnTo>
                    <a:pt x="1171" y="2754"/>
                  </a:lnTo>
                  <a:lnTo>
                    <a:pt x="2559" y="2038"/>
                  </a:lnTo>
                  <a:cubicBezTo>
                    <a:pt x="2645" y="2017"/>
                    <a:pt x="2711" y="1973"/>
                    <a:pt x="2776" y="1908"/>
                  </a:cubicBezTo>
                  <a:lnTo>
                    <a:pt x="2797" y="1886"/>
                  </a:lnTo>
                  <a:cubicBezTo>
                    <a:pt x="2537" y="1236"/>
                    <a:pt x="2147" y="629"/>
                    <a:pt x="1648" y="130"/>
                  </a:cubicBezTo>
                  <a:cubicBezTo>
                    <a:pt x="1605" y="87"/>
                    <a:pt x="1561" y="44"/>
                    <a:pt x="1496" y="0"/>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g10359fd539e_1_0"/>
            <p:cNvSpPr/>
            <p:nvPr/>
          </p:nvSpPr>
          <p:spPr>
            <a:xfrm>
              <a:off x="1102769" y="3259291"/>
              <a:ext cx="1418570" cy="1049393"/>
            </a:xfrm>
            <a:custGeom>
              <a:rect b="b" l="l" r="r" t="t"/>
              <a:pathLst>
                <a:path extrusionOk="0" h="7635" w="10321">
                  <a:moveTo>
                    <a:pt x="5077" y="0"/>
                  </a:moveTo>
                  <a:cubicBezTo>
                    <a:pt x="1358" y="0"/>
                    <a:pt x="185" y="3310"/>
                    <a:pt x="22" y="3818"/>
                  </a:cubicBezTo>
                  <a:cubicBezTo>
                    <a:pt x="0" y="3862"/>
                    <a:pt x="0" y="3905"/>
                    <a:pt x="22" y="3948"/>
                  </a:cubicBezTo>
                  <a:cubicBezTo>
                    <a:pt x="152" y="4447"/>
                    <a:pt x="1171" y="7634"/>
                    <a:pt x="5074" y="7634"/>
                  </a:cubicBezTo>
                  <a:cubicBezTo>
                    <a:pt x="7762" y="7634"/>
                    <a:pt x="9150" y="6442"/>
                    <a:pt x="9822" y="5596"/>
                  </a:cubicBezTo>
                  <a:cubicBezTo>
                    <a:pt x="10017" y="5336"/>
                    <a:pt x="10169" y="5054"/>
                    <a:pt x="10299" y="4772"/>
                  </a:cubicBezTo>
                  <a:cubicBezTo>
                    <a:pt x="10320" y="4729"/>
                    <a:pt x="10320" y="4686"/>
                    <a:pt x="10320" y="4642"/>
                  </a:cubicBezTo>
                  <a:cubicBezTo>
                    <a:pt x="10212" y="3970"/>
                    <a:pt x="9995" y="3298"/>
                    <a:pt x="9670" y="2691"/>
                  </a:cubicBezTo>
                  <a:cubicBezTo>
                    <a:pt x="8955" y="1195"/>
                    <a:pt x="7502" y="198"/>
                    <a:pt x="5854" y="46"/>
                  </a:cubicBezTo>
                  <a:cubicBezTo>
                    <a:pt x="5584" y="15"/>
                    <a:pt x="5325" y="0"/>
                    <a:pt x="5077"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g10359fd539e_1_0"/>
            <p:cNvSpPr/>
            <p:nvPr/>
          </p:nvSpPr>
          <p:spPr>
            <a:xfrm>
              <a:off x="1263719" y="3999295"/>
              <a:ext cx="1037023" cy="300317"/>
            </a:xfrm>
            <a:custGeom>
              <a:rect b="b" l="l" r="r" t="t"/>
              <a:pathLst>
                <a:path extrusionOk="0" h="2185" w="7545">
                  <a:moveTo>
                    <a:pt x="2889" y="0"/>
                  </a:moveTo>
                  <a:cubicBezTo>
                    <a:pt x="1918" y="0"/>
                    <a:pt x="942" y="156"/>
                    <a:pt x="0" y="472"/>
                  </a:cubicBezTo>
                  <a:cubicBezTo>
                    <a:pt x="1019" y="1340"/>
                    <a:pt x="2298" y="2055"/>
                    <a:pt x="3643" y="2163"/>
                  </a:cubicBezTo>
                  <a:cubicBezTo>
                    <a:pt x="3823" y="2178"/>
                    <a:pt x="4003" y="2185"/>
                    <a:pt x="4183" y="2185"/>
                  </a:cubicBezTo>
                  <a:cubicBezTo>
                    <a:pt x="5366" y="2185"/>
                    <a:pt x="6529" y="1877"/>
                    <a:pt x="7545" y="1274"/>
                  </a:cubicBezTo>
                  <a:cubicBezTo>
                    <a:pt x="6121" y="434"/>
                    <a:pt x="4511" y="0"/>
                    <a:pt x="2889"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g10359fd539e_1_0"/>
            <p:cNvSpPr/>
            <p:nvPr/>
          </p:nvSpPr>
          <p:spPr>
            <a:xfrm>
              <a:off x="1564588" y="3474118"/>
              <a:ext cx="173043" cy="150777"/>
            </a:xfrm>
            <a:custGeom>
              <a:rect b="b" l="l" r="r" t="t"/>
              <a:pathLst>
                <a:path extrusionOk="0" h="1097" w="1259">
                  <a:moveTo>
                    <a:pt x="716" y="1"/>
                  </a:moveTo>
                  <a:cubicBezTo>
                    <a:pt x="239" y="1"/>
                    <a:pt x="1" y="586"/>
                    <a:pt x="348" y="933"/>
                  </a:cubicBezTo>
                  <a:cubicBezTo>
                    <a:pt x="454" y="1046"/>
                    <a:pt x="587" y="1097"/>
                    <a:pt x="719" y="1097"/>
                  </a:cubicBezTo>
                  <a:cubicBezTo>
                    <a:pt x="992" y="1097"/>
                    <a:pt x="1258" y="879"/>
                    <a:pt x="1258" y="543"/>
                  </a:cubicBezTo>
                  <a:cubicBezTo>
                    <a:pt x="1258" y="239"/>
                    <a:pt x="1020" y="1"/>
                    <a:pt x="71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g10359fd539e_1_0"/>
            <p:cNvSpPr/>
            <p:nvPr/>
          </p:nvSpPr>
          <p:spPr>
            <a:xfrm>
              <a:off x="2115883" y="3530745"/>
              <a:ext cx="149128" cy="146104"/>
            </a:xfrm>
            <a:custGeom>
              <a:rect b="b" l="l" r="r" t="t"/>
              <a:pathLst>
                <a:path extrusionOk="0" h="1063" w="1085">
                  <a:moveTo>
                    <a:pt x="543" y="0"/>
                  </a:moveTo>
                  <a:cubicBezTo>
                    <a:pt x="239" y="0"/>
                    <a:pt x="1" y="239"/>
                    <a:pt x="1" y="542"/>
                  </a:cubicBezTo>
                  <a:cubicBezTo>
                    <a:pt x="1" y="824"/>
                    <a:pt x="239" y="1063"/>
                    <a:pt x="543" y="1063"/>
                  </a:cubicBezTo>
                  <a:cubicBezTo>
                    <a:pt x="846" y="1063"/>
                    <a:pt x="1085" y="824"/>
                    <a:pt x="1085" y="542"/>
                  </a:cubicBezTo>
                  <a:cubicBezTo>
                    <a:pt x="1085" y="239"/>
                    <a:pt x="846" y="0"/>
                    <a:pt x="54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g10359fd539e_1_0"/>
            <p:cNvSpPr/>
            <p:nvPr/>
          </p:nvSpPr>
          <p:spPr>
            <a:xfrm>
              <a:off x="1883462" y="3632042"/>
              <a:ext cx="125350" cy="71609"/>
            </a:xfrm>
            <a:custGeom>
              <a:rect b="b" l="l" r="r" t="t"/>
              <a:pathLst>
                <a:path extrusionOk="0" h="521" w="912">
                  <a:moveTo>
                    <a:pt x="326" y="1"/>
                  </a:moveTo>
                  <a:cubicBezTo>
                    <a:pt x="261" y="22"/>
                    <a:pt x="218" y="22"/>
                    <a:pt x="174" y="22"/>
                  </a:cubicBezTo>
                  <a:cubicBezTo>
                    <a:pt x="131" y="44"/>
                    <a:pt x="87" y="44"/>
                    <a:pt x="44" y="66"/>
                  </a:cubicBezTo>
                  <a:cubicBezTo>
                    <a:pt x="22" y="87"/>
                    <a:pt x="1" y="109"/>
                    <a:pt x="1" y="131"/>
                  </a:cubicBezTo>
                  <a:cubicBezTo>
                    <a:pt x="1" y="152"/>
                    <a:pt x="1" y="174"/>
                    <a:pt x="22" y="217"/>
                  </a:cubicBezTo>
                  <a:cubicBezTo>
                    <a:pt x="44" y="239"/>
                    <a:pt x="66" y="261"/>
                    <a:pt x="87" y="282"/>
                  </a:cubicBezTo>
                  <a:cubicBezTo>
                    <a:pt x="174" y="348"/>
                    <a:pt x="283" y="413"/>
                    <a:pt x="369" y="499"/>
                  </a:cubicBezTo>
                  <a:cubicBezTo>
                    <a:pt x="391" y="499"/>
                    <a:pt x="413" y="521"/>
                    <a:pt x="434" y="521"/>
                  </a:cubicBezTo>
                  <a:lnTo>
                    <a:pt x="478" y="499"/>
                  </a:lnTo>
                  <a:lnTo>
                    <a:pt x="521" y="478"/>
                  </a:lnTo>
                  <a:lnTo>
                    <a:pt x="608" y="413"/>
                  </a:lnTo>
                  <a:cubicBezTo>
                    <a:pt x="695" y="391"/>
                    <a:pt x="781" y="348"/>
                    <a:pt x="846" y="282"/>
                  </a:cubicBezTo>
                  <a:cubicBezTo>
                    <a:pt x="868" y="282"/>
                    <a:pt x="890" y="261"/>
                    <a:pt x="890" y="239"/>
                  </a:cubicBezTo>
                  <a:cubicBezTo>
                    <a:pt x="911" y="239"/>
                    <a:pt x="911" y="217"/>
                    <a:pt x="890" y="196"/>
                  </a:cubicBezTo>
                  <a:cubicBezTo>
                    <a:pt x="890" y="174"/>
                    <a:pt x="846" y="152"/>
                    <a:pt x="825" y="131"/>
                  </a:cubicBezTo>
                  <a:lnTo>
                    <a:pt x="738" y="66"/>
                  </a:lnTo>
                  <a:cubicBezTo>
                    <a:pt x="695" y="66"/>
                    <a:pt x="651" y="44"/>
                    <a:pt x="608" y="22"/>
                  </a:cubicBezTo>
                  <a:lnTo>
                    <a:pt x="52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g10359fd539e_1_0"/>
            <p:cNvSpPr/>
            <p:nvPr/>
          </p:nvSpPr>
          <p:spPr>
            <a:xfrm>
              <a:off x="1820924" y="3691693"/>
              <a:ext cx="128236" cy="81367"/>
            </a:xfrm>
            <a:custGeom>
              <a:rect b="b" l="l" r="r" t="t"/>
              <a:pathLst>
                <a:path extrusionOk="0" h="592" w="933">
                  <a:moveTo>
                    <a:pt x="911" y="0"/>
                  </a:moveTo>
                  <a:cubicBezTo>
                    <a:pt x="889" y="0"/>
                    <a:pt x="868" y="0"/>
                    <a:pt x="846" y="22"/>
                  </a:cubicBezTo>
                  <a:cubicBezTo>
                    <a:pt x="846" y="44"/>
                    <a:pt x="824" y="65"/>
                    <a:pt x="824" y="87"/>
                  </a:cubicBezTo>
                  <a:cubicBezTo>
                    <a:pt x="759" y="217"/>
                    <a:pt x="673" y="325"/>
                    <a:pt x="586" y="434"/>
                  </a:cubicBezTo>
                  <a:cubicBezTo>
                    <a:pt x="532" y="487"/>
                    <a:pt x="449" y="526"/>
                    <a:pt x="361" y="526"/>
                  </a:cubicBezTo>
                  <a:cubicBezTo>
                    <a:pt x="342" y="526"/>
                    <a:pt x="323" y="524"/>
                    <a:pt x="304" y="521"/>
                  </a:cubicBezTo>
                  <a:cubicBezTo>
                    <a:pt x="217" y="499"/>
                    <a:pt x="174" y="456"/>
                    <a:pt x="131" y="369"/>
                  </a:cubicBezTo>
                  <a:cubicBezTo>
                    <a:pt x="109" y="282"/>
                    <a:pt x="196" y="195"/>
                    <a:pt x="261" y="130"/>
                  </a:cubicBezTo>
                  <a:cubicBezTo>
                    <a:pt x="282" y="130"/>
                    <a:pt x="282" y="109"/>
                    <a:pt x="261" y="87"/>
                  </a:cubicBezTo>
                  <a:lnTo>
                    <a:pt x="217" y="87"/>
                  </a:lnTo>
                  <a:cubicBezTo>
                    <a:pt x="152" y="130"/>
                    <a:pt x="0" y="260"/>
                    <a:pt x="65" y="412"/>
                  </a:cubicBezTo>
                  <a:cubicBezTo>
                    <a:pt x="87" y="499"/>
                    <a:pt x="174" y="564"/>
                    <a:pt x="282" y="586"/>
                  </a:cubicBezTo>
                  <a:lnTo>
                    <a:pt x="326" y="586"/>
                  </a:lnTo>
                  <a:cubicBezTo>
                    <a:pt x="344" y="589"/>
                    <a:pt x="363" y="591"/>
                    <a:pt x="383" y="591"/>
                  </a:cubicBezTo>
                  <a:cubicBezTo>
                    <a:pt x="477" y="591"/>
                    <a:pt x="579" y="549"/>
                    <a:pt x="651" y="477"/>
                  </a:cubicBezTo>
                  <a:cubicBezTo>
                    <a:pt x="738" y="369"/>
                    <a:pt x="824" y="260"/>
                    <a:pt x="868" y="130"/>
                  </a:cubicBezTo>
                  <a:lnTo>
                    <a:pt x="911" y="65"/>
                  </a:lnTo>
                  <a:cubicBezTo>
                    <a:pt x="933" y="44"/>
                    <a:pt x="911" y="22"/>
                    <a:pt x="911"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g10359fd539e_1_0"/>
            <p:cNvSpPr/>
            <p:nvPr/>
          </p:nvSpPr>
          <p:spPr>
            <a:xfrm>
              <a:off x="1934180" y="3693343"/>
              <a:ext cx="116278" cy="87827"/>
            </a:xfrm>
            <a:custGeom>
              <a:rect b="b" l="l" r="r" t="t"/>
              <a:pathLst>
                <a:path extrusionOk="0" h="639" w="846">
                  <a:moveTo>
                    <a:pt x="42" y="1"/>
                  </a:moveTo>
                  <a:cubicBezTo>
                    <a:pt x="22" y="1"/>
                    <a:pt x="0" y="16"/>
                    <a:pt x="0" y="32"/>
                  </a:cubicBezTo>
                  <a:cubicBezTo>
                    <a:pt x="22" y="75"/>
                    <a:pt x="22" y="118"/>
                    <a:pt x="44" y="162"/>
                  </a:cubicBezTo>
                  <a:cubicBezTo>
                    <a:pt x="65" y="292"/>
                    <a:pt x="130" y="422"/>
                    <a:pt x="239" y="530"/>
                  </a:cubicBezTo>
                  <a:cubicBezTo>
                    <a:pt x="282" y="595"/>
                    <a:pt x="369" y="639"/>
                    <a:pt x="477" y="639"/>
                  </a:cubicBezTo>
                  <a:lnTo>
                    <a:pt x="542" y="639"/>
                  </a:lnTo>
                  <a:cubicBezTo>
                    <a:pt x="629" y="639"/>
                    <a:pt x="716" y="574"/>
                    <a:pt x="759" y="509"/>
                  </a:cubicBezTo>
                  <a:cubicBezTo>
                    <a:pt x="846" y="357"/>
                    <a:pt x="716" y="227"/>
                    <a:pt x="651" y="183"/>
                  </a:cubicBezTo>
                  <a:cubicBezTo>
                    <a:pt x="651" y="173"/>
                    <a:pt x="645" y="167"/>
                    <a:pt x="637" y="167"/>
                  </a:cubicBezTo>
                  <a:cubicBezTo>
                    <a:pt x="629" y="167"/>
                    <a:pt x="618" y="173"/>
                    <a:pt x="607" y="183"/>
                  </a:cubicBezTo>
                  <a:cubicBezTo>
                    <a:pt x="607" y="183"/>
                    <a:pt x="607" y="205"/>
                    <a:pt x="607" y="227"/>
                  </a:cubicBezTo>
                  <a:cubicBezTo>
                    <a:pt x="672" y="292"/>
                    <a:pt x="737" y="378"/>
                    <a:pt x="694" y="465"/>
                  </a:cubicBezTo>
                  <a:cubicBezTo>
                    <a:pt x="651" y="530"/>
                    <a:pt x="586" y="574"/>
                    <a:pt x="521" y="574"/>
                  </a:cubicBezTo>
                  <a:cubicBezTo>
                    <a:pt x="434" y="574"/>
                    <a:pt x="347" y="552"/>
                    <a:pt x="282" y="487"/>
                  </a:cubicBezTo>
                  <a:cubicBezTo>
                    <a:pt x="195" y="378"/>
                    <a:pt x="130" y="248"/>
                    <a:pt x="109" y="140"/>
                  </a:cubicBezTo>
                  <a:cubicBezTo>
                    <a:pt x="87" y="97"/>
                    <a:pt x="87" y="53"/>
                    <a:pt x="65" y="10"/>
                  </a:cubicBezTo>
                  <a:cubicBezTo>
                    <a:pt x="59" y="4"/>
                    <a:pt x="51" y="1"/>
                    <a:pt x="42"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g10359fd539e_1_0"/>
            <p:cNvSpPr/>
            <p:nvPr/>
          </p:nvSpPr>
          <p:spPr>
            <a:xfrm>
              <a:off x="1123661" y="3557547"/>
              <a:ext cx="336878" cy="119302"/>
            </a:xfrm>
            <a:custGeom>
              <a:rect b="b" l="l" r="r" t="t"/>
              <a:pathLst>
                <a:path extrusionOk="0" fill="none" h="868" w="2451">
                  <a:moveTo>
                    <a:pt x="2450" y="868"/>
                  </a:moveTo>
                  <a:lnTo>
                    <a:pt x="0" y="1"/>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g10359fd539e_1_0"/>
            <p:cNvSpPr/>
            <p:nvPr/>
          </p:nvSpPr>
          <p:spPr>
            <a:xfrm>
              <a:off x="1105793" y="3670802"/>
              <a:ext cx="357632" cy="50855"/>
            </a:xfrm>
            <a:custGeom>
              <a:rect b="b" l="l" r="r" t="t"/>
              <a:pathLst>
                <a:path extrusionOk="0" fill="none" h="370" w="2602">
                  <a:moveTo>
                    <a:pt x="2602" y="369"/>
                  </a:moveTo>
                  <a:lnTo>
                    <a:pt x="0" y="0"/>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g10359fd539e_1_0"/>
            <p:cNvSpPr/>
            <p:nvPr/>
          </p:nvSpPr>
          <p:spPr>
            <a:xfrm>
              <a:off x="1138505" y="3769075"/>
              <a:ext cx="322034" cy="18005"/>
            </a:xfrm>
            <a:custGeom>
              <a:rect b="b" l="l" r="r" t="t"/>
              <a:pathLst>
                <a:path extrusionOk="0" fill="none" h="131" w="2343">
                  <a:moveTo>
                    <a:pt x="2342" y="1"/>
                  </a:moveTo>
                  <a:lnTo>
                    <a:pt x="1" y="131"/>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g10359fd539e_1_0"/>
            <p:cNvSpPr/>
            <p:nvPr/>
          </p:nvSpPr>
          <p:spPr>
            <a:xfrm>
              <a:off x="2297724" y="3685646"/>
              <a:ext cx="348698" cy="68722"/>
            </a:xfrm>
            <a:custGeom>
              <a:rect b="b" l="l" r="r" t="t"/>
              <a:pathLst>
                <a:path extrusionOk="0" fill="none" h="500" w="2537">
                  <a:moveTo>
                    <a:pt x="0" y="500"/>
                  </a:moveTo>
                  <a:lnTo>
                    <a:pt x="2537" y="1"/>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g10359fd539e_1_0"/>
            <p:cNvSpPr/>
            <p:nvPr/>
          </p:nvSpPr>
          <p:spPr>
            <a:xfrm>
              <a:off x="2285766" y="3798900"/>
              <a:ext cx="360656" cy="3161"/>
            </a:xfrm>
            <a:custGeom>
              <a:rect b="b" l="l" r="r" t="t"/>
              <a:pathLst>
                <a:path extrusionOk="0" fill="none" h="23" w="2624">
                  <a:moveTo>
                    <a:pt x="1" y="1"/>
                  </a:moveTo>
                  <a:lnTo>
                    <a:pt x="2624" y="22"/>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g10359fd539e_1_0"/>
            <p:cNvSpPr/>
            <p:nvPr/>
          </p:nvSpPr>
          <p:spPr>
            <a:xfrm>
              <a:off x="2282742" y="3846594"/>
              <a:ext cx="316124" cy="62675"/>
            </a:xfrm>
            <a:custGeom>
              <a:rect b="b" l="l" r="r" t="t"/>
              <a:pathLst>
                <a:path extrusionOk="0" fill="none" h="456" w="2300">
                  <a:moveTo>
                    <a:pt x="1" y="1"/>
                  </a:moveTo>
                  <a:lnTo>
                    <a:pt x="2299" y="456"/>
                  </a:ln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g10359fd539e_1_0"/>
            <p:cNvSpPr/>
            <p:nvPr/>
          </p:nvSpPr>
          <p:spPr>
            <a:xfrm>
              <a:off x="1141529" y="3924113"/>
              <a:ext cx="664684" cy="372613"/>
            </a:xfrm>
            <a:custGeom>
              <a:rect b="b" l="l" r="r" t="t"/>
              <a:pathLst>
                <a:path extrusionOk="0" fill="none" h="2711" w="4836">
                  <a:moveTo>
                    <a:pt x="0" y="0"/>
                  </a:moveTo>
                  <a:cubicBezTo>
                    <a:pt x="1041" y="1670"/>
                    <a:pt x="2862" y="2689"/>
                    <a:pt x="4835" y="2710"/>
                  </a:cubicBez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g10359fd539e_1_0"/>
            <p:cNvSpPr/>
            <p:nvPr/>
          </p:nvSpPr>
          <p:spPr>
            <a:xfrm>
              <a:off x="1972939" y="4129731"/>
              <a:ext cx="390481" cy="166996"/>
            </a:xfrm>
            <a:custGeom>
              <a:rect b="b" l="l" r="r" t="t"/>
              <a:pathLst>
                <a:path extrusionOk="0" fill="none" h="1215" w="2841">
                  <a:moveTo>
                    <a:pt x="0" y="1214"/>
                  </a:moveTo>
                  <a:cubicBezTo>
                    <a:pt x="1019" y="1041"/>
                    <a:pt x="1995" y="629"/>
                    <a:pt x="2840" y="0"/>
                  </a:cubicBez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g10359fd539e_1_0"/>
            <p:cNvSpPr/>
            <p:nvPr/>
          </p:nvSpPr>
          <p:spPr>
            <a:xfrm>
              <a:off x="1382884" y="4383867"/>
              <a:ext cx="748113" cy="580293"/>
            </a:xfrm>
            <a:custGeom>
              <a:rect b="b" l="l" r="r" t="t"/>
              <a:pathLst>
                <a:path extrusionOk="0" h="4222" w="5443">
                  <a:moveTo>
                    <a:pt x="2840" y="1"/>
                  </a:moveTo>
                  <a:cubicBezTo>
                    <a:pt x="2160" y="1"/>
                    <a:pt x="1504" y="226"/>
                    <a:pt x="976" y="666"/>
                  </a:cubicBezTo>
                  <a:cubicBezTo>
                    <a:pt x="326" y="1208"/>
                    <a:pt x="0" y="2054"/>
                    <a:pt x="130" y="2878"/>
                  </a:cubicBezTo>
                  <a:cubicBezTo>
                    <a:pt x="279" y="2848"/>
                    <a:pt x="429" y="2833"/>
                    <a:pt x="578" y="2833"/>
                  </a:cubicBezTo>
                  <a:cubicBezTo>
                    <a:pt x="973" y="2833"/>
                    <a:pt x="1361" y="2939"/>
                    <a:pt x="1691" y="3159"/>
                  </a:cubicBezTo>
                  <a:cubicBezTo>
                    <a:pt x="2082" y="3398"/>
                    <a:pt x="2364" y="3767"/>
                    <a:pt x="2515" y="4200"/>
                  </a:cubicBezTo>
                  <a:lnTo>
                    <a:pt x="2645" y="4200"/>
                  </a:lnTo>
                  <a:cubicBezTo>
                    <a:pt x="2689" y="4200"/>
                    <a:pt x="2645" y="4222"/>
                    <a:pt x="2689" y="4222"/>
                  </a:cubicBezTo>
                  <a:lnTo>
                    <a:pt x="3534" y="4222"/>
                  </a:lnTo>
                  <a:cubicBezTo>
                    <a:pt x="3578" y="3788"/>
                    <a:pt x="3773" y="3376"/>
                    <a:pt x="4076" y="3051"/>
                  </a:cubicBezTo>
                  <a:cubicBezTo>
                    <a:pt x="4402" y="2704"/>
                    <a:pt x="4857" y="2466"/>
                    <a:pt x="5334" y="2401"/>
                  </a:cubicBezTo>
                  <a:cubicBezTo>
                    <a:pt x="5442" y="1815"/>
                    <a:pt x="5247" y="1208"/>
                    <a:pt x="4835" y="796"/>
                  </a:cubicBezTo>
                  <a:cubicBezTo>
                    <a:pt x="4423" y="384"/>
                    <a:pt x="3881" y="103"/>
                    <a:pt x="3318" y="37"/>
                  </a:cubicBezTo>
                  <a:cubicBezTo>
                    <a:pt x="3158" y="13"/>
                    <a:pt x="2999" y="1"/>
                    <a:pt x="284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g10359fd539e_1_0"/>
            <p:cNvSpPr/>
            <p:nvPr/>
          </p:nvSpPr>
          <p:spPr>
            <a:xfrm>
              <a:off x="1874528" y="4710712"/>
              <a:ext cx="250425" cy="253449"/>
            </a:xfrm>
            <a:custGeom>
              <a:rect b="b" l="l" r="r" t="t"/>
              <a:pathLst>
                <a:path extrusionOk="0" h="1844" w="1822">
                  <a:moveTo>
                    <a:pt x="1757" y="1"/>
                  </a:moveTo>
                  <a:cubicBezTo>
                    <a:pt x="1302" y="44"/>
                    <a:pt x="868" y="239"/>
                    <a:pt x="543" y="565"/>
                  </a:cubicBezTo>
                  <a:cubicBezTo>
                    <a:pt x="217" y="912"/>
                    <a:pt x="44" y="1345"/>
                    <a:pt x="1" y="1800"/>
                  </a:cubicBezTo>
                  <a:cubicBezTo>
                    <a:pt x="1" y="1822"/>
                    <a:pt x="22" y="1844"/>
                    <a:pt x="44" y="1844"/>
                  </a:cubicBezTo>
                  <a:cubicBezTo>
                    <a:pt x="66" y="1844"/>
                    <a:pt x="87" y="1822"/>
                    <a:pt x="87" y="1800"/>
                  </a:cubicBezTo>
                  <a:cubicBezTo>
                    <a:pt x="152" y="890"/>
                    <a:pt x="868" y="153"/>
                    <a:pt x="1779" y="88"/>
                  </a:cubicBezTo>
                  <a:cubicBezTo>
                    <a:pt x="1800" y="88"/>
                    <a:pt x="1822" y="66"/>
                    <a:pt x="1822" y="44"/>
                  </a:cubicBezTo>
                  <a:cubicBezTo>
                    <a:pt x="1800" y="23"/>
                    <a:pt x="1779" y="1"/>
                    <a:pt x="175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g10359fd539e_1_0"/>
            <p:cNvSpPr/>
            <p:nvPr/>
          </p:nvSpPr>
          <p:spPr>
            <a:xfrm>
              <a:off x="2247007" y="4434997"/>
              <a:ext cx="119302" cy="529163"/>
            </a:xfrm>
            <a:custGeom>
              <a:rect b="b" l="l" r="r" t="t"/>
              <a:pathLst>
                <a:path extrusionOk="0" h="3850" w="868">
                  <a:moveTo>
                    <a:pt x="554" y="1"/>
                  </a:moveTo>
                  <a:cubicBezTo>
                    <a:pt x="524" y="1"/>
                    <a:pt x="486" y="28"/>
                    <a:pt x="499" y="56"/>
                  </a:cubicBezTo>
                  <a:cubicBezTo>
                    <a:pt x="673" y="706"/>
                    <a:pt x="781" y="1378"/>
                    <a:pt x="781" y="2050"/>
                  </a:cubicBezTo>
                  <a:cubicBezTo>
                    <a:pt x="781" y="2701"/>
                    <a:pt x="499" y="3308"/>
                    <a:pt x="22" y="3763"/>
                  </a:cubicBezTo>
                  <a:cubicBezTo>
                    <a:pt x="1" y="3785"/>
                    <a:pt x="1" y="3806"/>
                    <a:pt x="22" y="3828"/>
                  </a:cubicBezTo>
                  <a:cubicBezTo>
                    <a:pt x="44" y="3828"/>
                    <a:pt x="44" y="3850"/>
                    <a:pt x="66" y="3850"/>
                  </a:cubicBezTo>
                  <a:cubicBezTo>
                    <a:pt x="66" y="3850"/>
                    <a:pt x="87" y="3828"/>
                    <a:pt x="87" y="3828"/>
                  </a:cubicBezTo>
                  <a:cubicBezTo>
                    <a:pt x="586" y="3373"/>
                    <a:pt x="868" y="2722"/>
                    <a:pt x="868" y="2050"/>
                  </a:cubicBezTo>
                  <a:cubicBezTo>
                    <a:pt x="868" y="1378"/>
                    <a:pt x="781" y="684"/>
                    <a:pt x="586" y="34"/>
                  </a:cubicBezTo>
                  <a:cubicBezTo>
                    <a:pt x="586" y="10"/>
                    <a:pt x="571" y="1"/>
                    <a:pt x="554"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g10359fd539e_1_0"/>
            <p:cNvSpPr/>
            <p:nvPr/>
          </p:nvSpPr>
          <p:spPr>
            <a:xfrm>
              <a:off x="1934180" y="4862726"/>
              <a:ext cx="38897" cy="101434"/>
            </a:xfrm>
            <a:custGeom>
              <a:rect b="b" l="l" r="r" t="t"/>
              <a:pathLst>
                <a:path extrusionOk="0" h="738" w="283">
                  <a:moveTo>
                    <a:pt x="239" y="1"/>
                  </a:moveTo>
                  <a:cubicBezTo>
                    <a:pt x="217" y="1"/>
                    <a:pt x="195" y="1"/>
                    <a:pt x="174" y="22"/>
                  </a:cubicBezTo>
                  <a:cubicBezTo>
                    <a:pt x="65" y="239"/>
                    <a:pt x="0" y="478"/>
                    <a:pt x="22" y="738"/>
                  </a:cubicBezTo>
                  <a:lnTo>
                    <a:pt x="109" y="738"/>
                  </a:lnTo>
                  <a:cubicBezTo>
                    <a:pt x="87" y="499"/>
                    <a:pt x="152" y="283"/>
                    <a:pt x="260" y="66"/>
                  </a:cubicBezTo>
                  <a:cubicBezTo>
                    <a:pt x="282" y="44"/>
                    <a:pt x="260" y="22"/>
                    <a:pt x="239"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g10359fd539e_1_0"/>
            <p:cNvSpPr/>
            <p:nvPr/>
          </p:nvSpPr>
          <p:spPr>
            <a:xfrm>
              <a:off x="2011562" y="4868774"/>
              <a:ext cx="32987" cy="95387"/>
            </a:xfrm>
            <a:custGeom>
              <a:rect b="b" l="l" r="r" t="t"/>
              <a:pathLst>
                <a:path extrusionOk="0" h="694" w="240">
                  <a:moveTo>
                    <a:pt x="218" y="0"/>
                  </a:moveTo>
                  <a:cubicBezTo>
                    <a:pt x="196" y="0"/>
                    <a:pt x="174" y="0"/>
                    <a:pt x="153" y="22"/>
                  </a:cubicBezTo>
                  <a:cubicBezTo>
                    <a:pt x="44" y="239"/>
                    <a:pt x="1" y="455"/>
                    <a:pt x="23" y="694"/>
                  </a:cubicBezTo>
                  <a:lnTo>
                    <a:pt x="131" y="694"/>
                  </a:lnTo>
                  <a:cubicBezTo>
                    <a:pt x="109" y="477"/>
                    <a:pt x="153" y="260"/>
                    <a:pt x="239" y="65"/>
                  </a:cubicBezTo>
                  <a:cubicBezTo>
                    <a:pt x="239" y="43"/>
                    <a:pt x="239" y="22"/>
                    <a:pt x="21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g10359fd539e_1_0"/>
            <p:cNvSpPr/>
            <p:nvPr/>
          </p:nvSpPr>
          <p:spPr>
            <a:xfrm>
              <a:off x="1156373" y="4588660"/>
              <a:ext cx="584279" cy="375500"/>
            </a:xfrm>
            <a:custGeom>
              <a:rect b="b" l="l" r="r" t="t"/>
              <a:pathLst>
                <a:path extrusionOk="0" h="2732" w="4251">
                  <a:moveTo>
                    <a:pt x="66" y="0"/>
                  </a:moveTo>
                  <a:cubicBezTo>
                    <a:pt x="44" y="0"/>
                    <a:pt x="22" y="0"/>
                    <a:pt x="22" y="43"/>
                  </a:cubicBezTo>
                  <a:cubicBezTo>
                    <a:pt x="1" y="65"/>
                    <a:pt x="22" y="87"/>
                    <a:pt x="44" y="87"/>
                  </a:cubicBezTo>
                  <a:cubicBezTo>
                    <a:pt x="738" y="347"/>
                    <a:pt x="1323" y="846"/>
                    <a:pt x="1713" y="1496"/>
                  </a:cubicBezTo>
                  <a:cubicBezTo>
                    <a:pt x="1713" y="1496"/>
                    <a:pt x="1735" y="1518"/>
                    <a:pt x="1757" y="1518"/>
                  </a:cubicBezTo>
                  <a:cubicBezTo>
                    <a:pt x="1936" y="1469"/>
                    <a:pt x="2118" y="1445"/>
                    <a:pt x="2298" y="1445"/>
                  </a:cubicBezTo>
                  <a:cubicBezTo>
                    <a:pt x="2599" y="1445"/>
                    <a:pt x="2895" y="1512"/>
                    <a:pt x="3166" y="1648"/>
                  </a:cubicBezTo>
                  <a:cubicBezTo>
                    <a:pt x="3621" y="1865"/>
                    <a:pt x="3968" y="2255"/>
                    <a:pt x="4163" y="2710"/>
                  </a:cubicBezTo>
                  <a:cubicBezTo>
                    <a:pt x="4163" y="2732"/>
                    <a:pt x="4185" y="2732"/>
                    <a:pt x="4207" y="2732"/>
                  </a:cubicBezTo>
                  <a:cubicBezTo>
                    <a:pt x="4228" y="2710"/>
                    <a:pt x="4250" y="2688"/>
                    <a:pt x="4228" y="2667"/>
                  </a:cubicBezTo>
                  <a:cubicBezTo>
                    <a:pt x="4033" y="2190"/>
                    <a:pt x="3665" y="1800"/>
                    <a:pt x="3209" y="1561"/>
                  </a:cubicBezTo>
                  <a:cubicBezTo>
                    <a:pt x="2913" y="1420"/>
                    <a:pt x="2598" y="1352"/>
                    <a:pt x="2282" y="1352"/>
                  </a:cubicBezTo>
                  <a:cubicBezTo>
                    <a:pt x="2114" y="1352"/>
                    <a:pt x="1945" y="1372"/>
                    <a:pt x="1778" y="1409"/>
                  </a:cubicBezTo>
                  <a:cubicBezTo>
                    <a:pt x="1388" y="759"/>
                    <a:pt x="781" y="260"/>
                    <a:pt x="66"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g10359fd539e_1_0"/>
            <p:cNvSpPr/>
            <p:nvPr/>
          </p:nvSpPr>
          <p:spPr>
            <a:xfrm>
              <a:off x="1531876" y="4907396"/>
              <a:ext cx="65699" cy="53878"/>
            </a:xfrm>
            <a:custGeom>
              <a:rect b="b" l="l" r="r" t="t"/>
              <a:pathLst>
                <a:path extrusionOk="0" h="392" w="478">
                  <a:moveTo>
                    <a:pt x="65" y="1"/>
                  </a:moveTo>
                  <a:cubicBezTo>
                    <a:pt x="44" y="1"/>
                    <a:pt x="22" y="1"/>
                    <a:pt x="0" y="23"/>
                  </a:cubicBezTo>
                  <a:cubicBezTo>
                    <a:pt x="0" y="44"/>
                    <a:pt x="0" y="66"/>
                    <a:pt x="22" y="88"/>
                  </a:cubicBezTo>
                  <a:cubicBezTo>
                    <a:pt x="152" y="153"/>
                    <a:pt x="282" y="261"/>
                    <a:pt x="369" y="391"/>
                  </a:cubicBezTo>
                  <a:lnTo>
                    <a:pt x="477" y="391"/>
                  </a:lnTo>
                  <a:cubicBezTo>
                    <a:pt x="391" y="218"/>
                    <a:pt x="239" y="88"/>
                    <a:pt x="65"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g10359fd539e_1_0"/>
            <p:cNvSpPr/>
            <p:nvPr/>
          </p:nvSpPr>
          <p:spPr>
            <a:xfrm>
              <a:off x="1621215" y="4895575"/>
              <a:ext cx="65699" cy="65699"/>
            </a:xfrm>
            <a:custGeom>
              <a:rect b="b" l="l" r="r" t="t"/>
              <a:pathLst>
                <a:path extrusionOk="0" h="478" w="478">
                  <a:moveTo>
                    <a:pt x="88" y="0"/>
                  </a:moveTo>
                  <a:cubicBezTo>
                    <a:pt x="66" y="0"/>
                    <a:pt x="23" y="0"/>
                    <a:pt x="23" y="22"/>
                  </a:cubicBezTo>
                  <a:cubicBezTo>
                    <a:pt x="1" y="44"/>
                    <a:pt x="1" y="65"/>
                    <a:pt x="23" y="87"/>
                  </a:cubicBezTo>
                  <a:cubicBezTo>
                    <a:pt x="174" y="174"/>
                    <a:pt x="304" y="304"/>
                    <a:pt x="369" y="477"/>
                  </a:cubicBezTo>
                  <a:lnTo>
                    <a:pt x="478" y="477"/>
                  </a:lnTo>
                  <a:cubicBezTo>
                    <a:pt x="391" y="282"/>
                    <a:pt x="261" y="109"/>
                    <a:pt x="88"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g10359fd539e_1_0"/>
            <p:cNvSpPr/>
            <p:nvPr/>
          </p:nvSpPr>
          <p:spPr>
            <a:xfrm>
              <a:off x="2375244" y="4473344"/>
              <a:ext cx="304028" cy="434189"/>
            </a:xfrm>
            <a:custGeom>
              <a:rect b="b" l="l" r="r" t="t"/>
              <a:pathLst>
                <a:path extrusionOk="0" h="3159" w="2212">
                  <a:moveTo>
                    <a:pt x="444" y="1"/>
                  </a:moveTo>
                  <a:cubicBezTo>
                    <a:pt x="433" y="1"/>
                    <a:pt x="422" y="5"/>
                    <a:pt x="412" y="15"/>
                  </a:cubicBezTo>
                  <a:cubicBezTo>
                    <a:pt x="0" y="622"/>
                    <a:pt x="0" y="1424"/>
                    <a:pt x="434" y="2010"/>
                  </a:cubicBezTo>
                  <a:cubicBezTo>
                    <a:pt x="781" y="2508"/>
                    <a:pt x="1279" y="2855"/>
                    <a:pt x="1821" y="3050"/>
                  </a:cubicBezTo>
                  <a:lnTo>
                    <a:pt x="1908" y="3029"/>
                  </a:lnTo>
                  <a:cubicBezTo>
                    <a:pt x="1995" y="3072"/>
                    <a:pt x="2103" y="3116"/>
                    <a:pt x="2211" y="3159"/>
                  </a:cubicBezTo>
                  <a:cubicBezTo>
                    <a:pt x="2211" y="3137"/>
                    <a:pt x="2211" y="3137"/>
                    <a:pt x="2211" y="3137"/>
                  </a:cubicBezTo>
                  <a:cubicBezTo>
                    <a:pt x="2211" y="3116"/>
                    <a:pt x="2190" y="3094"/>
                    <a:pt x="2190" y="3094"/>
                  </a:cubicBezTo>
                  <a:cubicBezTo>
                    <a:pt x="1518" y="2920"/>
                    <a:pt x="932" y="2530"/>
                    <a:pt x="499" y="1988"/>
                  </a:cubicBezTo>
                  <a:cubicBezTo>
                    <a:pt x="152" y="1446"/>
                    <a:pt x="43" y="644"/>
                    <a:pt x="477" y="80"/>
                  </a:cubicBezTo>
                  <a:cubicBezTo>
                    <a:pt x="510" y="47"/>
                    <a:pt x="480" y="1"/>
                    <a:pt x="444"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g10359fd539e_1_0"/>
            <p:cNvSpPr/>
            <p:nvPr/>
          </p:nvSpPr>
          <p:spPr>
            <a:xfrm>
              <a:off x="2956227" y="4911107"/>
              <a:ext cx="95524" cy="41233"/>
            </a:xfrm>
            <a:custGeom>
              <a:rect b="b" l="l" r="r" t="t"/>
              <a:pathLst>
                <a:path extrusionOk="0" h="300" w="695">
                  <a:moveTo>
                    <a:pt x="47" y="1"/>
                  </a:moveTo>
                  <a:cubicBezTo>
                    <a:pt x="33" y="1"/>
                    <a:pt x="22" y="6"/>
                    <a:pt x="22" y="17"/>
                  </a:cubicBezTo>
                  <a:cubicBezTo>
                    <a:pt x="1" y="39"/>
                    <a:pt x="22" y="82"/>
                    <a:pt x="44" y="82"/>
                  </a:cubicBezTo>
                  <a:cubicBezTo>
                    <a:pt x="174" y="169"/>
                    <a:pt x="326" y="234"/>
                    <a:pt x="478" y="299"/>
                  </a:cubicBezTo>
                  <a:cubicBezTo>
                    <a:pt x="543" y="299"/>
                    <a:pt x="629" y="277"/>
                    <a:pt x="695" y="277"/>
                  </a:cubicBezTo>
                  <a:cubicBezTo>
                    <a:pt x="478" y="212"/>
                    <a:pt x="283" y="126"/>
                    <a:pt x="87" y="17"/>
                  </a:cubicBezTo>
                  <a:cubicBezTo>
                    <a:pt x="77" y="6"/>
                    <a:pt x="60" y="1"/>
                    <a:pt x="47" y="1"/>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g10359fd539e_1_0"/>
            <p:cNvSpPr/>
            <p:nvPr/>
          </p:nvSpPr>
          <p:spPr>
            <a:xfrm>
              <a:off x="2998011" y="4873447"/>
              <a:ext cx="104458" cy="51954"/>
            </a:xfrm>
            <a:custGeom>
              <a:rect b="b" l="l" r="r" t="t"/>
              <a:pathLst>
                <a:path extrusionOk="0" h="378" w="760">
                  <a:moveTo>
                    <a:pt x="46" y="0"/>
                  </a:moveTo>
                  <a:cubicBezTo>
                    <a:pt x="31" y="0"/>
                    <a:pt x="16" y="16"/>
                    <a:pt x="0" y="31"/>
                  </a:cubicBezTo>
                  <a:cubicBezTo>
                    <a:pt x="0" y="53"/>
                    <a:pt x="0" y="74"/>
                    <a:pt x="22" y="74"/>
                  </a:cubicBezTo>
                  <a:cubicBezTo>
                    <a:pt x="239" y="205"/>
                    <a:pt x="456" y="291"/>
                    <a:pt x="694" y="378"/>
                  </a:cubicBezTo>
                  <a:cubicBezTo>
                    <a:pt x="716" y="335"/>
                    <a:pt x="737" y="313"/>
                    <a:pt x="759" y="291"/>
                  </a:cubicBezTo>
                  <a:cubicBezTo>
                    <a:pt x="521" y="226"/>
                    <a:pt x="282" y="118"/>
                    <a:pt x="65" y="9"/>
                  </a:cubicBezTo>
                  <a:cubicBezTo>
                    <a:pt x="59" y="3"/>
                    <a:pt x="53" y="0"/>
                    <a:pt x="46" y="0"/>
                  </a:cubicBez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g10359fd539e_1_0"/>
            <p:cNvSpPr/>
            <p:nvPr/>
          </p:nvSpPr>
          <p:spPr>
            <a:xfrm>
              <a:off x="763003" y="4904509"/>
              <a:ext cx="685576" cy="169882"/>
            </a:xfrm>
            <a:custGeom>
              <a:rect b="b" l="l" r="r" t="t"/>
              <a:pathLst>
                <a:path extrusionOk="0" fill="none" h="1236" w="4988">
                  <a:moveTo>
                    <a:pt x="738" y="0"/>
                  </a:moveTo>
                  <a:cubicBezTo>
                    <a:pt x="434" y="87"/>
                    <a:pt x="66" y="260"/>
                    <a:pt x="23" y="586"/>
                  </a:cubicBezTo>
                  <a:cubicBezTo>
                    <a:pt x="1" y="889"/>
                    <a:pt x="348" y="1149"/>
                    <a:pt x="695" y="1193"/>
                  </a:cubicBezTo>
                  <a:cubicBezTo>
                    <a:pt x="1410" y="1236"/>
                    <a:pt x="2039" y="651"/>
                    <a:pt x="2776" y="672"/>
                  </a:cubicBezTo>
                  <a:cubicBezTo>
                    <a:pt x="3166" y="737"/>
                    <a:pt x="3535" y="824"/>
                    <a:pt x="3903" y="976"/>
                  </a:cubicBezTo>
                  <a:cubicBezTo>
                    <a:pt x="4272" y="1063"/>
                    <a:pt x="4727" y="1063"/>
                    <a:pt x="4987" y="781"/>
                  </a:cubicBez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g10359fd539e_1_0"/>
            <p:cNvSpPr/>
            <p:nvPr/>
          </p:nvSpPr>
          <p:spPr>
            <a:xfrm>
              <a:off x="769051" y="4698891"/>
              <a:ext cx="739042" cy="271316"/>
            </a:xfrm>
            <a:custGeom>
              <a:rect b="b" l="l" r="r" t="t"/>
              <a:pathLst>
                <a:path extrusionOk="0" h="1974" w="5377">
                  <a:moveTo>
                    <a:pt x="2710" y="0"/>
                  </a:moveTo>
                  <a:cubicBezTo>
                    <a:pt x="1496" y="22"/>
                    <a:pt x="412" y="781"/>
                    <a:pt x="0" y="1908"/>
                  </a:cubicBezTo>
                  <a:lnTo>
                    <a:pt x="1149" y="1908"/>
                  </a:lnTo>
                  <a:lnTo>
                    <a:pt x="2428" y="1930"/>
                  </a:lnTo>
                  <a:lnTo>
                    <a:pt x="3751" y="1951"/>
                  </a:lnTo>
                  <a:lnTo>
                    <a:pt x="4835" y="1973"/>
                  </a:lnTo>
                  <a:lnTo>
                    <a:pt x="5312" y="1973"/>
                  </a:lnTo>
                  <a:cubicBezTo>
                    <a:pt x="5334" y="1973"/>
                    <a:pt x="5377" y="1973"/>
                    <a:pt x="5377" y="1930"/>
                  </a:cubicBezTo>
                  <a:cubicBezTo>
                    <a:pt x="5377" y="1930"/>
                    <a:pt x="5377" y="1908"/>
                    <a:pt x="5377" y="1908"/>
                  </a:cubicBezTo>
                  <a:cubicBezTo>
                    <a:pt x="5355" y="1865"/>
                    <a:pt x="5334" y="1843"/>
                    <a:pt x="5334" y="1800"/>
                  </a:cubicBezTo>
                  <a:cubicBezTo>
                    <a:pt x="5247" y="1605"/>
                    <a:pt x="5138" y="1388"/>
                    <a:pt x="5008" y="1214"/>
                  </a:cubicBezTo>
                  <a:cubicBezTo>
                    <a:pt x="4835" y="998"/>
                    <a:pt x="4662" y="802"/>
                    <a:pt x="4466" y="651"/>
                  </a:cubicBezTo>
                  <a:cubicBezTo>
                    <a:pt x="3968" y="239"/>
                    <a:pt x="3339" y="22"/>
                    <a:pt x="2710" y="0"/>
                  </a:cubicBezTo>
                  <a:close/>
                </a:path>
              </a:pathLst>
            </a:custGeom>
            <a:solidFill>
              <a:srgbClr val="F6DC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g10359fd539e_1_0"/>
            <p:cNvSpPr/>
            <p:nvPr/>
          </p:nvSpPr>
          <p:spPr>
            <a:xfrm>
              <a:off x="1361992" y="4844858"/>
              <a:ext cx="41921" cy="41921"/>
            </a:xfrm>
            <a:custGeom>
              <a:rect b="b" l="l" r="r" t="t"/>
              <a:pathLst>
                <a:path extrusionOk="0" h="305" w="305">
                  <a:moveTo>
                    <a:pt x="152" y="1"/>
                  </a:moveTo>
                  <a:cubicBezTo>
                    <a:pt x="66" y="1"/>
                    <a:pt x="1" y="66"/>
                    <a:pt x="1" y="152"/>
                  </a:cubicBezTo>
                  <a:cubicBezTo>
                    <a:pt x="1" y="239"/>
                    <a:pt x="66" y="304"/>
                    <a:pt x="152" y="304"/>
                  </a:cubicBezTo>
                  <a:cubicBezTo>
                    <a:pt x="217" y="304"/>
                    <a:pt x="304" y="239"/>
                    <a:pt x="304" y="152"/>
                  </a:cubicBezTo>
                  <a:cubicBezTo>
                    <a:pt x="304" y="66"/>
                    <a:pt x="217" y="1"/>
                    <a:pt x="15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g10359fd539e_1_0"/>
            <p:cNvSpPr/>
            <p:nvPr/>
          </p:nvSpPr>
          <p:spPr>
            <a:xfrm>
              <a:off x="1087925" y="4524748"/>
              <a:ext cx="244377" cy="239842"/>
            </a:xfrm>
            <a:custGeom>
              <a:rect b="b" l="l" r="r" t="t"/>
              <a:pathLst>
                <a:path extrusionOk="0" h="1745" w="1778">
                  <a:moveTo>
                    <a:pt x="805" y="0"/>
                  </a:moveTo>
                  <a:cubicBezTo>
                    <a:pt x="617" y="0"/>
                    <a:pt x="429" y="63"/>
                    <a:pt x="282" y="183"/>
                  </a:cubicBezTo>
                  <a:cubicBezTo>
                    <a:pt x="87" y="400"/>
                    <a:pt x="0" y="704"/>
                    <a:pt x="65" y="1007"/>
                  </a:cubicBezTo>
                  <a:cubicBezTo>
                    <a:pt x="152" y="1289"/>
                    <a:pt x="304" y="1549"/>
                    <a:pt x="542" y="1744"/>
                  </a:cubicBezTo>
                  <a:cubicBezTo>
                    <a:pt x="932" y="1701"/>
                    <a:pt x="1301" y="1701"/>
                    <a:pt x="1691" y="1657"/>
                  </a:cubicBezTo>
                  <a:cubicBezTo>
                    <a:pt x="1778" y="1376"/>
                    <a:pt x="1778" y="1072"/>
                    <a:pt x="1713" y="769"/>
                  </a:cubicBezTo>
                  <a:cubicBezTo>
                    <a:pt x="1626" y="465"/>
                    <a:pt x="1431" y="227"/>
                    <a:pt x="1149" y="75"/>
                  </a:cubicBezTo>
                  <a:cubicBezTo>
                    <a:pt x="1041" y="25"/>
                    <a:pt x="923" y="0"/>
                    <a:pt x="805" y="0"/>
                  </a:cubicBezTo>
                  <a:close/>
                </a:path>
              </a:pathLst>
            </a:custGeom>
            <a:solidFill>
              <a:srgbClr val="F6DC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g10359fd539e_1_0"/>
            <p:cNvSpPr/>
            <p:nvPr/>
          </p:nvSpPr>
          <p:spPr>
            <a:xfrm>
              <a:off x="1478272" y="4942857"/>
              <a:ext cx="29826" cy="27352"/>
            </a:xfrm>
            <a:custGeom>
              <a:rect b="b" l="l" r="r" t="t"/>
              <a:pathLst>
                <a:path extrusionOk="0" h="199" w="217">
                  <a:moveTo>
                    <a:pt x="151" y="0"/>
                  </a:moveTo>
                  <a:cubicBezTo>
                    <a:pt x="72" y="0"/>
                    <a:pt x="0" y="99"/>
                    <a:pt x="0" y="198"/>
                  </a:cubicBezTo>
                  <a:lnTo>
                    <a:pt x="152" y="198"/>
                  </a:lnTo>
                  <a:cubicBezTo>
                    <a:pt x="174" y="198"/>
                    <a:pt x="217" y="198"/>
                    <a:pt x="217" y="155"/>
                  </a:cubicBezTo>
                  <a:cubicBezTo>
                    <a:pt x="217" y="133"/>
                    <a:pt x="217" y="111"/>
                    <a:pt x="217" y="111"/>
                  </a:cubicBezTo>
                  <a:cubicBezTo>
                    <a:pt x="195" y="68"/>
                    <a:pt x="174" y="46"/>
                    <a:pt x="174" y="3"/>
                  </a:cubicBezTo>
                  <a:cubicBezTo>
                    <a:pt x="166" y="1"/>
                    <a:pt x="159" y="0"/>
                    <a:pt x="15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g10359fd539e_1_0"/>
            <p:cNvSpPr/>
            <p:nvPr/>
          </p:nvSpPr>
          <p:spPr>
            <a:xfrm>
              <a:off x="1111703" y="4543853"/>
              <a:ext cx="170019" cy="155175"/>
            </a:xfrm>
            <a:custGeom>
              <a:rect b="b" l="l" r="r" t="t"/>
              <a:pathLst>
                <a:path extrusionOk="0" fill="none" h="1129" w="1237">
                  <a:moveTo>
                    <a:pt x="174" y="1128"/>
                  </a:moveTo>
                  <a:cubicBezTo>
                    <a:pt x="44" y="911"/>
                    <a:pt x="0" y="651"/>
                    <a:pt x="87" y="413"/>
                  </a:cubicBezTo>
                  <a:cubicBezTo>
                    <a:pt x="196" y="174"/>
                    <a:pt x="412" y="23"/>
                    <a:pt x="651" y="1"/>
                  </a:cubicBezTo>
                  <a:cubicBezTo>
                    <a:pt x="911" y="1"/>
                    <a:pt x="1150" y="153"/>
                    <a:pt x="1236" y="391"/>
                  </a:cubicBezTo>
                </a:path>
              </a:pathLst>
            </a:custGeom>
            <a:solidFill>
              <a:srgbClr val="000000"/>
            </a:solidFill>
            <a:ln cap="rnd"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09" name="Google Shape;1909;g10359fd539e_1_0"/>
          <p:cNvSpPr txBox="1"/>
          <p:nvPr/>
        </p:nvSpPr>
        <p:spPr>
          <a:xfrm>
            <a:off x="4354225" y="2532650"/>
            <a:ext cx="3578400" cy="62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500">
                <a:latin typeface="Vibur"/>
                <a:ea typeface="Vibur"/>
                <a:cs typeface="Vibur"/>
                <a:sym typeface="Vibur"/>
              </a:rPr>
              <a:t>Evaluation Criteria</a:t>
            </a:r>
            <a:endParaRPr sz="3500">
              <a:solidFill>
                <a:srgbClr val="000000"/>
              </a:solidFill>
              <a:latin typeface="Vibur"/>
              <a:ea typeface="Vibur"/>
              <a:cs typeface="Vibur"/>
              <a:sym typeface="Vibur"/>
            </a:endParaRPr>
          </a:p>
        </p:txBody>
      </p:sp>
      <p:sp>
        <p:nvSpPr>
          <p:cNvPr id="1910" name="Google Shape;1910;g10359fd539e_1_0"/>
          <p:cNvSpPr txBox="1"/>
          <p:nvPr/>
        </p:nvSpPr>
        <p:spPr>
          <a:xfrm>
            <a:off x="5173650" y="3213963"/>
            <a:ext cx="2759100" cy="505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Comfortaa"/>
                <a:ea typeface="Comfortaa"/>
                <a:cs typeface="Comfortaa"/>
                <a:sym typeface="Comfortaa"/>
              </a:rPr>
              <a:t>Các tiêu chí đánh giá</a:t>
            </a:r>
            <a:endParaRPr>
              <a:solidFill>
                <a:srgbClr val="000000"/>
              </a:solidFill>
              <a:latin typeface="Comfortaa"/>
              <a:ea typeface="Comfortaa"/>
              <a:cs typeface="Comfortaa"/>
              <a:sym typeface="Comfortaa"/>
            </a:endParaRPr>
          </a:p>
        </p:txBody>
      </p:sp>
      <p:sp>
        <p:nvSpPr>
          <p:cNvPr id="1911" name="Google Shape;1911;g10359fd539e_1_0"/>
          <p:cNvSpPr txBox="1"/>
          <p:nvPr/>
        </p:nvSpPr>
        <p:spPr>
          <a:xfrm>
            <a:off x="5803650" y="1220213"/>
            <a:ext cx="2129100" cy="137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4800"/>
              <a:buFont typeface="Arial"/>
              <a:buNone/>
            </a:pPr>
            <a:r>
              <a:rPr lang="en" sz="10000">
                <a:solidFill>
                  <a:schemeClr val="dk1"/>
                </a:solidFill>
                <a:latin typeface="Vibur"/>
                <a:ea typeface="Vibur"/>
                <a:cs typeface="Vibur"/>
                <a:sym typeface="Vibur"/>
              </a:rPr>
              <a:t>04</a:t>
            </a:r>
            <a:endParaRPr sz="10000">
              <a:solidFill>
                <a:schemeClr val="dk1"/>
              </a:solidFill>
              <a:latin typeface="Vibur"/>
              <a:ea typeface="Vibur"/>
              <a:cs typeface="Vibur"/>
              <a:sym typeface="Vibur"/>
            </a:endParaRPr>
          </a:p>
          <a:p>
            <a:pPr indent="0" lvl="0" marL="0" rtl="0" algn="r">
              <a:spcBef>
                <a:spcPts val="0"/>
              </a:spcBef>
              <a:spcAft>
                <a:spcPts val="0"/>
              </a:spcAft>
              <a:buNone/>
            </a:pPr>
            <a:r>
              <a:t/>
            </a:r>
            <a:endParaRPr sz="10000">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g10359fd539e_1_1696"/>
          <p:cNvSpPr txBox="1"/>
          <p:nvPr>
            <p:ph idx="7" type="title"/>
          </p:nvPr>
        </p:nvSpPr>
        <p:spPr>
          <a:xfrm>
            <a:off x="1072459" y="3082970"/>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sz="2200"/>
              <a:t>Enemy Frequency</a:t>
            </a:r>
            <a:endParaRPr sz="2200"/>
          </a:p>
        </p:txBody>
      </p:sp>
      <p:sp>
        <p:nvSpPr>
          <p:cNvPr id="1917" name="Google Shape;1917;g10359fd539e_1_1696"/>
          <p:cNvSpPr txBox="1"/>
          <p:nvPr>
            <p:ph idx="2" type="title"/>
          </p:nvPr>
        </p:nvSpPr>
        <p:spPr>
          <a:xfrm>
            <a:off x="6090862" y="1305524"/>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2200"/>
              <a:t>Training objects</a:t>
            </a:r>
            <a:endParaRPr sz="2200"/>
          </a:p>
        </p:txBody>
      </p:sp>
      <p:sp>
        <p:nvSpPr>
          <p:cNvPr id="1918" name="Google Shape;1918;g10359fd539e_1_1696"/>
          <p:cNvSpPr txBox="1"/>
          <p:nvPr>
            <p:ph idx="3" type="title"/>
          </p:nvPr>
        </p:nvSpPr>
        <p:spPr>
          <a:xfrm>
            <a:off x="3581666" y="1305524"/>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sz="2200"/>
              <a:t>Game mode</a:t>
            </a:r>
            <a:endParaRPr sz="2200"/>
          </a:p>
        </p:txBody>
      </p:sp>
      <p:sp>
        <p:nvSpPr>
          <p:cNvPr id="1919" name="Google Shape;1919;g10359fd539e_1_1696"/>
          <p:cNvSpPr txBox="1"/>
          <p:nvPr>
            <p:ph idx="4" type="title"/>
          </p:nvPr>
        </p:nvSpPr>
        <p:spPr>
          <a:xfrm>
            <a:off x="1072459" y="1305524"/>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sz="2200"/>
              <a:t>Score Mechanism </a:t>
            </a:r>
            <a:endParaRPr sz="2200"/>
          </a:p>
        </p:txBody>
      </p:sp>
      <p:sp>
        <p:nvSpPr>
          <p:cNvPr id="1920" name="Google Shape;1920;g10359fd539e_1_1696"/>
          <p:cNvSpPr txBox="1"/>
          <p:nvPr>
            <p:ph idx="5" type="title"/>
          </p:nvPr>
        </p:nvSpPr>
        <p:spPr>
          <a:xfrm>
            <a:off x="6090862" y="3082970"/>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sz="2200"/>
              <a:t>Code</a:t>
            </a:r>
            <a:endParaRPr sz="2200"/>
          </a:p>
        </p:txBody>
      </p:sp>
      <p:sp>
        <p:nvSpPr>
          <p:cNvPr id="1921" name="Google Shape;1921;g10359fd539e_1_1696"/>
          <p:cNvSpPr txBox="1"/>
          <p:nvPr>
            <p:ph idx="6" type="title"/>
          </p:nvPr>
        </p:nvSpPr>
        <p:spPr>
          <a:xfrm>
            <a:off x="3581666" y="3082970"/>
            <a:ext cx="2029500" cy="474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 sz="2200"/>
              <a:t>Game Design</a:t>
            </a:r>
            <a:endParaRPr sz="2200"/>
          </a:p>
        </p:txBody>
      </p:sp>
      <p:sp>
        <p:nvSpPr>
          <p:cNvPr id="1922" name="Google Shape;1922;g10359fd539e_1_1696"/>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Evaluation Criteria - Catch Coin Game</a:t>
            </a:r>
            <a:endParaRPr/>
          </a:p>
        </p:txBody>
      </p:sp>
      <p:sp>
        <p:nvSpPr>
          <p:cNvPr id="1923" name="Google Shape;1923;g10359fd539e_1_1696"/>
          <p:cNvSpPr txBox="1"/>
          <p:nvPr>
            <p:ph idx="1" type="subTitle"/>
          </p:nvPr>
        </p:nvSpPr>
        <p:spPr>
          <a:xfrm>
            <a:off x="753825" y="1780425"/>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Cách mỗi object được điểm</a:t>
            </a:r>
            <a:endParaRPr/>
          </a:p>
          <a:p>
            <a:pPr indent="-317500" lvl="0" marL="457200" rtl="0" algn="l">
              <a:lnSpc>
                <a:spcPct val="100000"/>
              </a:lnSpc>
              <a:spcBef>
                <a:spcPts val="0"/>
              </a:spcBef>
              <a:spcAft>
                <a:spcPts val="0"/>
              </a:spcAft>
              <a:buSzPts val="1400"/>
              <a:buChar char="-"/>
            </a:pPr>
            <a:r>
              <a:rPr lang="en"/>
              <a:t>So sánh điểm giữa các object</a:t>
            </a:r>
            <a:endParaRPr/>
          </a:p>
        </p:txBody>
      </p:sp>
      <p:sp>
        <p:nvSpPr>
          <p:cNvPr id="1924" name="Google Shape;1924;g10359fd539e_1_1696"/>
          <p:cNvSpPr txBox="1"/>
          <p:nvPr>
            <p:ph idx="1" type="subTitle"/>
          </p:nvPr>
        </p:nvSpPr>
        <p:spPr>
          <a:xfrm>
            <a:off x="3242925" y="1780325"/>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Các chế độ chơi của hệ thống</a:t>
            </a:r>
            <a:endParaRPr/>
          </a:p>
        </p:txBody>
      </p:sp>
      <p:sp>
        <p:nvSpPr>
          <p:cNvPr id="1925" name="Google Shape;1925;g10359fd539e_1_1696"/>
          <p:cNvSpPr txBox="1"/>
          <p:nvPr>
            <p:ph idx="1" type="subTitle"/>
          </p:nvPr>
        </p:nvSpPr>
        <p:spPr>
          <a:xfrm>
            <a:off x="5850500" y="1780325"/>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Cách mỗi object di chuyển</a:t>
            </a:r>
            <a:endParaRPr/>
          </a:p>
          <a:p>
            <a:pPr indent="-317500" lvl="0" marL="457200" rtl="0" algn="l">
              <a:lnSpc>
                <a:spcPct val="100000"/>
              </a:lnSpc>
              <a:spcBef>
                <a:spcPts val="0"/>
              </a:spcBef>
              <a:spcAft>
                <a:spcPts val="0"/>
              </a:spcAft>
              <a:buSzPts val="1400"/>
              <a:buChar char="-"/>
            </a:pPr>
            <a:r>
              <a:rPr lang="en"/>
              <a:t>Nhận điểm khi?</a:t>
            </a:r>
            <a:endParaRPr/>
          </a:p>
          <a:p>
            <a:pPr indent="-317500" lvl="0" marL="457200" rtl="0" algn="l">
              <a:lnSpc>
                <a:spcPct val="100000"/>
              </a:lnSpc>
              <a:spcBef>
                <a:spcPts val="0"/>
              </a:spcBef>
              <a:spcAft>
                <a:spcPts val="0"/>
              </a:spcAft>
              <a:buSzPts val="1400"/>
              <a:buChar char="-"/>
            </a:pPr>
            <a:r>
              <a:rPr lang="en"/>
              <a:t>Sau khi có điểm?</a:t>
            </a:r>
            <a:endParaRPr/>
          </a:p>
        </p:txBody>
      </p:sp>
      <p:sp>
        <p:nvSpPr>
          <p:cNvPr id="1926" name="Google Shape;1926;g10359fd539e_1_1696"/>
          <p:cNvSpPr txBox="1"/>
          <p:nvPr>
            <p:ph idx="1" type="subTitle"/>
          </p:nvPr>
        </p:nvSpPr>
        <p:spPr>
          <a:xfrm>
            <a:off x="753825" y="3517250"/>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Tần số xuất hiện của đồng xu</a:t>
            </a:r>
            <a:endParaRPr/>
          </a:p>
          <a:p>
            <a:pPr indent="-317500" lvl="0" marL="457200" rtl="0" algn="l">
              <a:lnSpc>
                <a:spcPct val="100000"/>
              </a:lnSpc>
              <a:spcBef>
                <a:spcPts val="0"/>
              </a:spcBef>
              <a:spcAft>
                <a:spcPts val="0"/>
              </a:spcAft>
              <a:buSzPts val="1400"/>
              <a:buChar char="-"/>
            </a:pPr>
            <a:r>
              <a:rPr lang="en"/>
              <a:t>Tốc độ di chuyển của đồng xu</a:t>
            </a:r>
            <a:endParaRPr/>
          </a:p>
        </p:txBody>
      </p:sp>
      <p:sp>
        <p:nvSpPr>
          <p:cNvPr id="1927" name="Google Shape;1927;g10359fd539e_1_1696"/>
          <p:cNvSpPr txBox="1"/>
          <p:nvPr>
            <p:ph idx="1" type="subTitle"/>
          </p:nvPr>
        </p:nvSpPr>
        <p:spPr>
          <a:xfrm>
            <a:off x="3363100" y="3517050"/>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Thiết kế game</a:t>
            </a:r>
            <a:endParaRPr/>
          </a:p>
          <a:p>
            <a:pPr indent="-317500" lvl="0" marL="457200" rtl="0" algn="l">
              <a:lnSpc>
                <a:spcPct val="100000"/>
              </a:lnSpc>
              <a:spcBef>
                <a:spcPts val="0"/>
              </a:spcBef>
              <a:spcAft>
                <a:spcPts val="0"/>
              </a:spcAft>
              <a:buSzPts val="1400"/>
              <a:buChar char="-"/>
            </a:pPr>
            <a:r>
              <a:rPr lang="en"/>
              <a:t>Giao diện game</a:t>
            </a:r>
            <a:endParaRPr/>
          </a:p>
        </p:txBody>
      </p:sp>
      <p:sp>
        <p:nvSpPr>
          <p:cNvPr id="1928" name="Google Shape;1928;g10359fd539e_1_1696"/>
          <p:cNvSpPr txBox="1"/>
          <p:nvPr>
            <p:ph idx="1" type="subTitle"/>
          </p:nvPr>
        </p:nvSpPr>
        <p:spPr>
          <a:xfrm>
            <a:off x="5850500" y="3517050"/>
            <a:ext cx="2466600" cy="10230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Lập trình</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2" name="Shape 1932"/>
        <p:cNvGrpSpPr/>
        <p:nvPr/>
      </p:nvGrpSpPr>
      <p:grpSpPr>
        <a:xfrm>
          <a:off x="0" y="0"/>
          <a:ext cx="0" cy="0"/>
          <a:chOff x="0" y="0"/>
          <a:chExt cx="0" cy="0"/>
        </a:xfrm>
      </p:grpSpPr>
      <p:sp>
        <p:nvSpPr>
          <p:cNvPr id="1933" name="Google Shape;1933;p22"/>
          <p:cNvSpPr txBox="1"/>
          <p:nvPr>
            <p:ph type="ctrTitle"/>
          </p:nvPr>
        </p:nvSpPr>
        <p:spPr>
          <a:xfrm>
            <a:off x="5417779" y="750775"/>
            <a:ext cx="3396900" cy="67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SzPts val="1800"/>
              <a:buNone/>
            </a:pPr>
            <a:r>
              <a:rPr lang="en"/>
              <a:t>Training AI Bots</a:t>
            </a:r>
            <a:endParaRPr/>
          </a:p>
        </p:txBody>
      </p:sp>
      <p:sp>
        <p:nvSpPr>
          <p:cNvPr id="1934" name="Google Shape;1934;p22"/>
          <p:cNvSpPr txBox="1"/>
          <p:nvPr>
            <p:ph idx="1" type="subTitle"/>
          </p:nvPr>
        </p:nvSpPr>
        <p:spPr>
          <a:xfrm>
            <a:off x="5417775" y="1435425"/>
            <a:ext cx="2624100" cy="53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How did Group09 train AI Bots in Catch Coin Game?</a:t>
            </a:r>
            <a:endParaRPr/>
          </a:p>
        </p:txBody>
      </p:sp>
      <p:sp>
        <p:nvSpPr>
          <p:cNvPr id="1935" name="Google Shape;1935;p22"/>
          <p:cNvSpPr txBox="1"/>
          <p:nvPr>
            <p:ph idx="2" type="title"/>
          </p:nvPr>
        </p:nvSpPr>
        <p:spPr>
          <a:xfrm>
            <a:off x="3486938" y="583625"/>
            <a:ext cx="2154000" cy="154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800"/>
              <a:buNone/>
            </a:pPr>
            <a:r>
              <a:rPr lang="en"/>
              <a:t>05</a:t>
            </a:r>
            <a:endParaRPr/>
          </a:p>
        </p:txBody>
      </p:sp>
      <p:pic>
        <p:nvPicPr>
          <p:cNvPr id="1936" name="Google Shape;1936;p22"/>
          <p:cNvPicPr preferRelativeResize="0"/>
          <p:nvPr/>
        </p:nvPicPr>
        <p:blipFill>
          <a:blip r:embed="rId3">
            <a:alphaModFix/>
          </a:blip>
          <a:stretch>
            <a:fillRect/>
          </a:stretch>
        </p:blipFill>
        <p:spPr>
          <a:xfrm>
            <a:off x="3525425" y="1829938"/>
            <a:ext cx="1683425" cy="1683425"/>
          </a:xfrm>
          <a:prstGeom prst="rect">
            <a:avLst/>
          </a:prstGeom>
          <a:noFill/>
          <a:ln>
            <a:noFill/>
          </a:ln>
        </p:spPr>
      </p:pic>
      <p:pic>
        <p:nvPicPr>
          <p:cNvPr id="1937" name="Google Shape;1937;p22"/>
          <p:cNvPicPr preferRelativeResize="0"/>
          <p:nvPr/>
        </p:nvPicPr>
        <p:blipFill>
          <a:blip r:embed="rId4">
            <a:alphaModFix/>
          </a:blip>
          <a:stretch>
            <a:fillRect/>
          </a:stretch>
        </p:blipFill>
        <p:spPr>
          <a:xfrm>
            <a:off x="2332750" y="3065000"/>
            <a:ext cx="1608725" cy="1608725"/>
          </a:xfrm>
          <a:prstGeom prst="rect">
            <a:avLst/>
          </a:prstGeom>
          <a:noFill/>
          <a:ln>
            <a:noFill/>
          </a:ln>
        </p:spPr>
      </p:pic>
      <p:pic>
        <p:nvPicPr>
          <p:cNvPr id="1938" name="Google Shape;1938;p22"/>
          <p:cNvPicPr preferRelativeResize="0"/>
          <p:nvPr/>
        </p:nvPicPr>
        <p:blipFill>
          <a:blip r:embed="rId5">
            <a:alphaModFix/>
          </a:blip>
          <a:stretch>
            <a:fillRect/>
          </a:stretch>
        </p:blipFill>
        <p:spPr>
          <a:xfrm rot="-312001">
            <a:off x="5436815" y="3285912"/>
            <a:ext cx="1486149" cy="1486172"/>
          </a:xfrm>
          <a:prstGeom prst="rect">
            <a:avLst/>
          </a:prstGeom>
          <a:noFill/>
          <a:ln>
            <a:noFill/>
          </a:ln>
        </p:spPr>
      </p:pic>
      <p:pic>
        <p:nvPicPr>
          <p:cNvPr id="1939" name="Google Shape;1939;p22"/>
          <p:cNvPicPr preferRelativeResize="0"/>
          <p:nvPr/>
        </p:nvPicPr>
        <p:blipFill>
          <a:blip r:embed="rId6">
            <a:alphaModFix/>
          </a:blip>
          <a:stretch>
            <a:fillRect/>
          </a:stretch>
        </p:blipFill>
        <p:spPr>
          <a:xfrm>
            <a:off x="6878100" y="2571750"/>
            <a:ext cx="476250" cy="476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3" name="Shape 1943"/>
        <p:cNvGrpSpPr/>
        <p:nvPr/>
      </p:nvGrpSpPr>
      <p:grpSpPr>
        <a:xfrm>
          <a:off x="0" y="0"/>
          <a:ext cx="0" cy="0"/>
          <a:chOff x="0" y="0"/>
          <a:chExt cx="0" cy="0"/>
        </a:xfrm>
      </p:grpSpPr>
      <p:sp>
        <p:nvSpPr>
          <p:cNvPr id="1944" name="Google Shape;1944;p25"/>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Game Modes in Catch Coin Game!</a:t>
            </a:r>
            <a:endParaRPr/>
          </a:p>
        </p:txBody>
      </p:sp>
      <p:grpSp>
        <p:nvGrpSpPr>
          <p:cNvPr id="1945" name="Google Shape;1945;p25"/>
          <p:cNvGrpSpPr/>
          <p:nvPr/>
        </p:nvGrpSpPr>
        <p:grpSpPr>
          <a:xfrm>
            <a:off x="767670" y="2657941"/>
            <a:ext cx="1237376" cy="1124662"/>
            <a:chOff x="6425125" y="2692600"/>
            <a:chExt cx="1468696" cy="1448747"/>
          </a:xfrm>
        </p:grpSpPr>
        <p:sp>
          <p:nvSpPr>
            <p:cNvPr id="1946" name="Google Shape;1946;p25"/>
            <p:cNvSpPr/>
            <p:nvPr/>
          </p:nvSpPr>
          <p:spPr>
            <a:xfrm>
              <a:off x="6524184" y="3497459"/>
              <a:ext cx="1369637" cy="639973"/>
            </a:xfrm>
            <a:custGeom>
              <a:rect b="b" l="l" r="r" t="t"/>
              <a:pathLst>
                <a:path extrusionOk="0" h="7649" w="16370">
                  <a:moveTo>
                    <a:pt x="8604" y="0"/>
                  </a:moveTo>
                  <a:cubicBezTo>
                    <a:pt x="5464" y="0"/>
                    <a:pt x="3014" y="1581"/>
                    <a:pt x="3014" y="1581"/>
                  </a:cubicBezTo>
                  <a:cubicBezTo>
                    <a:pt x="3014" y="1581"/>
                    <a:pt x="0" y="3749"/>
                    <a:pt x="217" y="5310"/>
                  </a:cubicBezTo>
                  <a:cubicBezTo>
                    <a:pt x="265" y="5654"/>
                    <a:pt x="386" y="5788"/>
                    <a:pt x="562" y="5788"/>
                  </a:cubicBezTo>
                  <a:cubicBezTo>
                    <a:pt x="1187" y="5788"/>
                    <a:pt x="2502" y="4099"/>
                    <a:pt x="3686" y="4031"/>
                  </a:cubicBezTo>
                  <a:cubicBezTo>
                    <a:pt x="3721" y="4029"/>
                    <a:pt x="3753" y="4027"/>
                    <a:pt x="3783" y="4027"/>
                  </a:cubicBezTo>
                  <a:cubicBezTo>
                    <a:pt x="5060" y="4027"/>
                    <a:pt x="1568" y="6262"/>
                    <a:pt x="2797" y="7110"/>
                  </a:cubicBezTo>
                  <a:cubicBezTo>
                    <a:pt x="3027" y="7273"/>
                    <a:pt x="3238" y="7343"/>
                    <a:pt x="3440" y="7343"/>
                  </a:cubicBezTo>
                  <a:cubicBezTo>
                    <a:pt x="4659" y="7343"/>
                    <a:pt x="5518" y="4778"/>
                    <a:pt x="7998" y="4778"/>
                  </a:cubicBezTo>
                  <a:cubicBezTo>
                    <a:pt x="8158" y="4778"/>
                    <a:pt x="8325" y="4789"/>
                    <a:pt x="8499" y="4812"/>
                  </a:cubicBezTo>
                  <a:cubicBezTo>
                    <a:pt x="11175" y="5144"/>
                    <a:pt x="12496" y="7649"/>
                    <a:pt x="13533" y="7649"/>
                  </a:cubicBezTo>
                  <a:cubicBezTo>
                    <a:pt x="13782" y="7649"/>
                    <a:pt x="14014" y="7505"/>
                    <a:pt x="14244" y="7153"/>
                  </a:cubicBezTo>
                  <a:cubicBezTo>
                    <a:pt x="14786" y="6286"/>
                    <a:pt x="11556" y="4031"/>
                    <a:pt x="12575" y="3836"/>
                  </a:cubicBezTo>
                  <a:cubicBezTo>
                    <a:pt x="12629" y="3824"/>
                    <a:pt x="12684" y="3819"/>
                    <a:pt x="12739" y="3819"/>
                  </a:cubicBezTo>
                  <a:cubicBezTo>
                    <a:pt x="13627" y="3819"/>
                    <a:pt x="14698" y="5200"/>
                    <a:pt x="15414" y="5200"/>
                  </a:cubicBezTo>
                  <a:cubicBezTo>
                    <a:pt x="15500" y="5200"/>
                    <a:pt x="15580" y="5180"/>
                    <a:pt x="15654" y="5137"/>
                  </a:cubicBezTo>
                  <a:cubicBezTo>
                    <a:pt x="16369" y="4703"/>
                    <a:pt x="16369" y="2795"/>
                    <a:pt x="12445" y="887"/>
                  </a:cubicBezTo>
                  <a:cubicBezTo>
                    <a:pt x="11129" y="236"/>
                    <a:pt x="9815" y="0"/>
                    <a:pt x="86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5"/>
            <p:cNvSpPr/>
            <p:nvPr/>
          </p:nvSpPr>
          <p:spPr>
            <a:xfrm>
              <a:off x="6442527" y="3109922"/>
              <a:ext cx="801284" cy="520496"/>
            </a:xfrm>
            <a:custGeom>
              <a:rect b="b" l="l" r="r" t="t"/>
              <a:pathLst>
                <a:path extrusionOk="0" h="6221" w="9577">
                  <a:moveTo>
                    <a:pt x="4219" y="0"/>
                  </a:moveTo>
                  <a:cubicBezTo>
                    <a:pt x="3278" y="0"/>
                    <a:pt x="972" y="177"/>
                    <a:pt x="543" y="1877"/>
                  </a:cubicBezTo>
                  <a:cubicBezTo>
                    <a:pt x="1" y="4002"/>
                    <a:pt x="1020" y="5953"/>
                    <a:pt x="3990" y="6213"/>
                  </a:cubicBezTo>
                  <a:cubicBezTo>
                    <a:pt x="4053" y="6218"/>
                    <a:pt x="4116" y="6221"/>
                    <a:pt x="4180" y="6221"/>
                  </a:cubicBezTo>
                  <a:cubicBezTo>
                    <a:pt x="6562" y="6221"/>
                    <a:pt x="9576" y="2759"/>
                    <a:pt x="6873" y="1682"/>
                  </a:cubicBezTo>
                  <a:cubicBezTo>
                    <a:pt x="6158" y="1400"/>
                    <a:pt x="5919" y="316"/>
                    <a:pt x="4619" y="13"/>
                  </a:cubicBezTo>
                  <a:cubicBezTo>
                    <a:pt x="4619" y="13"/>
                    <a:pt x="4466" y="0"/>
                    <a:pt x="42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5"/>
            <p:cNvSpPr/>
            <p:nvPr/>
          </p:nvSpPr>
          <p:spPr>
            <a:xfrm>
              <a:off x="6425125" y="2692600"/>
              <a:ext cx="987946" cy="841193"/>
            </a:xfrm>
            <a:custGeom>
              <a:rect b="b" l="l" r="r" t="t"/>
              <a:pathLst>
                <a:path extrusionOk="0" h="10054" w="11808">
                  <a:moveTo>
                    <a:pt x="8241" y="0"/>
                  </a:moveTo>
                  <a:cubicBezTo>
                    <a:pt x="7102" y="0"/>
                    <a:pt x="4609" y="1162"/>
                    <a:pt x="3309" y="4567"/>
                  </a:cubicBezTo>
                  <a:cubicBezTo>
                    <a:pt x="3309" y="4567"/>
                    <a:pt x="0" y="10053"/>
                    <a:pt x="3698" y="10053"/>
                  </a:cubicBezTo>
                  <a:cubicBezTo>
                    <a:pt x="3727" y="10053"/>
                    <a:pt x="3756" y="10053"/>
                    <a:pt x="3786" y="10052"/>
                  </a:cubicBezTo>
                  <a:cubicBezTo>
                    <a:pt x="7081" y="9987"/>
                    <a:pt x="10832" y="4459"/>
                    <a:pt x="11548" y="2659"/>
                  </a:cubicBezTo>
                  <a:cubicBezTo>
                    <a:pt x="11807" y="2002"/>
                    <a:pt x="11666" y="1500"/>
                    <a:pt x="11197" y="1500"/>
                  </a:cubicBezTo>
                  <a:cubicBezTo>
                    <a:pt x="10490" y="1500"/>
                    <a:pt x="9036" y="2640"/>
                    <a:pt x="7081" y="6106"/>
                  </a:cubicBezTo>
                  <a:lnTo>
                    <a:pt x="5174" y="5131"/>
                  </a:lnTo>
                  <a:cubicBezTo>
                    <a:pt x="5174" y="5131"/>
                    <a:pt x="8296" y="1575"/>
                    <a:pt x="8794" y="491"/>
                  </a:cubicBezTo>
                  <a:cubicBezTo>
                    <a:pt x="8937" y="187"/>
                    <a:pt x="8698" y="0"/>
                    <a:pt x="82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5"/>
            <p:cNvSpPr/>
            <p:nvPr/>
          </p:nvSpPr>
          <p:spPr>
            <a:xfrm>
              <a:off x="6783544" y="2807974"/>
              <a:ext cx="234102" cy="279449"/>
            </a:xfrm>
            <a:custGeom>
              <a:rect b="b" l="l" r="r" t="t"/>
              <a:pathLst>
                <a:path extrusionOk="0" h="3340" w="2798">
                  <a:moveTo>
                    <a:pt x="2342" y="1"/>
                  </a:moveTo>
                  <a:cubicBezTo>
                    <a:pt x="1800" y="23"/>
                    <a:pt x="1258" y="565"/>
                    <a:pt x="694" y="1605"/>
                  </a:cubicBezTo>
                  <a:cubicBezTo>
                    <a:pt x="434" y="2082"/>
                    <a:pt x="196" y="2603"/>
                    <a:pt x="1" y="3123"/>
                  </a:cubicBezTo>
                  <a:cubicBezTo>
                    <a:pt x="1" y="3165"/>
                    <a:pt x="28" y="3189"/>
                    <a:pt x="53" y="3189"/>
                  </a:cubicBezTo>
                  <a:cubicBezTo>
                    <a:pt x="67" y="3189"/>
                    <a:pt x="80" y="3182"/>
                    <a:pt x="87" y="3166"/>
                  </a:cubicBezTo>
                  <a:cubicBezTo>
                    <a:pt x="109" y="3123"/>
                    <a:pt x="1128" y="153"/>
                    <a:pt x="2342" y="88"/>
                  </a:cubicBezTo>
                  <a:cubicBezTo>
                    <a:pt x="2472" y="88"/>
                    <a:pt x="2559" y="109"/>
                    <a:pt x="2581" y="174"/>
                  </a:cubicBezTo>
                  <a:cubicBezTo>
                    <a:pt x="2797" y="630"/>
                    <a:pt x="1063" y="2581"/>
                    <a:pt x="369" y="3275"/>
                  </a:cubicBezTo>
                  <a:cubicBezTo>
                    <a:pt x="348" y="3296"/>
                    <a:pt x="348" y="3318"/>
                    <a:pt x="369" y="3340"/>
                  </a:cubicBezTo>
                  <a:lnTo>
                    <a:pt x="434" y="3340"/>
                  </a:lnTo>
                  <a:cubicBezTo>
                    <a:pt x="434" y="3340"/>
                    <a:pt x="1063" y="2689"/>
                    <a:pt x="1648" y="1974"/>
                  </a:cubicBezTo>
                  <a:cubicBezTo>
                    <a:pt x="2451" y="998"/>
                    <a:pt x="2776" y="391"/>
                    <a:pt x="2667" y="131"/>
                  </a:cubicBezTo>
                  <a:cubicBezTo>
                    <a:pt x="2624" y="44"/>
                    <a:pt x="2516" y="1"/>
                    <a:pt x="23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5"/>
            <p:cNvSpPr/>
            <p:nvPr/>
          </p:nvSpPr>
          <p:spPr>
            <a:xfrm>
              <a:off x="7066499" y="2939329"/>
              <a:ext cx="232261" cy="331323"/>
            </a:xfrm>
            <a:custGeom>
              <a:rect b="b" l="l" r="r" t="t"/>
              <a:pathLst>
                <a:path extrusionOk="0" h="3960" w="2776">
                  <a:moveTo>
                    <a:pt x="2528" y="0"/>
                  </a:moveTo>
                  <a:cubicBezTo>
                    <a:pt x="1845" y="0"/>
                    <a:pt x="210" y="2867"/>
                    <a:pt x="22" y="3201"/>
                  </a:cubicBezTo>
                  <a:cubicBezTo>
                    <a:pt x="1" y="3222"/>
                    <a:pt x="1" y="3244"/>
                    <a:pt x="22" y="3266"/>
                  </a:cubicBezTo>
                  <a:cubicBezTo>
                    <a:pt x="44" y="3266"/>
                    <a:pt x="88" y="3266"/>
                    <a:pt x="88" y="3244"/>
                  </a:cubicBezTo>
                  <a:cubicBezTo>
                    <a:pt x="88" y="3244"/>
                    <a:pt x="586" y="2398"/>
                    <a:pt x="1128" y="1575"/>
                  </a:cubicBezTo>
                  <a:cubicBezTo>
                    <a:pt x="1990" y="320"/>
                    <a:pt x="2357" y="94"/>
                    <a:pt x="2515" y="94"/>
                  </a:cubicBezTo>
                  <a:cubicBezTo>
                    <a:pt x="2532" y="94"/>
                    <a:pt x="2547" y="96"/>
                    <a:pt x="2559" y="100"/>
                  </a:cubicBezTo>
                  <a:cubicBezTo>
                    <a:pt x="2581" y="122"/>
                    <a:pt x="2646" y="144"/>
                    <a:pt x="2646" y="230"/>
                  </a:cubicBezTo>
                  <a:cubicBezTo>
                    <a:pt x="2689" y="924"/>
                    <a:pt x="998" y="3482"/>
                    <a:pt x="348" y="3873"/>
                  </a:cubicBezTo>
                  <a:cubicBezTo>
                    <a:pt x="304" y="3894"/>
                    <a:pt x="326" y="3959"/>
                    <a:pt x="391" y="3959"/>
                  </a:cubicBezTo>
                  <a:lnTo>
                    <a:pt x="413" y="3938"/>
                  </a:lnTo>
                  <a:cubicBezTo>
                    <a:pt x="1107" y="3526"/>
                    <a:pt x="2776" y="946"/>
                    <a:pt x="2733" y="230"/>
                  </a:cubicBezTo>
                  <a:cubicBezTo>
                    <a:pt x="2733" y="144"/>
                    <a:pt x="2668" y="57"/>
                    <a:pt x="2602" y="14"/>
                  </a:cubicBezTo>
                  <a:cubicBezTo>
                    <a:pt x="2579" y="5"/>
                    <a:pt x="2554" y="0"/>
                    <a:pt x="252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5"/>
            <p:cNvSpPr/>
            <p:nvPr/>
          </p:nvSpPr>
          <p:spPr>
            <a:xfrm>
              <a:off x="6714605" y="3174846"/>
              <a:ext cx="288486" cy="139306"/>
            </a:xfrm>
            <a:custGeom>
              <a:rect b="b" l="l" r="r" t="t"/>
              <a:pathLst>
                <a:path extrusionOk="0" h="1665" w="3448">
                  <a:moveTo>
                    <a:pt x="2451" y="0"/>
                  </a:moveTo>
                  <a:cubicBezTo>
                    <a:pt x="1750" y="0"/>
                    <a:pt x="793" y="292"/>
                    <a:pt x="1" y="1600"/>
                  </a:cubicBezTo>
                  <a:cubicBezTo>
                    <a:pt x="1" y="1621"/>
                    <a:pt x="1" y="1643"/>
                    <a:pt x="22" y="1665"/>
                  </a:cubicBezTo>
                  <a:lnTo>
                    <a:pt x="44" y="1665"/>
                  </a:lnTo>
                  <a:cubicBezTo>
                    <a:pt x="66" y="1665"/>
                    <a:pt x="66" y="1665"/>
                    <a:pt x="87" y="1643"/>
                  </a:cubicBezTo>
                  <a:cubicBezTo>
                    <a:pt x="847" y="364"/>
                    <a:pt x="1755" y="72"/>
                    <a:pt x="2426" y="72"/>
                  </a:cubicBezTo>
                  <a:cubicBezTo>
                    <a:pt x="2960" y="72"/>
                    <a:pt x="3344" y="258"/>
                    <a:pt x="3383" y="277"/>
                  </a:cubicBezTo>
                  <a:cubicBezTo>
                    <a:pt x="3405" y="277"/>
                    <a:pt x="3426" y="277"/>
                    <a:pt x="3448" y="256"/>
                  </a:cubicBezTo>
                  <a:cubicBezTo>
                    <a:pt x="3448" y="234"/>
                    <a:pt x="3448" y="212"/>
                    <a:pt x="3426" y="190"/>
                  </a:cubicBezTo>
                  <a:cubicBezTo>
                    <a:pt x="3417" y="190"/>
                    <a:pt x="3018" y="0"/>
                    <a:pt x="24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5"/>
            <p:cNvSpPr/>
            <p:nvPr/>
          </p:nvSpPr>
          <p:spPr>
            <a:xfrm>
              <a:off x="6654784" y="3118707"/>
              <a:ext cx="206826" cy="195447"/>
            </a:xfrm>
            <a:custGeom>
              <a:rect b="b" l="l" r="r" t="t"/>
              <a:pathLst>
                <a:path extrusionOk="0" h="2336" w="2472">
                  <a:moveTo>
                    <a:pt x="2251" y="1"/>
                  </a:moveTo>
                  <a:cubicBezTo>
                    <a:pt x="1772" y="1"/>
                    <a:pt x="464" y="223"/>
                    <a:pt x="22" y="2292"/>
                  </a:cubicBezTo>
                  <a:cubicBezTo>
                    <a:pt x="0" y="2314"/>
                    <a:pt x="22" y="2336"/>
                    <a:pt x="44" y="2336"/>
                  </a:cubicBezTo>
                  <a:cubicBezTo>
                    <a:pt x="65" y="2336"/>
                    <a:pt x="87" y="2314"/>
                    <a:pt x="109" y="2292"/>
                  </a:cubicBezTo>
                  <a:cubicBezTo>
                    <a:pt x="544" y="263"/>
                    <a:pt x="1857" y="96"/>
                    <a:pt x="2289" y="96"/>
                  </a:cubicBezTo>
                  <a:cubicBezTo>
                    <a:pt x="2374" y="96"/>
                    <a:pt x="2425" y="103"/>
                    <a:pt x="2429" y="103"/>
                  </a:cubicBezTo>
                  <a:cubicBezTo>
                    <a:pt x="2450" y="103"/>
                    <a:pt x="2472" y="81"/>
                    <a:pt x="2472" y="59"/>
                  </a:cubicBezTo>
                  <a:cubicBezTo>
                    <a:pt x="2472" y="38"/>
                    <a:pt x="2450" y="16"/>
                    <a:pt x="2429" y="16"/>
                  </a:cubicBezTo>
                  <a:cubicBezTo>
                    <a:pt x="2425" y="12"/>
                    <a:pt x="2359" y="1"/>
                    <a:pt x="22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5"/>
            <p:cNvSpPr/>
            <p:nvPr/>
          </p:nvSpPr>
          <p:spPr>
            <a:xfrm>
              <a:off x="6565849" y="3200866"/>
              <a:ext cx="58149" cy="71619"/>
            </a:xfrm>
            <a:custGeom>
              <a:rect b="b" l="l" r="r" t="t"/>
              <a:pathLst>
                <a:path extrusionOk="0" h="856" w="695">
                  <a:moveTo>
                    <a:pt x="156" y="1"/>
                  </a:moveTo>
                  <a:cubicBezTo>
                    <a:pt x="142" y="1"/>
                    <a:pt x="131" y="16"/>
                    <a:pt x="131" y="31"/>
                  </a:cubicBezTo>
                  <a:cubicBezTo>
                    <a:pt x="131" y="96"/>
                    <a:pt x="1" y="638"/>
                    <a:pt x="131" y="812"/>
                  </a:cubicBezTo>
                  <a:cubicBezTo>
                    <a:pt x="153" y="833"/>
                    <a:pt x="196" y="855"/>
                    <a:pt x="239" y="855"/>
                  </a:cubicBezTo>
                  <a:cubicBezTo>
                    <a:pt x="500" y="833"/>
                    <a:pt x="673" y="205"/>
                    <a:pt x="695" y="140"/>
                  </a:cubicBezTo>
                  <a:cubicBezTo>
                    <a:pt x="695" y="118"/>
                    <a:pt x="695" y="96"/>
                    <a:pt x="651" y="75"/>
                  </a:cubicBezTo>
                  <a:cubicBezTo>
                    <a:pt x="630" y="75"/>
                    <a:pt x="608" y="96"/>
                    <a:pt x="608" y="118"/>
                  </a:cubicBezTo>
                  <a:cubicBezTo>
                    <a:pt x="543" y="356"/>
                    <a:pt x="391" y="768"/>
                    <a:pt x="218" y="768"/>
                  </a:cubicBezTo>
                  <a:cubicBezTo>
                    <a:pt x="218" y="768"/>
                    <a:pt x="196" y="768"/>
                    <a:pt x="174" y="747"/>
                  </a:cubicBezTo>
                  <a:cubicBezTo>
                    <a:pt x="109" y="660"/>
                    <a:pt x="153" y="270"/>
                    <a:pt x="218" y="53"/>
                  </a:cubicBezTo>
                  <a:cubicBezTo>
                    <a:pt x="218" y="31"/>
                    <a:pt x="196" y="10"/>
                    <a:pt x="174" y="10"/>
                  </a:cubicBezTo>
                  <a:cubicBezTo>
                    <a:pt x="168" y="3"/>
                    <a:pt x="162" y="1"/>
                    <a:pt x="15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5"/>
            <p:cNvSpPr/>
            <p:nvPr/>
          </p:nvSpPr>
          <p:spPr>
            <a:xfrm>
              <a:off x="6825293" y="3232492"/>
              <a:ext cx="58149" cy="72623"/>
            </a:xfrm>
            <a:custGeom>
              <a:rect b="b" l="l" r="r" t="t"/>
              <a:pathLst>
                <a:path extrusionOk="0" h="868" w="695">
                  <a:moveTo>
                    <a:pt x="174" y="0"/>
                  </a:moveTo>
                  <a:cubicBezTo>
                    <a:pt x="152" y="0"/>
                    <a:pt x="130" y="22"/>
                    <a:pt x="130" y="44"/>
                  </a:cubicBezTo>
                  <a:cubicBezTo>
                    <a:pt x="130" y="109"/>
                    <a:pt x="0" y="651"/>
                    <a:pt x="130" y="802"/>
                  </a:cubicBezTo>
                  <a:cubicBezTo>
                    <a:pt x="152" y="846"/>
                    <a:pt x="195" y="867"/>
                    <a:pt x="239" y="867"/>
                  </a:cubicBezTo>
                  <a:cubicBezTo>
                    <a:pt x="499" y="846"/>
                    <a:pt x="672" y="217"/>
                    <a:pt x="694" y="152"/>
                  </a:cubicBezTo>
                  <a:cubicBezTo>
                    <a:pt x="694" y="130"/>
                    <a:pt x="672" y="109"/>
                    <a:pt x="651" y="87"/>
                  </a:cubicBezTo>
                  <a:cubicBezTo>
                    <a:pt x="629" y="87"/>
                    <a:pt x="607" y="109"/>
                    <a:pt x="607" y="130"/>
                  </a:cubicBezTo>
                  <a:cubicBezTo>
                    <a:pt x="542" y="369"/>
                    <a:pt x="369" y="781"/>
                    <a:pt x="217" y="781"/>
                  </a:cubicBezTo>
                  <a:cubicBezTo>
                    <a:pt x="217" y="781"/>
                    <a:pt x="195" y="759"/>
                    <a:pt x="174" y="759"/>
                  </a:cubicBezTo>
                  <a:cubicBezTo>
                    <a:pt x="109" y="651"/>
                    <a:pt x="152" y="282"/>
                    <a:pt x="217" y="65"/>
                  </a:cubicBezTo>
                  <a:cubicBezTo>
                    <a:pt x="217" y="44"/>
                    <a:pt x="195" y="22"/>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5"/>
            <p:cNvSpPr/>
            <p:nvPr/>
          </p:nvSpPr>
          <p:spPr>
            <a:xfrm>
              <a:off x="6752756" y="4035761"/>
              <a:ext cx="63169" cy="60241"/>
            </a:xfrm>
            <a:custGeom>
              <a:rect b="b" l="l" r="r" t="t"/>
              <a:pathLst>
                <a:path extrusionOk="0" h="720" w="755">
                  <a:moveTo>
                    <a:pt x="686" y="0"/>
                  </a:moveTo>
                  <a:cubicBezTo>
                    <a:pt x="682" y="0"/>
                    <a:pt x="677" y="1"/>
                    <a:pt x="672" y="4"/>
                  </a:cubicBezTo>
                  <a:cubicBezTo>
                    <a:pt x="390" y="155"/>
                    <a:pt x="174" y="394"/>
                    <a:pt x="22" y="676"/>
                  </a:cubicBezTo>
                  <a:cubicBezTo>
                    <a:pt x="0" y="676"/>
                    <a:pt x="22" y="719"/>
                    <a:pt x="43" y="719"/>
                  </a:cubicBezTo>
                  <a:lnTo>
                    <a:pt x="87" y="719"/>
                  </a:lnTo>
                  <a:cubicBezTo>
                    <a:pt x="239" y="437"/>
                    <a:pt x="455" y="220"/>
                    <a:pt x="716" y="90"/>
                  </a:cubicBezTo>
                  <a:cubicBezTo>
                    <a:pt x="754" y="71"/>
                    <a:pt x="724"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5"/>
            <p:cNvSpPr/>
            <p:nvPr/>
          </p:nvSpPr>
          <p:spPr>
            <a:xfrm>
              <a:off x="6732760" y="4005642"/>
              <a:ext cx="52711" cy="64926"/>
            </a:xfrm>
            <a:custGeom>
              <a:rect b="b" l="l" r="r" t="t"/>
              <a:pathLst>
                <a:path extrusionOk="0" h="776" w="630">
                  <a:moveTo>
                    <a:pt x="575" y="0"/>
                  </a:moveTo>
                  <a:cubicBezTo>
                    <a:pt x="564" y="0"/>
                    <a:pt x="553" y="6"/>
                    <a:pt x="543" y="17"/>
                  </a:cubicBezTo>
                  <a:cubicBezTo>
                    <a:pt x="326" y="212"/>
                    <a:pt x="152" y="450"/>
                    <a:pt x="22" y="711"/>
                  </a:cubicBezTo>
                  <a:cubicBezTo>
                    <a:pt x="1" y="732"/>
                    <a:pt x="22" y="754"/>
                    <a:pt x="44" y="776"/>
                  </a:cubicBezTo>
                  <a:cubicBezTo>
                    <a:pt x="66" y="776"/>
                    <a:pt x="87" y="754"/>
                    <a:pt x="109" y="732"/>
                  </a:cubicBezTo>
                  <a:cubicBezTo>
                    <a:pt x="217" y="494"/>
                    <a:pt x="391" y="277"/>
                    <a:pt x="608" y="82"/>
                  </a:cubicBezTo>
                  <a:cubicBezTo>
                    <a:pt x="629" y="60"/>
                    <a:pt x="629" y="38"/>
                    <a:pt x="608" y="17"/>
                  </a:cubicBezTo>
                  <a:cubicBezTo>
                    <a:pt x="597" y="6"/>
                    <a:pt x="586"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5"/>
            <p:cNvSpPr/>
            <p:nvPr/>
          </p:nvSpPr>
          <p:spPr>
            <a:xfrm>
              <a:off x="6779947" y="4065044"/>
              <a:ext cx="58149" cy="45431"/>
            </a:xfrm>
            <a:custGeom>
              <a:rect b="b" l="l" r="r" t="t"/>
              <a:pathLst>
                <a:path extrusionOk="0" h="543" w="695">
                  <a:moveTo>
                    <a:pt x="651" y="1"/>
                  </a:moveTo>
                  <a:cubicBezTo>
                    <a:pt x="369" y="44"/>
                    <a:pt x="130" y="239"/>
                    <a:pt x="22" y="499"/>
                  </a:cubicBezTo>
                  <a:cubicBezTo>
                    <a:pt x="0" y="499"/>
                    <a:pt x="22" y="543"/>
                    <a:pt x="44" y="543"/>
                  </a:cubicBezTo>
                  <a:lnTo>
                    <a:pt x="65" y="543"/>
                  </a:lnTo>
                  <a:cubicBezTo>
                    <a:pt x="65" y="543"/>
                    <a:pt x="87" y="543"/>
                    <a:pt x="109" y="521"/>
                  </a:cubicBezTo>
                  <a:cubicBezTo>
                    <a:pt x="195" y="304"/>
                    <a:pt x="412" y="131"/>
                    <a:pt x="651" y="87"/>
                  </a:cubicBezTo>
                  <a:cubicBezTo>
                    <a:pt x="672" y="87"/>
                    <a:pt x="694" y="66"/>
                    <a:pt x="694" y="44"/>
                  </a:cubicBezTo>
                  <a:cubicBezTo>
                    <a:pt x="694" y="22"/>
                    <a:pt x="672"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5"/>
            <p:cNvSpPr/>
            <p:nvPr/>
          </p:nvSpPr>
          <p:spPr>
            <a:xfrm>
              <a:off x="6547777" y="3900391"/>
              <a:ext cx="61747" cy="74046"/>
            </a:xfrm>
            <a:custGeom>
              <a:rect b="b" l="l" r="r" t="t"/>
              <a:pathLst>
                <a:path extrusionOk="0" h="885" w="738">
                  <a:moveTo>
                    <a:pt x="697" y="1"/>
                  </a:moveTo>
                  <a:cubicBezTo>
                    <a:pt x="683" y="1"/>
                    <a:pt x="672" y="6"/>
                    <a:pt x="672" y="17"/>
                  </a:cubicBezTo>
                  <a:cubicBezTo>
                    <a:pt x="390" y="234"/>
                    <a:pt x="174" y="516"/>
                    <a:pt x="0" y="819"/>
                  </a:cubicBezTo>
                  <a:cubicBezTo>
                    <a:pt x="0" y="841"/>
                    <a:pt x="0" y="863"/>
                    <a:pt x="22" y="884"/>
                  </a:cubicBezTo>
                  <a:lnTo>
                    <a:pt x="44" y="884"/>
                  </a:lnTo>
                  <a:cubicBezTo>
                    <a:pt x="65" y="884"/>
                    <a:pt x="87" y="863"/>
                    <a:pt x="87" y="863"/>
                  </a:cubicBezTo>
                  <a:cubicBezTo>
                    <a:pt x="260" y="559"/>
                    <a:pt x="477" y="299"/>
                    <a:pt x="737" y="61"/>
                  </a:cubicBezTo>
                  <a:cubicBezTo>
                    <a:pt x="737" y="61"/>
                    <a:pt x="737" y="17"/>
                    <a:pt x="737" y="17"/>
                  </a:cubicBezTo>
                  <a:cubicBezTo>
                    <a:pt x="726" y="6"/>
                    <a:pt x="710"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5"/>
            <p:cNvSpPr/>
            <p:nvPr/>
          </p:nvSpPr>
          <p:spPr>
            <a:xfrm>
              <a:off x="6540498" y="3889096"/>
              <a:ext cx="39993" cy="56308"/>
            </a:xfrm>
            <a:custGeom>
              <a:rect b="b" l="l" r="r" t="t"/>
              <a:pathLst>
                <a:path extrusionOk="0" h="673" w="478">
                  <a:moveTo>
                    <a:pt x="412" y="0"/>
                  </a:moveTo>
                  <a:cubicBezTo>
                    <a:pt x="412" y="0"/>
                    <a:pt x="131" y="66"/>
                    <a:pt x="0" y="629"/>
                  </a:cubicBezTo>
                  <a:cubicBezTo>
                    <a:pt x="0" y="651"/>
                    <a:pt x="0" y="673"/>
                    <a:pt x="22" y="673"/>
                  </a:cubicBezTo>
                  <a:cubicBezTo>
                    <a:pt x="44" y="673"/>
                    <a:pt x="87" y="651"/>
                    <a:pt x="87" y="629"/>
                  </a:cubicBezTo>
                  <a:cubicBezTo>
                    <a:pt x="196" y="152"/>
                    <a:pt x="434" y="87"/>
                    <a:pt x="434" y="87"/>
                  </a:cubicBezTo>
                  <a:cubicBezTo>
                    <a:pt x="456" y="87"/>
                    <a:pt x="477" y="66"/>
                    <a:pt x="456" y="44"/>
                  </a:cubicBezTo>
                  <a:cubicBezTo>
                    <a:pt x="456" y="22"/>
                    <a:pt x="434"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5"/>
            <p:cNvSpPr/>
            <p:nvPr/>
          </p:nvSpPr>
          <p:spPr>
            <a:xfrm>
              <a:off x="6571371" y="3930845"/>
              <a:ext cx="61747" cy="50870"/>
            </a:xfrm>
            <a:custGeom>
              <a:rect b="b" l="l" r="r" t="t"/>
              <a:pathLst>
                <a:path extrusionOk="0" h="608" w="738">
                  <a:moveTo>
                    <a:pt x="672" y="0"/>
                  </a:moveTo>
                  <a:cubicBezTo>
                    <a:pt x="390" y="87"/>
                    <a:pt x="152" y="282"/>
                    <a:pt x="0" y="542"/>
                  </a:cubicBezTo>
                  <a:cubicBezTo>
                    <a:pt x="0" y="564"/>
                    <a:pt x="0" y="586"/>
                    <a:pt x="22" y="607"/>
                  </a:cubicBezTo>
                  <a:lnTo>
                    <a:pt x="43" y="607"/>
                  </a:lnTo>
                  <a:cubicBezTo>
                    <a:pt x="65" y="607"/>
                    <a:pt x="65" y="607"/>
                    <a:pt x="87" y="586"/>
                  </a:cubicBezTo>
                  <a:cubicBezTo>
                    <a:pt x="217" y="347"/>
                    <a:pt x="434" y="152"/>
                    <a:pt x="694" y="87"/>
                  </a:cubicBezTo>
                  <a:cubicBezTo>
                    <a:pt x="715" y="87"/>
                    <a:pt x="737" y="65"/>
                    <a:pt x="737" y="44"/>
                  </a:cubicBezTo>
                  <a:cubicBezTo>
                    <a:pt x="737" y="22"/>
                    <a:pt x="694" y="0"/>
                    <a:pt x="6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5"/>
            <p:cNvSpPr/>
            <p:nvPr/>
          </p:nvSpPr>
          <p:spPr>
            <a:xfrm>
              <a:off x="7625212" y="4096920"/>
              <a:ext cx="50870" cy="44427"/>
            </a:xfrm>
            <a:custGeom>
              <a:rect b="b" l="l" r="r" t="t"/>
              <a:pathLst>
                <a:path extrusionOk="0" h="531" w="608">
                  <a:moveTo>
                    <a:pt x="47" y="1"/>
                  </a:moveTo>
                  <a:cubicBezTo>
                    <a:pt x="33" y="1"/>
                    <a:pt x="22" y="16"/>
                    <a:pt x="22" y="31"/>
                  </a:cubicBezTo>
                  <a:cubicBezTo>
                    <a:pt x="0" y="31"/>
                    <a:pt x="0" y="75"/>
                    <a:pt x="22" y="75"/>
                  </a:cubicBezTo>
                  <a:cubicBezTo>
                    <a:pt x="196" y="183"/>
                    <a:pt x="369" y="335"/>
                    <a:pt x="499" y="487"/>
                  </a:cubicBezTo>
                  <a:cubicBezTo>
                    <a:pt x="499" y="508"/>
                    <a:pt x="521" y="530"/>
                    <a:pt x="542" y="530"/>
                  </a:cubicBezTo>
                  <a:lnTo>
                    <a:pt x="564" y="530"/>
                  </a:lnTo>
                  <a:cubicBezTo>
                    <a:pt x="586" y="508"/>
                    <a:pt x="607" y="487"/>
                    <a:pt x="586" y="465"/>
                  </a:cubicBezTo>
                  <a:cubicBezTo>
                    <a:pt x="542" y="313"/>
                    <a:pt x="131" y="31"/>
                    <a:pt x="65" y="10"/>
                  </a:cubicBezTo>
                  <a:cubicBezTo>
                    <a:pt x="59" y="3"/>
                    <a:pt x="53"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5"/>
            <p:cNvSpPr/>
            <p:nvPr/>
          </p:nvSpPr>
          <p:spPr>
            <a:xfrm>
              <a:off x="7648805" y="4078765"/>
              <a:ext cx="50870" cy="44427"/>
            </a:xfrm>
            <a:custGeom>
              <a:rect b="b" l="l" r="r" t="t"/>
              <a:pathLst>
                <a:path extrusionOk="0" h="531" w="608">
                  <a:moveTo>
                    <a:pt x="65" y="0"/>
                  </a:moveTo>
                  <a:cubicBezTo>
                    <a:pt x="51" y="0"/>
                    <a:pt x="36" y="10"/>
                    <a:pt x="22" y="10"/>
                  </a:cubicBezTo>
                  <a:cubicBezTo>
                    <a:pt x="0" y="32"/>
                    <a:pt x="22" y="75"/>
                    <a:pt x="44" y="75"/>
                  </a:cubicBezTo>
                  <a:cubicBezTo>
                    <a:pt x="217" y="183"/>
                    <a:pt x="391" y="335"/>
                    <a:pt x="521" y="487"/>
                  </a:cubicBezTo>
                  <a:cubicBezTo>
                    <a:pt x="521" y="509"/>
                    <a:pt x="542" y="530"/>
                    <a:pt x="564" y="530"/>
                  </a:cubicBezTo>
                  <a:lnTo>
                    <a:pt x="586" y="530"/>
                  </a:lnTo>
                  <a:cubicBezTo>
                    <a:pt x="607" y="509"/>
                    <a:pt x="607" y="487"/>
                    <a:pt x="607" y="465"/>
                  </a:cubicBezTo>
                  <a:cubicBezTo>
                    <a:pt x="542" y="313"/>
                    <a:pt x="130" y="32"/>
                    <a:pt x="87" y="10"/>
                  </a:cubicBezTo>
                  <a:cubicBezTo>
                    <a:pt x="80" y="3"/>
                    <a:pt x="73"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5"/>
            <p:cNvSpPr/>
            <p:nvPr/>
          </p:nvSpPr>
          <p:spPr>
            <a:xfrm>
              <a:off x="7680681" y="4054502"/>
              <a:ext cx="35308" cy="55974"/>
            </a:xfrm>
            <a:custGeom>
              <a:rect b="b" l="l" r="r" t="t"/>
              <a:pathLst>
                <a:path extrusionOk="0" h="669" w="422">
                  <a:moveTo>
                    <a:pt x="65" y="0"/>
                  </a:moveTo>
                  <a:cubicBezTo>
                    <a:pt x="35" y="0"/>
                    <a:pt x="1" y="31"/>
                    <a:pt x="31" y="61"/>
                  </a:cubicBezTo>
                  <a:cubicBezTo>
                    <a:pt x="161" y="235"/>
                    <a:pt x="270" y="430"/>
                    <a:pt x="335" y="625"/>
                  </a:cubicBezTo>
                  <a:cubicBezTo>
                    <a:pt x="335" y="647"/>
                    <a:pt x="356" y="669"/>
                    <a:pt x="378" y="669"/>
                  </a:cubicBezTo>
                  <a:cubicBezTo>
                    <a:pt x="400" y="669"/>
                    <a:pt x="421" y="647"/>
                    <a:pt x="421" y="625"/>
                  </a:cubicBezTo>
                  <a:cubicBezTo>
                    <a:pt x="356" y="408"/>
                    <a:pt x="248" y="192"/>
                    <a:pt x="96" y="18"/>
                  </a:cubicBezTo>
                  <a:cubicBezTo>
                    <a:pt x="90" y="5"/>
                    <a:pt x="78"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5"/>
            <p:cNvSpPr/>
            <p:nvPr/>
          </p:nvSpPr>
          <p:spPr>
            <a:xfrm>
              <a:off x="7756565" y="3874204"/>
              <a:ext cx="51958" cy="44009"/>
            </a:xfrm>
            <a:custGeom>
              <a:rect b="b" l="l" r="r" t="t"/>
              <a:pathLst>
                <a:path extrusionOk="0" h="526" w="621">
                  <a:moveTo>
                    <a:pt x="75" y="1"/>
                  </a:moveTo>
                  <a:cubicBezTo>
                    <a:pt x="25" y="1"/>
                    <a:pt x="0" y="54"/>
                    <a:pt x="56" y="92"/>
                  </a:cubicBezTo>
                  <a:cubicBezTo>
                    <a:pt x="230" y="200"/>
                    <a:pt x="403" y="330"/>
                    <a:pt x="533" y="504"/>
                  </a:cubicBezTo>
                  <a:cubicBezTo>
                    <a:pt x="533" y="504"/>
                    <a:pt x="555" y="525"/>
                    <a:pt x="577" y="525"/>
                  </a:cubicBezTo>
                  <a:lnTo>
                    <a:pt x="598" y="525"/>
                  </a:lnTo>
                  <a:cubicBezTo>
                    <a:pt x="620" y="525"/>
                    <a:pt x="620" y="482"/>
                    <a:pt x="620" y="460"/>
                  </a:cubicBezTo>
                  <a:cubicBezTo>
                    <a:pt x="555" y="309"/>
                    <a:pt x="143" y="48"/>
                    <a:pt x="100" y="5"/>
                  </a:cubicBezTo>
                  <a:cubicBezTo>
                    <a:pt x="91" y="2"/>
                    <a:pt x="82"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25"/>
            <p:cNvSpPr/>
            <p:nvPr/>
          </p:nvSpPr>
          <p:spPr>
            <a:xfrm>
              <a:off x="7783003" y="3856885"/>
              <a:ext cx="50870" cy="45013"/>
            </a:xfrm>
            <a:custGeom>
              <a:rect b="b" l="l" r="r" t="t"/>
              <a:pathLst>
                <a:path extrusionOk="0" h="538" w="608">
                  <a:moveTo>
                    <a:pt x="55" y="1"/>
                  </a:moveTo>
                  <a:cubicBezTo>
                    <a:pt x="44" y="1"/>
                    <a:pt x="33" y="6"/>
                    <a:pt x="22" y="17"/>
                  </a:cubicBezTo>
                  <a:cubicBezTo>
                    <a:pt x="1" y="39"/>
                    <a:pt x="1" y="60"/>
                    <a:pt x="22" y="82"/>
                  </a:cubicBezTo>
                  <a:cubicBezTo>
                    <a:pt x="217" y="190"/>
                    <a:pt x="369" y="320"/>
                    <a:pt x="521" y="494"/>
                  </a:cubicBezTo>
                  <a:cubicBezTo>
                    <a:pt x="521" y="516"/>
                    <a:pt x="543" y="516"/>
                    <a:pt x="564" y="516"/>
                  </a:cubicBezTo>
                  <a:lnTo>
                    <a:pt x="586" y="537"/>
                  </a:lnTo>
                  <a:cubicBezTo>
                    <a:pt x="608" y="516"/>
                    <a:pt x="608" y="494"/>
                    <a:pt x="608" y="472"/>
                  </a:cubicBezTo>
                  <a:cubicBezTo>
                    <a:pt x="564" y="320"/>
                    <a:pt x="131" y="39"/>
                    <a:pt x="87" y="17"/>
                  </a:cubicBezTo>
                  <a:cubicBezTo>
                    <a:pt x="77" y="6"/>
                    <a:pt x="66"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5"/>
            <p:cNvSpPr/>
            <p:nvPr/>
          </p:nvSpPr>
          <p:spPr>
            <a:xfrm>
              <a:off x="7813876" y="3831534"/>
              <a:ext cx="34555" cy="55806"/>
            </a:xfrm>
            <a:custGeom>
              <a:rect b="b" l="l" r="r" t="t"/>
              <a:pathLst>
                <a:path extrusionOk="0" h="667" w="413">
                  <a:moveTo>
                    <a:pt x="54" y="0"/>
                  </a:moveTo>
                  <a:cubicBezTo>
                    <a:pt x="44" y="0"/>
                    <a:pt x="33" y="6"/>
                    <a:pt x="22" y="16"/>
                  </a:cubicBezTo>
                  <a:cubicBezTo>
                    <a:pt x="0" y="16"/>
                    <a:pt x="0" y="60"/>
                    <a:pt x="22" y="81"/>
                  </a:cubicBezTo>
                  <a:cubicBezTo>
                    <a:pt x="152" y="233"/>
                    <a:pt x="260" y="428"/>
                    <a:pt x="325" y="623"/>
                  </a:cubicBezTo>
                  <a:cubicBezTo>
                    <a:pt x="325" y="645"/>
                    <a:pt x="347" y="667"/>
                    <a:pt x="369" y="667"/>
                  </a:cubicBezTo>
                  <a:cubicBezTo>
                    <a:pt x="390" y="667"/>
                    <a:pt x="412" y="645"/>
                    <a:pt x="412" y="623"/>
                  </a:cubicBezTo>
                  <a:cubicBezTo>
                    <a:pt x="412" y="472"/>
                    <a:pt x="109" y="60"/>
                    <a:pt x="87" y="16"/>
                  </a:cubicBezTo>
                  <a:cubicBezTo>
                    <a:pt x="76" y="6"/>
                    <a:pt x="65" y="0"/>
                    <a:pt x="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5"/>
            <p:cNvSpPr/>
            <p:nvPr/>
          </p:nvSpPr>
          <p:spPr>
            <a:xfrm>
              <a:off x="7360413" y="3426344"/>
              <a:ext cx="270330" cy="252676"/>
            </a:xfrm>
            <a:custGeom>
              <a:rect b="b" l="l" r="r" t="t"/>
              <a:pathLst>
                <a:path extrusionOk="0" h="3020" w="3231">
                  <a:moveTo>
                    <a:pt x="2190" y="393"/>
                  </a:moveTo>
                  <a:lnTo>
                    <a:pt x="2190" y="393"/>
                  </a:lnTo>
                  <a:cubicBezTo>
                    <a:pt x="2233" y="545"/>
                    <a:pt x="2190" y="718"/>
                    <a:pt x="2103" y="870"/>
                  </a:cubicBezTo>
                  <a:cubicBezTo>
                    <a:pt x="2060" y="914"/>
                    <a:pt x="2016" y="935"/>
                    <a:pt x="1951" y="957"/>
                  </a:cubicBezTo>
                  <a:cubicBezTo>
                    <a:pt x="1930" y="957"/>
                    <a:pt x="1908" y="935"/>
                    <a:pt x="1886" y="935"/>
                  </a:cubicBezTo>
                  <a:cubicBezTo>
                    <a:pt x="1800" y="892"/>
                    <a:pt x="1735" y="805"/>
                    <a:pt x="1756" y="697"/>
                  </a:cubicBezTo>
                  <a:cubicBezTo>
                    <a:pt x="1843" y="523"/>
                    <a:pt x="1995" y="415"/>
                    <a:pt x="2190" y="393"/>
                  </a:cubicBezTo>
                  <a:close/>
                  <a:moveTo>
                    <a:pt x="2840" y="1325"/>
                  </a:moveTo>
                  <a:cubicBezTo>
                    <a:pt x="2862" y="1325"/>
                    <a:pt x="2905" y="1325"/>
                    <a:pt x="2927" y="1347"/>
                  </a:cubicBezTo>
                  <a:lnTo>
                    <a:pt x="2970" y="1369"/>
                  </a:lnTo>
                  <a:cubicBezTo>
                    <a:pt x="2927" y="1434"/>
                    <a:pt x="2884" y="1499"/>
                    <a:pt x="2840" y="1564"/>
                  </a:cubicBezTo>
                  <a:cubicBezTo>
                    <a:pt x="2819" y="1586"/>
                    <a:pt x="2775" y="1607"/>
                    <a:pt x="2732" y="1607"/>
                  </a:cubicBezTo>
                  <a:cubicBezTo>
                    <a:pt x="2645" y="1607"/>
                    <a:pt x="2645" y="1521"/>
                    <a:pt x="2645" y="1499"/>
                  </a:cubicBezTo>
                  <a:cubicBezTo>
                    <a:pt x="2645" y="1456"/>
                    <a:pt x="2667" y="1412"/>
                    <a:pt x="2688" y="1391"/>
                  </a:cubicBezTo>
                  <a:cubicBezTo>
                    <a:pt x="2732" y="1347"/>
                    <a:pt x="2797" y="1325"/>
                    <a:pt x="2840" y="1325"/>
                  </a:cubicBezTo>
                  <a:close/>
                  <a:moveTo>
                    <a:pt x="737" y="957"/>
                  </a:moveTo>
                  <a:cubicBezTo>
                    <a:pt x="1019" y="1087"/>
                    <a:pt x="1192" y="1369"/>
                    <a:pt x="1171" y="1672"/>
                  </a:cubicBezTo>
                  <a:cubicBezTo>
                    <a:pt x="1171" y="1781"/>
                    <a:pt x="1127" y="1911"/>
                    <a:pt x="954" y="1911"/>
                  </a:cubicBezTo>
                  <a:cubicBezTo>
                    <a:pt x="911" y="1911"/>
                    <a:pt x="867" y="1889"/>
                    <a:pt x="824" y="1889"/>
                  </a:cubicBezTo>
                  <a:cubicBezTo>
                    <a:pt x="716" y="1867"/>
                    <a:pt x="607" y="1781"/>
                    <a:pt x="564" y="1672"/>
                  </a:cubicBezTo>
                  <a:cubicBezTo>
                    <a:pt x="520" y="1412"/>
                    <a:pt x="564" y="1152"/>
                    <a:pt x="694" y="957"/>
                  </a:cubicBezTo>
                  <a:close/>
                  <a:moveTo>
                    <a:pt x="2038" y="2041"/>
                  </a:moveTo>
                  <a:cubicBezTo>
                    <a:pt x="2081" y="2041"/>
                    <a:pt x="2146" y="2063"/>
                    <a:pt x="2168" y="2128"/>
                  </a:cubicBezTo>
                  <a:cubicBezTo>
                    <a:pt x="2190" y="2344"/>
                    <a:pt x="2081" y="2583"/>
                    <a:pt x="1908" y="2713"/>
                  </a:cubicBezTo>
                  <a:cubicBezTo>
                    <a:pt x="1735" y="2648"/>
                    <a:pt x="1648" y="2496"/>
                    <a:pt x="1669" y="2344"/>
                  </a:cubicBezTo>
                  <a:cubicBezTo>
                    <a:pt x="1691" y="2171"/>
                    <a:pt x="1821" y="2041"/>
                    <a:pt x="1995" y="2041"/>
                  </a:cubicBezTo>
                  <a:close/>
                  <a:moveTo>
                    <a:pt x="1823" y="100"/>
                  </a:moveTo>
                  <a:cubicBezTo>
                    <a:pt x="1965" y="100"/>
                    <a:pt x="2096" y="184"/>
                    <a:pt x="2168" y="328"/>
                  </a:cubicBezTo>
                  <a:cubicBezTo>
                    <a:pt x="1930" y="328"/>
                    <a:pt x="1735" y="480"/>
                    <a:pt x="1669" y="675"/>
                  </a:cubicBezTo>
                  <a:cubicBezTo>
                    <a:pt x="1648" y="805"/>
                    <a:pt x="1713" y="935"/>
                    <a:pt x="1821" y="1000"/>
                  </a:cubicBezTo>
                  <a:cubicBezTo>
                    <a:pt x="1868" y="1024"/>
                    <a:pt x="1917" y="1036"/>
                    <a:pt x="1965" y="1036"/>
                  </a:cubicBezTo>
                  <a:cubicBezTo>
                    <a:pt x="2049" y="1036"/>
                    <a:pt x="2126" y="997"/>
                    <a:pt x="2168" y="914"/>
                  </a:cubicBezTo>
                  <a:cubicBezTo>
                    <a:pt x="2277" y="762"/>
                    <a:pt x="2298" y="588"/>
                    <a:pt x="2277" y="393"/>
                  </a:cubicBezTo>
                  <a:cubicBezTo>
                    <a:pt x="2428" y="393"/>
                    <a:pt x="2580" y="415"/>
                    <a:pt x="2710" y="480"/>
                  </a:cubicBezTo>
                  <a:cubicBezTo>
                    <a:pt x="2862" y="523"/>
                    <a:pt x="2992" y="632"/>
                    <a:pt x="3057" y="783"/>
                  </a:cubicBezTo>
                  <a:cubicBezTo>
                    <a:pt x="3100" y="935"/>
                    <a:pt x="3079" y="1130"/>
                    <a:pt x="2992" y="1282"/>
                  </a:cubicBezTo>
                  <a:cubicBezTo>
                    <a:pt x="2970" y="1260"/>
                    <a:pt x="2949" y="1260"/>
                    <a:pt x="2927" y="1260"/>
                  </a:cubicBezTo>
                  <a:cubicBezTo>
                    <a:pt x="2905" y="1239"/>
                    <a:pt x="2862" y="1239"/>
                    <a:pt x="2840" y="1239"/>
                  </a:cubicBezTo>
                  <a:cubicBezTo>
                    <a:pt x="2753" y="1239"/>
                    <a:pt x="2667" y="1260"/>
                    <a:pt x="2623" y="1325"/>
                  </a:cubicBezTo>
                  <a:cubicBezTo>
                    <a:pt x="2580" y="1369"/>
                    <a:pt x="2580" y="1434"/>
                    <a:pt x="2580" y="1477"/>
                  </a:cubicBezTo>
                  <a:cubicBezTo>
                    <a:pt x="2558" y="1586"/>
                    <a:pt x="2645" y="1672"/>
                    <a:pt x="2732" y="1672"/>
                  </a:cubicBezTo>
                  <a:cubicBezTo>
                    <a:pt x="2797" y="1672"/>
                    <a:pt x="2840" y="1651"/>
                    <a:pt x="2884" y="1629"/>
                  </a:cubicBezTo>
                  <a:cubicBezTo>
                    <a:pt x="2949" y="1564"/>
                    <a:pt x="2992" y="1499"/>
                    <a:pt x="3014" y="1412"/>
                  </a:cubicBezTo>
                  <a:lnTo>
                    <a:pt x="3014" y="1412"/>
                  </a:lnTo>
                  <a:cubicBezTo>
                    <a:pt x="3122" y="1672"/>
                    <a:pt x="3122" y="1954"/>
                    <a:pt x="2992" y="2193"/>
                  </a:cubicBezTo>
                  <a:cubicBezTo>
                    <a:pt x="2905" y="2518"/>
                    <a:pt x="2602" y="2756"/>
                    <a:pt x="2255" y="2778"/>
                  </a:cubicBezTo>
                  <a:cubicBezTo>
                    <a:pt x="2168" y="2778"/>
                    <a:pt x="2081" y="2778"/>
                    <a:pt x="1995" y="2756"/>
                  </a:cubicBezTo>
                  <a:cubicBezTo>
                    <a:pt x="2190" y="2605"/>
                    <a:pt x="2277" y="2344"/>
                    <a:pt x="2233" y="2106"/>
                  </a:cubicBezTo>
                  <a:cubicBezTo>
                    <a:pt x="2214" y="2012"/>
                    <a:pt x="2130" y="1950"/>
                    <a:pt x="2036" y="1950"/>
                  </a:cubicBezTo>
                  <a:cubicBezTo>
                    <a:pt x="2023" y="1950"/>
                    <a:pt x="2009" y="1951"/>
                    <a:pt x="1995" y="1954"/>
                  </a:cubicBezTo>
                  <a:cubicBezTo>
                    <a:pt x="1778" y="1976"/>
                    <a:pt x="1604" y="2128"/>
                    <a:pt x="1583" y="2344"/>
                  </a:cubicBezTo>
                  <a:cubicBezTo>
                    <a:pt x="1561" y="2518"/>
                    <a:pt x="1648" y="2691"/>
                    <a:pt x="1821" y="2778"/>
                  </a:cubicBezTo>
                  <a:cubicBezTo>
                    <a:pt x="1670" y="2872"/>
                    <a:pt x="1486" y="2934"/>
                    <a:pt x="1312" y="2934"/>
                  </a:cubicBezTo>
                  <a:cubicBezTo>
                    <a:pt x="1287" y="2934"/>
                    <a:pt x="1261" y="2933"/>
                    <a:pt x="1236" y="2930"/>
                  </a:cubicBezTo>
                  <a:cubicBezTo>
                    <a:pt x="716" y="2930"/>
                    <a:pt x="347" y="2431"/>
                    <a:pt x="217" y="1998"/>
                  </a:cubicBezTo>
                  <a:cubicBezTo>
                    <a:pt x="108" y="1542"/>
                    <a:pt x="195" y="1174"/>
                    <a:pt x="434" y="1000"/>
                  </a:cubicBezTo>
                  <a:cubicBezTo>
                    <a:pt x="499" y="979"/>
                    <a:pt x="542" y="957"/>
                    <a:pt x="607" y="957"/>
                  </a:cubicBezTo>
                  <a:lnTo>
                    <a:pt x="629" y="957"/>
                  </a:lnTo>
                  <a:cubicBezTo>
                    <a:pt x="477" y="1174"/>
                    <a:pt x="434" y="1434"/>
                    <a:pt x="477" y="1694"/>
                  </a:cubicBezTo>
                  <a:cubicBezTo>
                    <a:pt x="542" y="1824"/>
                    <a:pt x="650" y="1933"/>
                    <a:pt x="802" y="1976"/>
                  </a:cubicBezTo>
                  <a:cubicBezTo>
                    <a:pt x="862" y="1996"/>
                    <a:pt x="916" y="2005"/>
                    <a:pt x="966" y="2005"/>
                  </a:cubicBezTo>
                  <a:cubicBezTo>
                    <a:pt x="1134" y="2005"/>
                    <a:pt x="1241" y="1895"/>
                    <a:pt x="1258" y="1694"/>
                  </a:cubicBezTo>
                  <a:cubicBezTo>
                    <a:pt x="1258" y="1347"/>
                    <a:pt x="1062" y="1022"/>
                    <a:pt x="737" y="892"/>
                  </a:cubicBezTo>
                  <a:cubicBezTo>
                    <a:pt x="954" y="523"/>
                    <a:pt x="1366" y="133"/>
                    <a:pt x="1735" y="111"/>
                  </a:cubicBezTo>
                  <a:cubicBezTo>
                    <a:pt x="1764" y="104"/>
                    <a:pt x="1794" y="100"/>
                    <a:pt x="1823" y="100"/>
                  </a:cubicBezTo>
                  <a:close/>
                  <a:moveTo>
                    <a:pt x="1811" y="0"/>
                  </a:moveTo>
                  <a:cubicBezTo>
                    <a:pt x="1793" y="0"/>
                    <a:pt x="1774" y="1"/>
                    <a:pt x="1756" y="3"/>
                  </a:cubicBezTo>
                  <a:cubicBezTo>
                    <a:pt x="1323" y="46"/>
                    <a:pt x="889" y="458"/>
                    <a:pt x="672" y="849"/>
                  </a:cubicBezTo>
                  <a:cubicBezTo>
                    <a:pt x="564" y="849"/>
                    <a:pt x="477" y="870"/>
                    <a:pt x="390" y="935"/>
                  </a:cubicBezTo>
                  <a:cubicBezTo>
                    <a:pt x="108" y="1130"/>
                    <a:pt x="0" y="1521"/>
                    <a:pt x="152" y="2019"/>
                  </a:cubicBezTo>
                  <a:cubicBezTo>
                    <a:pt x="282" y="2496"/>
                    <a:pt x="672" y="3017"/>
                    <a:pt x="1236" y="3017"/>
                  </a:cubicBezTo>
                  <a:lnTo>
                    <a:pt x="1279" y="3017"/>
                  </a:lnTo>
                  <a:cubicBezTo>
                    <a:pt x="1302" y="3019"/>
                    <a:pt x="1324" y="3020"/>
                    <a:pt x="1347" y="3020"/>
                  </a:cubicBezTo>
                  <a:cubicBezTo>
                    <a:pt x="1545" y="3020"/>
                    <a:pt x="1755" y="2938"/>
                    <a:pt x="1930" y="2821"/>
                  </a:cubicBezTo>
                  <a:cubicBezTo>
                    <a:pt x="2038" y="2843"/>
                    <a:pt x="2146" y="2865"/>
                    <a:pt x="2255" y="2865"/>
                  </a:cubicBezTo>
                  <a:lnTo>
                    <a:pt x="2277" y="2865"/>
                  </a:lnTo>
                  <a:cubicBezTo>
                    <a:pt x="2667" y="2843"/>
                    <a:pt x="2992" y="2583"/>
                    <a:pt x="3100" y="2214"/>
                  </a:cubicBezTo>
                  <a:cubicBezTo>
                    <a:pt x="3230" y="1933"/>
                    <a:pt x="3230" y="1607"/>
                    <a:pt x="3079" y="1325"/>
                  </a:cubicBezTo>
                  <a:cubicBezTo>
                    <a:pt x="3187" y="1152"/>
                    <a:pt x="3209" y="935"/>
                    <a:pt x="3144" y="718"/>
                  </a:cubicBezTo>
                  <a:cubicBezTo>
                    <a:pt x="3079" y="567"/>
                    <a:pt x="2927" y="437"/>
                    <a:pt x="2753" y="393"/>
                  </a:cubicBezTo>
                  <a:cubicBezTo>
                    <a:pt x="2629" y="340"/>
                    <a:pt x="2489" y="301"/>
                    <a:pt x="2359" y="301"/>
                  </a:cubicBezTo>
                  <a:cubicBezTo>
                    <a:pt x="2331" y="301"/>
                    <a:pt x="2303" y="303"/>
                    <a:pt x="2277" y="306"/>
                  </a:cubicBezTo>
                  <a:cubicBezTo>
                    <a:pt x="2197" y="108"/>
                    <a:pt x="2008" y="0"/>
                    <a:pt x="18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25"/>
            <p:cNvSpPr/>
            <p:nvPr/>
          </p:nvSpPr>
          <p:spPr>
            <a:xfrm>
              <a:off x="6485196" y="3364097"/>
              <a:ext cx="542500" cy="281123"/>
            </a:xfrm>
            <a:custGeom>
              <a:rect b="b" l="l" r="r" t="t"/>
              <a:pathLst>
                <a:path extrusionOk="0" h="3360" w="6484">
                  <a:moveTo>
                    <a:pt x="3380" y="1"/>
                  </a:moveTo>
                  <a:cubicBezTo>
                    <a:pt x="2972" y="1"/>
                    <a:pt x="2678" y="32"/>
                    <a:pt x="2678" y="32"/>
                  </a:cubicBezTo>
                  <a:cubicBezTo>
                    <a:pt x="2475" y="11"/>
                    <a:pt x="2287" y="1"/>
                    <a:pt x="2112" y="1"/>
                  </a:cubicBezTo>
                  <a:cubicBezTo>
                    <a:pt x="294" y="1"/>
                    <a:pt x="1" y="1080"/>
                    <a:pt x="575" y="2069"/>
                  </a:cubicBezTo>
                  <a:cubicBezTo>
                    <a:pt x="924" y="2693"/>
                    <a:pt x="2105" y="3360"/>
                    <a:pt x="3285" y="3360"/>
                  </a:cubicBezTo>
                  <a:cubicBezTo>
                    <a:pt x="4156" y="3360"/>
                    <a:pt x="5027" y="2996"/>
                    <a:pt x="5561" y="1983"/>
                  </a:cubicBezTo>
                  <a:cubicBezTo>
                    <a:pt x="6483" y="234"/>
                    <a:pt x="4502" y="1"/>
                    <a:pt x="338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25"/>
            <p:cNvSpPr/>
            <p:nvPr/>
          </p:nvSpPr>
          <p:spPr>
            <a:xfrm>
              <a:off x="6625753" y="3393882"/>
              <a:ext cx="125250" cy="107094"/>
            </a:xfrm>
            <a:custGeom>
              <a:rect b="b" l="l" r="r" t="t"/>
              <a:pathLst>
                <a:path extrusionOk="0" h="1280" w="1497">
                  <a:moveTo>
                    <a:pt x="1453" y="1"/>
                  </a:moveTo>
                  <a:cubicBezTo>
                    <a:pt x="1431" y="1"/>
                    <a:pt x="1410" y="22"/>
                    <a:pt x="1410" y="44"/>
                  </a:cubicBezTo>
                  <a:cubicBezTo>
                    <a:pt x="1345" y="348"/>
                    <a:pt x="1084" y="1150"/>
                    <a:pt x="738" y="1193"/>
                  </a:cubicBezTo>
                  <a:cubicBezTo>
                    <a:pt x="722" y="1197"/>
                    <a:pt x="706" y="1199"/>
                    <a:pt x="692" y="1199"/>
                  </a:cubicBezTo>
                  <a:cubicBezTo>
                    <a:pt x="627" y="1199"/>
                    <a:pt x="574" y="1164"/>
                    <a:pt x="521" y="1128"/>
                  </a:cubicBezTo>
                  <a:cubicBezTo>
                    <a:pt x="196" y="890"/>
                    <a:pt x="87" y="44"/>
                    <a:pt x="87" y="44"/>
                  </a:cubicBezTo>
                  <a:cubicBezTo>
                    <a:pt x="87" y="29"/>
                    <a:pt x="76" y="13"/>
                    <a:pt x="55" y="13"/>
                  </a:cubicBezTo>
                  <a:cubicBezTo>
                    <a:pt x="46" y="13"/>
                    <a:pt x="35" y="16"/>
                    <a:pt x="22" y="22"/>
                  </a:cubicBezTo>
                  <a:cubicBezTo>
                    <a:pt x="0" y="22"/>
                    <a:pt x="0" y="44"/>
                    <a:pt x="0" y="66"/>
                  </a:cubicBezTo>
                  <a:cubicBezTo>
                    <a:pt x="0" y="87"/>
                    <a:pt x="109" y="933"/>
                    <a:pt x="456" y="1215"/>
                  </a:cubicBezTo>
                  <a:cubicBezTo>
                    <a:pt x="521" y="1258"/>
                    <a:pt x="607" y="1280"/>
                    <a:pt x="694" y="1280"/>
                  </a:cubicBezTo>
                  <a:lnTo>
                    <a:pt x="738" y="1280"/>
                  </a:lnTo>
                  <a:cubicBezTo>
                    <a:pt x="1215" y="1215"/>
                    <a:pt x="1475" y="109"/>
                    <a:pt x="1475" y="66"/>
                  </a:cubicBezTo>
                  <a:cubicBezTo>
                    <a:pt x="1496" y="44"/>
                    <a:pt x="1475" y="1"/>
                    <a:pt x="14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25"/>
            <p:cNvSpPr/>
            <p:nvPr/>
          </p:nvSpPr>
          <p:spPr>
            <a:xfrm>
              <a:off x="6676537" y="3337659"/>
              <a:ext cx="14558" cy="163319"/>
            </a:xfrm>
            <a:custGeom>
              <a:rect b="b" l="l" r="r" t="t"/>
              <a:pathLst>
                <a:path extrusionOk="0" h="1952" w="174">
                  <a:moveTo>
                    <a:pt x="131" y="1"/>
                  </a:moveTo>
                  <a:cubicBezTo>
                    <a:pt x="109" y="1"/>
                    <a:pt x="87" y="22"/>
                    <a:pt x="87" y="44"/>
                  </a:cubicBezTo>
                  <a:lnTo>
                    <a:pt x="22" y="1909"/>
                  </a:lnTo>
                  <a:cubicBezTo>
                    <a:pt x="0" y="1930"/>
                    <a:pt x="22" y="1952"/>
                    <a:pt x="44" y="1952"/>
                  </a:cubicBezTo>
                  <a:cubicBezTo>
                    <a:pt x="87" y="1952"/>
                    <a:pt x="109" y="1952"/>
                    <a:pt x="109" y="1909"/>
                  </a:cubicBezTo>
                  <a:lnTo>
                    <a:pt x="174" y="44"/>
                  </a:lnTo>
                  <a:cubicBezTo>
                    <a:pt x="174" y="22"/>
                    <a:pt x="152"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25"/>
            <p:cNvSpPr/>
            <p:nvPr/>
          </p:nvSpPr>
          <p:spPr>
            <a:xfrm>
              <a:off x="6645665" y="3299591"/>
              <a:ext cx="105337" cy="83500"/>
            </a:xfrm>
            <a:custGeom>
              <a:rect b="b" l="l" r="r" t="t"/>
              <a:pathLst>
                <a:path extrusionOk="0" h="998" w="1259">
                  <a:moveTo>
                    <a:pt x="1" y="0"/>
                  </a:moveTo>
                  <a:cubicBezTo>
                    <a:pt x="1" y="0"/>
                    <a:pt x="239" y="998"/>
                    <a:pt x="565" y="998"/>
                  </a:cubicBezTo>
                  <a:cubicBezTo>
                    <a:pt x="890" y="998"/>
                    <a:pt x="1258" y="0"/>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25"/>
            <p:cNvSpPr/>
            <p:nvPr/>
          </p:nvSpPr>
          <p:spPr>
            <a:xfrm>
              <a:off x="6752756" y="3541300"/>
              <a:ext cx="206826" cy="93959"/>
            </a:xfrm>
            <a:custGeom>
              <a:rect b="b" l="l" r="r" t="t"/>
              <a:pathLst>
                <a:path extrusionOk="0" h="1123" w="2472">
                  <a:moveTo>
                    <a:pt x="2431" y="0"/>
                  </a:moveTo>
                  <a:cubicBezTo>
                    <a:pt x="2417" y="0"/>
                    <a:pt x="2407" y="6"/>
                    <a:pt x="2407" y="17"/>
                  </a:cubicBezTo>
                  <a:cubicBezTo>
                    <a:pt x="1604" y="992"/>
                    <a:pt x="87" y="1014"/>
                    <a:pt x="65" y="1014"/>
                  </a:cubicBezTo>
                  <a:cubicBezTo>
                    <a:pt x="0" y="1014"/>
                    <a:pt x="0" y="1101"/>
                    <a:pt x="65" y="1101"/>
                  </a:cubicBezTo>
                  <a:lnTo>
                    <a:pt x="65" y="1122"/>
                  </a:lnTo>
                  <a:cubicBezTo>
                    <a:pt x="65" y="1122"/>
                    <a:pt x="1648" y="1079"/>
                    <a:pt x="2472" y="60"/>
                  </a:cubicBezTo>
                  <a:cubicBezTo>
                    <a:pt x="2472" y="60"/>
                    <a:pt x="2472" y="17"/>
                    <a:pt x="2472" y="17"/>
                  </a:cubicBezTo>
                  <a:cubicBezTo>
                    <a:pt x="2461" y="6"/>
                    <a:pt x="2445"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25"/>
            <p:cNvSpPr/>
            <p:nvPr/>
          </p:nvSpPr>
          <p:spPr>
            <a:xfrm>
              <a:off x="6745477" y="3744774"/>
              <a:ext cx="241297" cy="171769"/>
            </a:xfrm>
            <a:custGeom>
              <a:rect b="b" l="l" r="r" t="t"/>
              <a:pathLst>
                <a:path extrusionOk="0" h="2053" w="2884">
                  <a:moveTo>
                    <a:pt x="2202" y="1"/>
                  </a:moveTo>
                  <a:cubicBezTo>
                    <a:pt x="1536" y="1"/>
                    <a:pt x="0" y="1465"/>
                    <a:pt x="0" y="1465"/>
                  </a:cubicBezTo>
                  <a:cubicBezTo>
                    <a:pt x="0" y="1465"/>
                    <a:pt x="223" y="2053"/>
                    <a:pt x="708" y="2053"/>
                  </a:cubicBezTo>
                  <a:cubicBezTo>
                    <a:pt x="725" y="2053"/>
                    <a:pt x="742" y="2052"/>
                    <a:pt x="759" y="2051"/>
                  </a:cubicBezTo>
                  <a:cubicBezTo>
                    <a:pt x="1280" y="2029"/>
                    <a:pt x="2884" y="446"/>
                    <a:pt x="2385" y="56"/>
                  </a:cubicBezTo>
                  <a:cubicBezTo>
                    <a:pt x="2336" y="18"/>
                    <a:pt x="2274" y="1"/>
                    <a:pt x="220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25"/>
            <p:cNvSpPr/>
            <p:nvPr/>
          </p:nvSpPr>
          <p:spPr>
            <a:xfrm>
              <a:off x="7465077" y="3756236"/>
              <a:ext cx="183817" cy="135123"/>
            </a:xfrm>
            <a:custGeom>
              <a:rect b="b" l="l" r="r" t="t"/>
              <a:pathLst>
                <a:path extrusionOk="0" h="1615" w="2197">
                  <a:moveTo>
                    <a:pt x="707" y="1"/>
                  </a:moveTo>
                  <a:cubicBezTo>
                    <a:pt x="633" y="1"/>
                    <a:pt x="565" y="16"/>
                    <a:pt x="505" y="49"/>
                  </a:cubicBezTo>
                  <a:cubicBezTo>
                    <a:pt x="1" y="301"/>
                    <a:pt x="1066" y="1614"/>
                    <a:pt x="1487" y="1614"/>
                  </a:cubicBezTo>
                  <a:cubicBezTo>
                    <a:pt x="1500" y="1614"/>
                    <a:pt x="1512" y="1613"/>
                    <a:pt x="1524" y="1610"/>
                  </a:cubicBezTo>
                  <a:cubicBezTo>
                    <a:pt x="1914" y="1545"/>
                    <a:pt x="2196" y="938"/>
                    <a:pt x="2131" y="808"/>
                  </a:cubicBezTo>
                  <a:cubicBezTo>
                    <a:pt x="2131" y="808"/>
                    <a:pt x="1257" y="1"/>
                    <a:pt x="707"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25"/>
            <p:cNvSpPr/>
            <p:nvPr/>
          </p:nvSpPr>
          <p:spPr>
            <a:xfrm>
              <a:off x="7130000" y="3868514"/>
              <a:ext cx="38152" cy="9789"/>
            </a:xfrm>
            <a:custGeom>
              <a:rect b="b" l="l" r="r" t="t"/>
              <a:pathLst>
                <a:path extrusionOk="0" h="117" w="456">
                  <a:moveTo>
                    <a:pt x="299" y="1"/>
                  </a:moveTo>
                  <a:cubicBezTo>
                    <a:pt x="198" y="1"/>
                    <a:pt x="87" y="30"/>
                    <a:pt x="44" y="30"/>
                  </a:cubicBezTo>
                  <a:cubicBezTo>
                    <a:pt x="1" y="51"/>
                    <a:pt x="22" y="116"/>
                    <a:pt x="66" y="116"/>
                  </a:cubicBezTo>
                  <a:lnTo>
                    <a:pt x="66" y="95"/>
                  </a:lnTo>
                  <a:cubicBezTo>
                    <a:pt x="128" y="82"/>
                    <a:pt x="205" y="70"/>
                    <a:pt x="268" y="70"/>
                  </a:cubicBezTo>
                  <a:cubicBezTo>
                    <a:pt x="313" y="70"/>
                    <a:pt x="351" y="76"/>
                    <a:pt x="369" y="95"/>
                  </a:cubicBezTo>
                  <a:cubicBezTo>
                    <a:pt x="380" y="106"/>
                    <a:pt x="391" y="111"/>
                    <a:pt x="402" y="111"/>
                  </a:cubicBezTo>
                  <a:cubicBezTo>
                    <a:pt x="413" y="111"/>
                    <a:pt x="423" y="106"/>
                    <a:pt x="434" y="95"/>
                  </a:cubicBezTo>
                  <a:cubicBezTo>
                    <a:pt x="456" y="73"/>
                    <a:pt x="456" y="51"/>
                    <a:pt x="434" y="30"/>
                  </a:cubicBezTo>
                  <a:cubicBezTo>
                    <a:pt x="398" y="8"/>
                    <a:pt x="350"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25"/>
            <p:cNvSpPr/>
            <p:nvPr/>
          </p:nvSpPr>
          <p:spPr>
            <a:xfrm>
              <a:off x="7173506" y="3836471"/>
              <a:ext cx="37567" cy="10960"/>
            </a:xfrm>
            <a:custGeom>
              <a:rect b="b" l="l" r="r" t="t"/>
              <a:pathLst>
                <a:path extrusionOk="0" h="131" w="449">
                  <a:moveTo>
                    <a:pt x="259" y="0"/>
                  </a:moveTo>
                  <a:cubicBezTo>
                    <a:pt x="166" y="0"/>
                    <a:pt x="71" y="31"/>
                    <a:pt x="44" y="44"/>
                  </a:cubicBezTo>
                  <a:cubicBezTo>
                    <a:pt x="23" y="44"/>
                    <a:pt x="1" y="66"/>
                    <a:pt x="23" y="87"/>
                  </a:cubicBezTo>
                  <a:cubicBezTo>
                    <a:pt x="23" y="109"/>
                    <a:pt x="23" y="131"/>
                    <a:pt x="44" y="131"/>
                  </a:cubicBezTo>
                  <a:lnTo>
                    <a:pt x="66" y="109"/>
                  </a:lnTo>
                  <a:cubicBezTo>
                    <a:pt x="116" y="97"/>
                    <a:pt x="195" y="84"/>
                    <a:pt x="261" y="84"/>
                  </a:cubicBezTo>
                  <a:cubicBezTo>
                    <a:pt x="310" y="84"/>
                    <a:pt x="351" y="91"/>
                    <a:pt x="370" y="109"/>
                  </a:cubicBezTo>
                  <a:cubicBezTo>
                    <a:pt x="377" y="113"/>
                    <a:pt x="385" y="115"/>
                    <a:pt x="393" y="115"/>
                  </a:cubicBezTo>
                  <a:cubicBezTo>
                    <a:pt x="426" y="115"/>
                    <a:pt x="448" y="80"/>
                    <a:pt x="413" y="44"/>
                  </a:cubicBezTo>
                  <a:cubicBezTo>
                    <a:pt x="372" y="11"/>
                    <a:pt x="316"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25"/>
            <p:cNvSpPr/>
            <p:nvPr/>
          </p:nvSpPr>
          <p:spPr>
            <a:xfrm>
              <a:off x="7197099" y="3872698"/>
              <a:ext cx="36395" cy="11044"/>
            </a:xfrm>
            <a:custGeom>
              <a:rect b="b" l="l" r="r" t="t"/>
              <a:pathLst>
                <a:path extrusionOk="0" h="132" w="435">
                  <a:moveTo>
                    <a:pt x="274" y="1"/>
                  </a:moveTo>
                  <a:cubicBezTo>
                    <a:pt x="174" y="1"/>
                    <a:pt x="71" y="31"/>
                    <a:pt x="44" y="45"/>
                  </a:cubicBezTo>
                  <a:cubicBezTo>
                    <a:pt x="22" y="45"/>
                    <a:pt x="1" y="66"/>
                    <a:pt x="22" y="88"/>
                  </a:cubicBezTo>
                  <a:cubicBezTo>
                    <a:pt x="22" y="110"/>
                    <a:pt x="44" y="131"/>
                    <a:pt x="66" y="131"/>
                  </a:cubicBezTo>
                  <a:lnTo>
                    <a:pt x="66" y="110"/>
                  </a:lnTo>
                  <a:cubicBezTo>
                    <a:pt x="109" y="88"/>
                    <a:pt x="158" y="77"/>
                    <a:pt x="209" y="77"/>
                  </a:cubicBezTo>
                  <a:cubicBezTo>
                    <a:pt x="261" y="77"/>
                    <a:pt x="315" y="88"/>
                    <a:pt x="369" y="110"/>
                  </a:cubicBezTo>
                  <a:lnTo>
                    <a:pt x="434" y="110"/>
                  </a:lnTo>
                  <a:cubicBezTo>
                    <a:pt x="434" y="88"/>
                    <a:pt x="434" y="66"/>
                    <a:pt x="434" y="45"/>
                  </a:cubicBezTo>
                  <a:cubicBezTo>
                    <a:pt x="394" y="12"/>
                    <a:pt x="334"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25"/>
            <p:cNvSpPr/>
            <p:nvPr/>
          </p:nvSpPr>
          <p:spPr>
            <a:xfrm>
              <a:off x="7249724" y="3836471"/>
              <a:ext cx="36395" cy="10960"/>
            </a:xfrm>
            <a:custGeom>
              <a:rect b="b" l="l" r="r" t="t"/>
              <a:pathLst>
                <a:path extrusionOk="0" h="131" w="435">
                  <a:moveTo>
                    <a:pt x="258" y="0"/>
                  </a:moveTo>
                  <a:cubicBezTo>
                    <a:pt x="162" y="0"/>
                    <a:pt x="63" y="31"/>
                    <a:pt x="22" y="44"/>
                  </a:cubicBezTo>
                  <a:cubicBezTo>
                    <a:pt x="1" y="44"/>
                    <a:pt x="1" y="66"/>
                    <a:pt x="1" y="87"/>
                  </a:cubicBezTo>
                  <a:cubicBezTo>
                    <a:pt x="1" y="109"/>
                    <a:pt x="22" y="131"/>
                    <a:pt x="44" y="131"/>
                  </a:cubicBezTo>
                  <a:lnTo>
                    <a:pt x="44" y="109"/>
                  </a:lnTo>
                  <a:cubicBezTo>
                    <a:pt x="106" y="97"/>
                    <a:pt x="184" y="84"/>
                    <a:pt x="246" y="84"/>
                  </a:cubicBezTo>
                  <a:cubicBezTo>
                    <a:pt x="291" y="84"/>
                    <a:pt x="329" y="91"/>
                    <a:pt x="347" y="109"/>
                  </a:cubicBezTo>
                  <a:cubicBezTo>
                    <a:pt x="358" y="120"/>
                    <a:pt x="369" y="125"/>
                    <a:pt x="380" y="125"/>
                  </a:cubicBezTo>
                  <a:cubicBezTo>
                    <a:pt x="391" y="125"/>
                    <a:pt x="402" y="120"/>
                    <a:pt x="412" y="109"/>
                  </a:cubicBezTo>
                  <a:cubicBezTo>
                    <a:pt x="434" y="87"/>
                    <a:pt x="434" y="66"/>
                    <a:pt x="412" y="44"/>
                  </a:cubicBezTo>
                  <a:cubicBezTo>
                    <a:pt x="372" y="11"/>
                    <a:pt x="315" y="0"/>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25"/>
            <p:cNvSpPr/>
            <p:nvPr/>
          </p:nvSpPr>
          <p:spPr>
            <a:xfrm>
              <a:off x="7264198" y="3872698"/>
              <a:ext cx="36395" cy="11044"/>
            </a:xfrm>
            <a:custGeom>
              <a:rect b="b" l="l" r="r" t="t"/>
              <a:pathLst>
                <a:path extrusionOk="0" h="132" w="435">
                  <a:moveTo>
                    <a:pt x="252" y="1"/>
                  </a:moveTo>
                  <a:cubicBezTo>
                    <a:pt x="152" y="1"/>
                    <a:pt x="50" y="31"/>
                    <a:pt x="23" y="45"/>
                  </a:cubicBezTo>
                  <a:cubicBezTo>
                    <a:pt x="1" y="45"/>
                    <a:pt x="1" y="66"/>
                    <a:pt x="1" y="88"/>
                  </a:cubicBezTo>
                  <a:cubicBezTo>
                    <a:pt x="1" y="110"/>
                    <a:pt x="23" y="131"/>
                    <a:pt x="44" y="131"/>
                  </a:cubicBezTo>
                  <a:lnTo>
                    <a:pt x="44" y="110"/>
                  </a:lnTo>
                  <a:cubicBezTo>
                    <a:pt x="99" y="88"/>
                    <a:pt x="153" y="77"/>
                    <a:pt x="204" y="77"/>
                  </a:cubicBezTo>
                  <a:cubicBezTo>
                    <a:pt x="256" y="77"/>
                    <a:pt x="305" y="88"/>
                    <a:pt x="348" y="110"/>
                  </a:cubicBezTo>
                  <a:lnTo>
                    <a:pt x="413" y="110"/>
                  </a:lnTo>
                  <a:cubicBezTo>
                    <a:pt x="435" y="88"/>
                    <a:pt x="435" y="66"/>
                    <a:pt x="413" y="45"/>
                  </a:cubicBezTo>
                  <a:cubicBezTo>
                    <a:pt x="372" y="12"/>
                    <a:pt x="313"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25"/>
            <p:cNvSpPr/>
            <p:nvPr/>
          </p:nvSpPr>
          <p:spPr>
            <a:xfrm>
              <a:off x="7315066" y="3849606"/>
              <a:ext cx="37399" cy="10542"/>
            </a:xfrm>
            <a:custGeom>
              <a:rect b="b" l="l" r="r" t="t"/>
              <a:pathLst>
                <a:path extrusionOk="0" h="126" w="447">
                  <a:moveTo>
                    <a:pt x="272" y="0"/>
                  </a:moveTo>
                  <a:cubicBezTo>
                    <a:pt x="166" y="0"/>
                    <a:pt x="51" y="39"/>
                    <a:pt x="22" y="39"/>
                  </a:cubicBezTo>
                  <a:cubicBezTo>
                    <a:pt x="0" y="39"/>
                    <a:pt x="0" y="61"/>
                    <a:pt x="0" y="82"/>
                  </a:cubicBezTo>
                  <a:cubicBezTo>
                    <a:pt x="0" y="104"/>
                    <a:pt x="22" y="126"/>
                    <a:pt x="43" y="126"/>
                  </a:cubicBezTo>
                  <a:lnTo>
                    <a:pt x="43" y="104"/>
                  </a:lnTo>
                  <a:cubicBezTo>
                    <a:pt x="106" y="91"/>
                    <a:pt x="183" y="79"/>
                    <a:pt x="245" y="79"/>
                  </a:cubicBezTo>
                  <a:cubicBezTo>
                    <a:pt x="291" y="79"/>
                    <a:pt x="329" y="86"/>
                    <a:pt x="347" y="104"/>
                  </a:cubicBezTo>
                  <a:cubicBezTo>
                    <a:pt x="355" y="112"/>
                    <a:pt x="365" y="116"/>
                    <a:pt x="374" y="116"/>
                  </a:cubicBezTo>
                  <a:cubicBezTo>
                    <a:pt x="412" y="116"/>
                    <a:pt x="447" y="56"/>
                    <a:pt x="412" y="39"/>
                  </a:cubicBezTo>
                  <a:cubicBezTo>
                    <a:pt x="376" y="10"/>
                    <a:pt x="325" y="0"/>
                    <a:pt x="2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25"/>
            <p:cNvSpPr/>
            <p:nvPr/>
          </p:nvSpPr>
          <p:spPr>
            <a:xfrm>
              <a:off x="7329540" y="3891857"/>
              <a:ext cx="34555" cy="10040"/>
            </a:xfrm>
            <a:custGeom>
              <a:rect b="b" l="l" r="r" t="t"/>
              <a:pathLst>
                <a:path extrusionOk="0" h="120" w="413">
                  <a:moveTo>
                    <a:pt x="209" y="0"/>
                  </a:moveTo>
                  <a:cubicBezTo>
                    <a:pt x="131" y="0"/>
                    <a:pt x="55" y="11"/>
                    <a:pt x="22" y="11"/>
                  </a:cubicBezTo>
                  <a:cubicBezTo>
                    <a:pt x="0" y="11"/>
                    <a:pt x="0" y="33"/>
                    <a:pt x="0" y="54"/>
                  </a:cubicBezTo>
                  <a:cubicBezTo>
                    <a:pt x="0" y="76"/>
                    <a:pt x="22" y="98"/>
                    <a:pt x="44" y="98"/>
                  </a:cubicBezTo>
                  <a:cubicBezTo>
                    <a:pt x="89" y="89"/>
                    <a:pt x="141" y="83"/>
                    <a:pt x="190" y="83"/>
                  </a:cubicBezTo>
                  <a:cubicBezTo>
                    <a:pt x="259" y="83"/>
                    <a:pt x="322" y="94"/>
                    <a:pt x="347" y="119"/>
                  </a:cubicBezTo>
                  <a:lnTo>
                    <a:pt x="412" y="119"/>
                  </a:lnTo>
                  <a:cubicBezTo>
                    <a:pt x="412" y="98"/>
                    <a:pt x="412" y="76"/>
                    <a:pt x="412" y="54"/>
                  </a:cubicBezTo>
                  <a:cubicBezTo>
                    <a:pt x="369" y="11"/>
                    <a:pt x="288"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25"/>
            <p:cNvSpPr/>
            <p:nvPr/>
          </p:nvSpPr>
          <p:spPr>
            <a:xfrm>
              <a:off x="7367608" y="3878219"/>
              <a:ext cx="34555" cy="18240"/>
            </a:xfrm>
            <a:custGeom>
              <a:rect b="b" l="l" r="r" t="t"/>
              <a:pathLst>
                <a:path extrusionOk="0" h="218" w="413">
                  <a:moveTo>
                    <a:pt x="66" y="0"/>
                  </a:moveTo>
                  <a:cubicBezTo>
                    <a:pt x="1" y="0"/>
                    <a:pt x="1" y="87"/>
                    <a:pt x="66" y="87"/>
                  </a:cubicBezTo>
                  <a:cubicBezTo>
                    <a:pt x="153" y="109"/>
                    <a:pt x="304" y="130"/>
                    <a:pt x="326" y="196"/>
                  </a:cubicBezTo>
                  <a:cubicBezTo>
                    <a:pt x="348" y="217"/>
                    <a:pt x="348" y="217"/>
                    <a:pt x="369" y="217"/>
                  </a:cubicBezTo>
                  <a:lnTo>
                    <a:pt x="391" y="217"/>
                  </a:lnTo>
                  <a:cubicBezTo>
                    <a:pt x="413" y="196"/>
                    <a:pt x="413" y="174"/>
                    <a:pt x="413" y="152"/>
                  </a:cubicBezTo>
                  <a:cubicBezTo>
                    <a:pt x="348" y="44"/>
                    <a:pt x="109"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25"/>
            <p:cNvSpPr/>
            <p:nvPr/>
          </p:nvSpPr>
          <p:spPr>
            <a:xfrm>
              <a:off x="7209816" y="3811036"/>
              <a:ext cx="36395" cy="11044"/>
            </a:xfrm>
            <a:custGeom>
              <a:rect b="b" l="l" r="r" t="t"/>
              <a:pathLst>
                <a:path extrusionOk="0" h="132" w="435">
                  <a:moveTo>
                    <a:pt x="259" y="1"/>
                  </a:moveTo>
                  <a:cubicBezTo>
                    <a:pt x="165" y="1"/>
                    <a:pt x="71" y="31"/>
                    <a:pt x="44" y="45"/>
                  </a:cubicBezTo>
                  <a:cubicBezTo>
                    <a:pt x="22" y="45"/>
                    <a:pt x="1" y="66"/>
                    <a:pt x="1" y="88"/>
                  </a:cubicBezTo>
                  <a:cubicBezTo>
                    <a:pt x="22" y="110"/>
                    <a:pt x="22" y="131"/>
                    <a:pt x="44" y="131"/>
                  </a:cubicBezTo>
                  <a:lnTo>
                    <a:pt x="66" y="110"/>
                  </a:lnTo>
                  <a:cubicBezTo>
                    <a:pt x="116" y="97"/>
                    <a:pt x="187" y="85"/>
                    <a:pt x="252" y="85"/>
                  </a:cubicBezTo>
                  <a:cubicBezTo>
                    <a:pt x="299" y="85"/>
                    <a:pt x="342" y="91"/>
                    <a:pt x="369" y="110"/>
                  </a:cubicBezTo>
                  <a:lnTo>
                    <a:pt x="413" y="110"/>
                  </a:lnTo>
                  <a:cubicBezTo>
                    <a:pt x="434" y="88"/>
                    <a:pt x="434" y="66"/>
                    <a:pt x="413" y="45"/>
                  </a:cubicBezTo>
                  <a:cubicBezTo>
                    <a:pt x="372" y="12"/>
                    <a:pt x="315" y="1"/>
                    <a:pt x="2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25"/>
            <p:cNvSpPr/>
            <p:nvPr/>
          </p:nvSpPr>
          <p:spPr>
            <a:xfrm>
              <a:off x="7117283" y="3836973"/>
              <a:ext cx="36395" cy="10458"/>
            </a:xfrm>
            <a:custGeom>
              <a:rect b="b" l="l" r="r" t="t"/>
              <a:pathLst>
                <a:path extrusionOk="0" h="125" w="435">
                  <a:moveTo>
                    <a:pt x="284" y="0"/>
                  </a:moveTo>
                  <a:cubicBezTo>
                    <a:pt x="183" y="0"/>
                    <a:pt x="74" y="45"/>
                    <a:pt x="44" y="60"/>
                  </a:cubicBezTo>
                  <a:cubicBezTo>
                    <a:pt x="23" y="60"/>
                    <a:pt x="1" y="81"/>
                    <a:pt x="23" y="103"/>
                  </a:cubicBezTo>
                  <a:cubicBezTo>
                    <a:pt x="23" y="125"/>
                    <a:pt x="44" y="125"/>
                    <a:pt x="44" y="125"/>
                  </a:cubicBezTo>
                  <a:lnTo>
                    <a:pt x="66" y="125"/>
                  </a:lnTo>
                  <a:cubicBezTo>
                    <a:pt x="117" y="99"/>
                    <a:pt x="175" y="89"/>
                    <a:pt x="236" y="89"/>
                  </a:cubicBezTo>
                  <a:cubicBezTo>
                    <a:pt x="280" y="89"/>
                    <a:pt x="325" y="94"/>
                    <a:pt x="369" y="103"/>
                  </a:cubicBezTo>
                  <a:lnTo>
                    <a:pt x="413" y="103"/>
                  </a:lnTo>
                  <a:cubicBezTo>
                    <a:pt x="434" y="81"/>
                    <a:pt x="434" y="60"/>
                    <a:pt x="413" y="38"/>
                  </a:cubicBezTo>
                  <a:cubicBezTo>
                    <a:pt x="378" y="10"/>
                    <a:pt x="332" y="0"/>
                    <a:pt x="2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5"/>
            <p:cNvSpPr/>
            <p:nvPr/>
          </p:nvSpPr>
          <p:spPr>
            <a:xfrm>
              <a:off x="7079216" y="3864749"/>
              <a:ext cx="36395" cy="15395"/>
            </a:xfrm>
            <a:custGeom>
              <a:rect b="b" l="l" r="r" t="t"/>
              <a:pathLst>
                <a:path extrusionOk="0" h="184" w="435">
                  <a:moveTo>
                    <a:pt x="353" y="1"/>
                  </a:moveTo>
                  <a:cubicBezTo>
                    <a:pt x="225" y="1"/>
                    <a:pt x="63" y="99"/>
                    <a:pt x="44" y="118"/>
                  </a:cubicBezTo>
                  <a:cubicBezTo>
                    <a:pt x="22" y="118"/>
                    <a:pt x="1" y="161"/>
                    <a:pt x="22" y="183"/>
                  </a:cubicBezTo>
                  <a:lnTo>
                    <a:pt x="87" y="183"/>
                  </a:lnTo>
                  <a:cubicBezTo>
                    <a:pt x="162" y="146"/>
                    <a:pt x="269" y="92"/>
                    <a:pt x="339" y="92"/>
                  </a:cubicBezTo>
                  <a:cubicBezTo>
                    <a:pt x="350" y="92"/>
                    <a:pt x="360" y="93"/>
                    <a:pt x="369" y="96"/>
                  </a:cubicBezTo>
                  <a:cubicBezTo>
                    <a:pt x="391" y="96"/>
                    <a:pt x="413" y="96"/>
                    <a:pt x="413" y="75"/>
                  </a:cubicBezTo>
                  <a:cubicBezTo>
                    <a:pt x="434" y="53"/>
                    <a:pt x="434" y="31"/>
                    <a:pt x="413" y="10"/>
                  </a:cubicBezTo>
                  <a:cubicBezTo>
                    <a:pt x="394" y="4"/>
                    <a:pt x="374"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5"/>
            <p:cNvSpPr/>
            <p:nvPr/>
          </p:nvSpPr>
          <p:spPr>
            <a:xfrm>
              <a:off x="6678378" y="3738415"/>
              <a:ext cx="32714" cy="22005"/>
            </a:xfrm>
            <a:custGeom>
              <a:rect b="b" l="l" r="r" t="t"/>
              <a:pathLst>
                <a:path extrusionOk="0" h="263" w="391">
                  <a:moveTo>
                    <a:pt x="324" y="0"/>
                  </a:moveTo>
                  <a:cubicBezTo>
                    <a:pt x="197" y="0"/>
                    <a:pt x="41" y="156"/>
                    <a:pt x="0" y="197"/>
                  </a:cubicBezTo>
                  <a:cubicBezTo>
                    <a:pt x="0" y="197"/>
                    <a:pt x="0" y="240"/>
                    <a:pt x="0" y="240"/>
                  </a:cubicBezTo>
                  <a:cubicBezTo>
                    <a:pt x="22" y="262"/>
                    <a:pt x="22" y="262"/>
                    <a:pt x="44" y="262"/>
                  </a:cubicBezTo>
                  <a:cubicBezTo>
                    <a:pt x="44" y="262"/>
                    <a:pt x="65" y="262"/>
                    <a:pt x="65" y="240"/>
                  </a:cubicBezTo>
                  <a:cubicBezTo>
                    <a:pt x="152" y="175"/>
                    <a:pt x="260" y="89"/>
                    <a:pt x="325" y="89"/>
                  </a:cubicBezTo>
                  <a:cubicBezTo>
                    <a:pt x="332" y="95"/>
                    <a:pt x="338" y="98"/>
                    <a:pt x="344" y="98"/>
                  </a:cubicBezTo>
                  <a:cubicBezTo>
                    <a:pt x="360" y="98"/>
                    <a:pt x="375" y="82"/>
                    <a:pt x="390" y="67"/>
                  </a:cubicBezTo>
                  <a:cubicBezTo>
                    <a:pt x="390" y="45"/>
                    <a:pt x="369" y="24"/>
                    <a:pt x="347" y="2"/>
                  </a:cubicBezTo>
                  <a:cubicBezTo>
                    <a:pt x="339" y="1"/>
                    <a:pt x="332" y="0"/>
                    <a:pt x="32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25"/>
            <p:cNvSpPr/>
            <p:nvPr/>
          </p:nvSpPr>
          <p:spPr>
            <a:xfrm>
              <a:off x="6678378" y="3767447"/>
              <a:ext cx="32379" cy="22005"/>
            </a:xfrm>
            <a:custGeom>
              <a:rect b="b" l="l" r="r" t="t"/>
              <a:pathLst>
                <a:path extrusionOk="0" h="263" w="387">
                  <a:moveTo>
                    <a:pt x="324" y="0"/>
                  </a:moveTo>
                  <a:cubicBezTo>
                    <a:pt x="197" y="0"/>
                    <a:pt x="41" y="156"/>
                    <a:pt x="0" y="197"/>
                  </a:cubicBezTo>
                  <a:cubicBezTo>
                    <a:pt x="0" y="197"/>
                    <a:pt x="0" y="240"/>
                    <a:pt x="0" y="240"/>
                  </a:cubicBezTo>
                  <a:cubicBezTo>
                    <a:pt x="22" y="262"/>
                    <a:pt x="22" y="262"/>
                    <a:pt x="44" y="262"/>
                  </a:cubicBezTo>
                  <a:cubicBezTo>
                    <a:pt x="44" y="262"/>
                    <a:pt x="65" y="262"/>
                    <a:pt x="65" y="240"/>
                  </a:cubicBezTo>
                  <a:cubicBezTo>
                    <a:pt x="152" y="175"/>
                    <a:pt x="260" y="89"/>
                    <a:pt x="325" y="89"/>
                  </a:cubicBezTo>
                  <a:cubicBezTo>
                    <a:pt x="329" y="91"/>
                    <a:pt x="333" y="91"/>
                    <a:pt x="337" y="91"/>
                  </a:cubicBezTo>
                  <a:cubicBezTo>
                    <a:pt x="372" y="91"/>
                    <a:pt x="386" y="2"/>
                    <a:pt x="347" y="2"/>
                  </a:cubicBezTo>
                  <a:cubicBezTo>
                    <a:pt x="339" y="1"/>
                    <a:pt x="332" y="0"/>
                    <a:pt x="32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25"/>
            <p:cNvSpPr/>
            <p:nvPr/>
          </p:nvSpPr>
          <p:spPr>
            <a:xfrm>
              <a:off x="6636629" y="3761507"/>
              <a:ext cx="35726" cy="20666"/>
            </a:xfrm>
            <a:custGeom>
              <a:rect b="b" l="l" r="r" t="t"/>
              <a:pathLst>
                <a:path extrusionOk="0" h="247" w="427">
                  <a:moveTo>
                    <a:pt x="325" y="1"/>
                  </a:moveTo>
                  <a:cubicBezTo>
                    <a:pt x="203" y="1"/>
                    <a:pt x="61" y="143"/>
                    <a:pt x="22" y="181"/>
                  </a:cubicBezTo>
                  <a:cubicBezTo>
                    <a:pt x="1" y="203"/>
                    <a:pt x="1" y="225"/>
                    <a:pt x="22" y="246"/>
                  </a:cubicBezTo>
                  <a:lnTo>
                    <a:pt x="87" y="246"/>
                  </a:lnTo>
                  <a:cubicBezTo>
                    <a:pt x="152" y="160"/>
                    <a:pt x="282" y="73"/>
                    <a:pt x="347" y="73"/>
                  </a:cubicBezTo>
                  <a:cubicBezTo>
                    <a:pt x="355" y="75"/>
                    <a:pt x="361" y="76"/>
                    <a:pt x="367" y="76"/>
                  </a:cubicBezTo>
                  <a:cubicBezTo>
                    <a:pt x="416" y="76"/>
                    <a:pt x="427" y="8"/>
                    <a:pt x="369" y="8"/>
                  </a:cubicBezTo>
                  <a:cubicBezTo>
                    <a:pt x="355" y="3"/>
                    <a:pt x="340"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25"/>
            <p:cNvSpPr/>
            <p:nvPr/>
          </p:nvSpPr>
          <p:spPr>
            <a:xfrm>
              <a:off x="6625753" y="3790957"/>
              <a:ext cx="32714" cy="21586"/>
            </a:xfrm>
            <a:custGeom>
              <a:rect b="b" l="l" r="r" t="t"/>
              <a:pathLst>
                <a:path extrusionOk="0" h="258" w="391">
                  <a:moveTo>
                    <a:pt x="324" y="1"/>
                  </a:moveTo>
                  <a:cubicBezTo>
                    <a:pt x="197" y="1"/>
                    <a:pt x="41" y="157"/>
                    <a:pt x="0" y="198"/>
                  </a:cubicBezTo>
                  <a:cubicBezTo>
                    <a:pt x="0" y="198"/>
                    <a:pt x="0" y="241"/>
                    <a:pt x="0" y="241"/>
                  </a:cubicBezTo>
                  <a:cubicBezTo>
                    <a:pt x="11" y="252"/>
                    <a:pt x="17" y="257"/>
                    <a:pt x="22" y="257"/>
                  </a:cubicBezTo>
                  <a:cubicBezTo>
                    <a:pt x="28" y="257"/>
                    <a:pt x="33" y="252"/>
                    <a:pt x="44" y="241"/>
                  </a:cubicBezTo>
                  <a:cubicBezTo>
                    <a:pt x="44" y="252"/>
                    <a:pt x="49" y="257"/>
                    <a:pt x="55" y="257"/>
                  </a:cubicBezTo>
                  <a:cubicBezTo>
                    <a:pt x="60" y="257"/>
                    <a:pt x="65" y="252"/>
                    <a:pt x="65" y="241"/>
                  </a:cubicBezTo>
                  <a:cubicBezTo>
                    <a:pt x="131" y="176"/>
                    <a:pt x="261" y="89"/>
                    <a:pt x="326" y="89"/>
                  </a:cubicBezTo>
                  <a:cubicBezTo>
                    <a:pt x="347" y="89"/>
                    <a:pt x="369" y="89"/>
                    <a:pt x="369" y="68"/>
                  </a:cubicBezTo>
                  <a:cubicBezTo>
                    <a:pt x="391" y="46"/>
                    <a:pt x="369" y="24"/>
                    <a:pt x="347" y="3"/>
                  </a:cubicBezTo>
                  <a:cubicBezTo>
                    <a:pt x="340" y="1"/>
                    <a:pt x="332" y="1"/>
                    <a:pt x="3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25"/>
            <p:cNvSpPr/>
            <p:nvPr/>
          </p:nvSpPr>
          <p:spPr>
            <a:xfrm>
              <a:off x="6866958" y="3884913"/>
              <a:ext cx="32798" cy="20582"/>
            </a:xfrm>
            <a:custGeom>
              <a:rect b="b" l="l" r="r" t="t"/>
              <a:pathLst>
                <a:path extrusionOk="0" h="246" w="392">
                  <a:moveTo>
                    <a:pt x="304" y="0"/>
                  </a:moveTo>
                  <a:cubicBezTo>
                    <a:pt x="182" y="0"/>
                    <a:pt x="42" y="142"/>
                    <a:pt x="23" y="181"/>
                  </a:cubicBezTo>
                  <a:cubicBezTo>
                    <a:pt x="1" y="202"/>
                    <a:pt x="1" y="224"/>
                    <a:pt x="23" y="246"/>
                  </a:cubicBezTo>
                  <a:lnTo>
                    <a:pt x="66" y="246"/>
                  </a:lnTo>
                  <a:cubicBezTo>
                    <a:pt x="153" y="159"/>
                    <a:pt x="283" y="94"/>
                    <a:pt x="348" y="94"/>
                  </a:cubicBezTo>
                  <a:cubicBezTo>
                    <a:pt x="370" y="94"/>
                    <a:pt x="391" y="72"/>
                    <a:pt x="391" y="50"/>
                  </a:cubicBezTo>
                  <a:cubicBezTo>
                    <a:pt x="391" y="29"/>
                    <a:pt x="370" y="7"/>
                    <a:pt x="348" y="7"/>
                  </a:cubicBezTo>
                  <a:cubicBezTo>
                    <a:pt x="334" y="2"/>
                    <a:pt x="319"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25"/>
            <p:cNvSpPr/>
            <p:nvPr/>
          </p:nvSpPr>
          <p:spPr>
            <a:xfrm>
              <a:off x="6866958" y="3912522"/>
              <a:ext cx="32798" cy="22005"/>
            </a:xfrm>
            <a:custGeom>
              <a:rect b="b" l="l" r="r" t="t"/>
              <a:pathLst>
                <a:path extrusionOk="0" h="263" w="392">
                  <a:moveTo>
                    <a:pt x="325" y="0"/>
                  </a:moveTo>
                  <a:cubicBezTo>
                    <a:pt x="198" y="0"/>
                    <a:pt x="43" y="155"/>
                    <a:pt x="23" y="176"/>
                  </a:cubicBezTo>
                  <a:cubicBezTo>
                    <a:pt x="1" y="197"/>
                    <a:pt x="1" y="219"/>
                    <a:pt x="23" y="241"/>
                  </a:cubicBezTo>
                  <a:cubicBezTo>
                    <a:pt x="23" y="241"/>
                    <a:pt x="44" y="263"/>
                    <a:pt x="44" y="263"/>
                  </a:cubicBezTo>
                  <a:cubicBezTo>
                    <a:pt x="66" y="263"/>
                    <a:pt x="66" y="241"/>
                    <a:pt x="66" y="241"/>
                  </a:cubicBezTo>
                  <a:cubicBezTo>
                    <a:pt x="153" y="176"/>
                    <a:pt x="283" y="89"/>
                    <a:pt x="348" y="89"/>
                  </a:cubicBezTo>
                  <a:cubicBezTo>
                    <a:pt x="370" y="89"/>
                    <a:pt x="391" y="67"/>
                    <a:pt x="391" y="46"/>
                  </a:cubicBezTo>
                  <a:cubicBezTo>
                    <a:pt x="391" y="24"/>
                    <a:pt x="370" y="2"/>
                    <a:pt x="348" y="2"/>
                  </a:cubicBezTo>
                  <a:cubicBezTo>
                    <a:pt x="340" y="1"/>
                    <a:pt x="332"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25"/>
            <p:cNvSpPr/>
            <p:nvPr/>
          </p:nvSpPr>
          <p:spPr>
            <a:xfrm>
              <a:off x="6827050" y="3907084"/>
              <a:ext cx="34555" cy="20164"/>
            </a:xfrm>
            <a:custGeom>
              <a:rect b="b" l="l" r="r" t="t"/>
              <a:pathLst>
                <a:path extrusionOk="0" h="241" w="413">
                  <a:moveTo>
                    <a:pt x="343" y="0"/>
                  </a:moveTo>
                  <a:cubicBezTo>
                    <a:pt x="217" y="0"/>
                    <a:pt x="63" y="135"/>
                    <a:pt x="23" y="176"/>
                  </a:cubicBezTo>
                  <a:cubicBezTo>
                    <a:pt x="1" y="197"/>
                    <a:pt x="1" y="219"/>
                    <a:pt x="23" y="241"/>
                  </a:cubicBezTo>
                  <a:lnTo>
                    <a:pt x="88" y="241"/>
                  </a:lnTo>
                  <a:cubicBezTo>
                    <a:pt x="153" y="154"/>
                    <a:pt x="283" y="89"/>
                    <a:pt x="348" y="89"/>
                  </a:cubicBezTo>
                  <a:cubicBezTo>
                    <a:pt x="413" y="89"/>
                    <a:pt x="413" y="2"/>
                    <a:pt x="370" y="2"/>
                  </a:cubicBezTo>
                  <a:cubicBezTo>
                    <a:pt x="361" y="1"/>
                    <a:pt x="352" y="0"/>
                    <a:pt x="3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5"/>
            <p:cNvSpPr/>
            <p:nvPr/>
          </p:nvSpPr>
          <p:spPr>
            <a:xfrm>
              <a:off x="6814417" y="3935697"/>
              <a:ext cx="32714" cy="20582"/>
            </a:xfrm>
            <a:custGeom>
              <a:rect b="b" l="l" r="r" t="t"/>
              <a:pathLst>
                <a:path extrusionOk="0" h="246" w="391">
                  <a:moveTo>
                    <a:pt x="303" y="0"/>
                  </a:moveTo>
                  <a:cubicBezTo>
                    <a:pt x="181" y="0"/>
                    <a:pt x="41" y="142"/>
                    <a:pt x="22" y="181"/>
                  </a:cubicBezTo>
                  <a:cubicBezTo>
                    <a:pt x="0" y="202"/>
                    <a:pt x="0" y="224"/>
                    <a:pt x="22" y="246"/>
                  </a:cubicBezTo>
                  <a:lnTo>
                    <a:pt x="65" y="246"/>
                  </a:lnTo>
                  <a:cubicBezTo>
                    <a:pt x="152" y="159"/>
                    <a:pt x="282" y="72"/>
                    <a:pt x="325" y="72"/>
                  </a:cubicBezTo>
                  <a:cubicBezTo>
                    <a:pt x="332" y="79"/>
                    <a:pt x="340" y="81"/>
                    <a:pt x="348" y="81"/>
                  </a:cubicBezTo>
                  <a:cubicBezTo>
                    <a:pt x="369" y="81"/>
                    <a:pt x="390" y="66"/>
                    <a:pt x="390" y="51"/>
                  </a:cubicBezTo>
                  <a:cubicBezTo>
                    <a:pt x="390" y="29"/>
                    <a:pt x="369" y="7"/>
                    <a:pt x="347" y="7"/>
                  </a:cubicBezTo>
                  <a:cubicBezTo>
                    <a:pt x="333" y="2"/>
                    <a:pt x="318" y="0"/>
                    <a:pt x="30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25"/>
            <p:cNvSpPr/>
            <p:nvPr/>
          </p:nvSpPr>
          <p:spPr>
            <a:xfrm>
              <a:off x="7600698" y="3953518"/>
              <a:ext cx="31877" cy="24515"/>
            </a:xfrm>
            <a:custGeom>
              <a:rect b="b" l="l" r="r" t="t"/>
              <a:pathLst>
                <a:path extrusionOk="0" h="293" w="381">
                  <a:moveTo>
                    <a:pt x="55" y="1"/>
                  </a:moveTo>
                  <a:cubicBezTo>
                    <a:pt x="22" y="1"/>
                    <a:pt x="1" y="76"/>
                    <a:pt x="55" y="76"/>
                  </a:cubicBezTo>
                  <a:cubicBezTo>
                    <a:pt x="142" y="119"/>
                    <a:pt x="293" y="184"/>
                    <a:pt x="293" y="249"/>
                  </a:cubicBezTo>
                  <a:cubicBezTo>
                    <a:pt x="293" y="271"/>
                    <a:pt x="315" y="293"/>
                    <a:pt x="337" y="293"/>
                  </a:cubicBezTo>
                  <a:lnTo>
                    <a:pt x="358" y="271"/>
                  </a:lnTo>
                  <a:cubicBezTo>
                    <a:pt x="380" y="271"/>
                    <a:pt x="380" y="249"/>
                    <a:pt x="380" y="228"/>
                  </a:cubicBezTo>
                  <a:cubicBezTo>
                    <a:pt x="358" y="98"/>
                    <a:pt x="120" y="11"/>
                    <a:pt x="77" y="11"/>
                  </a:cubicBezTo>
                  <a:cubicBezTo>
                    <a:pt x="69" y="4"/>
                    <a:pt x="62"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25"/>
            <p:cNvSpPr/>
            <p:nvPr/>
          </p:nvSpPr>
          <p:spPr>
            <a:xfrm>
              <a:off x="7576268" y="3967072"/>
              <a:ext cx="30873" cy="23678"/>
            </a:xfrm>
            <a:custGeom>
              <a:rect b="b" l="l" r="r" t="t"/>
              <a:pathLst>
                <a:path extrusionOk="0" h="283" w="369">
                  <a:moveTo>
                    <a:pt x="43" y="1"/>
                  </a:moveTo>
                  <a:cubicBezTo>
                    <a:pt x="22" y="1"/>
                    <a:pt x="0" y="1"/>
                    <a:pt x="0" y="22"/>
                  </a:cubicBezTo>
                  <a:cubicBezTo>
                    <a:pt x="0" y="44"/>
                    <a:pt x="0" y="66"/>
                    <a:pt x="22" y="87"/>
                  </a:cubicBezTo>
                  <a:cubicBezTo>
                    <a:pt x="108" y="109"/>
                    <a:pt x="260" y="196"/>
                    <a:pt x="282" y="239"/>
                  </a:cubicBezTo>
                  <a:cubicBezTo>
                    <a:pt x="282" y="261"/>
                    <a:pt x="304" y="283"/>
                    <a:pt x="325" y="283"/>
                  </a:cubicBezTo>
                  <a:cubicBezTo>
                    <a:pt x="347" y="283"/>
                    <a:pt x="369" y="261"/>
                    <a:pt x="347" y="239"/>
                  </a:cubicBezTo>
                  <a:cubicBezTo>
                    <a:pt x="325" y="109"/>
                    <a:pt x="108" y="22"/>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25"/>
            <p:cNvSpPr/>
            <p:nvPr/>
          </p:nvSpPr>
          <p:spPr>
            <a:xfrm>
              <a:off x="7565308" y="3925407"/>
              <a:ext cx="30957" cy="25435"/>
            </a:xfrm>
            <a:custGeom>
              <a:rect b="b" l="l" r="r" t="t"/>
              <a:pathLst>
                <a:path extrusionOk="0" h="304" w="370">
                  <a:moveTo>
                    <a:pt x="66" y="0"/>
                  </a:moveTo>
                  <a:cubicBezTo>
                    <a:pt x="44" y="0"/>
                    <a:pt x="1" y="22"/>
                    <a:pt x="1" y="43"/>
                  </a:cubicBezTo>
                  <a:cubicBezTo>
                    <a:pt x="1" y="65"/>
                    <a:pt x="1" y="87"/>
                    <a:pt x="23" y="87"/>
                  </a:cubicBezTo>
                  <a:cubicBezTo>
                    <a:pt x="131" y="130"/>
                    <a:pt x="261" y="195"/>
                    <a:pt x="283" y="260"/>
                  </a:cubicBezTo>
                  <a:cubicBezTo>
                    <a:pt x="283" y="282"/>
                    <a:pt x="304" y="304"/>
                    <a:pt x="326" y="304"/>
                  </a:cubicBezTo>
                  <a:lnTo>
                    <a:pt x="326" y="282"/>
                  </a:lnTo>
                  <a:cubicBezTo>
                    <a:pt x="348" y="282"/>
                    <a:pt x="370" y="260"/>
                    <a:pt x="370" y="239"/>
                  </a:cubicBezTo>
                  <a:cubicBezTo>
                    <a:pt x="326" y="109"/>
                    <a:pt x="109" y="2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25"/>
            <p:cNvSpPr/>
            <p:nvPr/>
          </p:nvSpPr>
          <p:spPr>
            <a:xfrm>
              <a:off x="7532678" y="3927164"/>
              <a:ext cx="30957" cy="23678"/>
            </a:xfrm>
            <a:custGeom>
              <a:rect b="b" l="l" r="r" t="t"/>
              <a:pathLst>
                <a:path extrusionOk="0" h="283" w="370">
                  <a:moveTo>
                    <a:pt x="66" y="1"/>
                  </a:moveTo>
                  <a:cubicBezTo>
                    <a:pt x="22" y="1"/>
                    <a:pt x="1" y="66"/>
                    <a:pt x="44" y="88"/>
                  </a:cubicBezTo>
                  <a:cubicBezTo>
                    <a:pt x="131" y="109"/>
                    <a:pt x="261" y="196"/>
                    <a:pt x="283" y="261"/>
                  </a:cubicBezTo>
                  <a:cubicBezTo>
                    <a:pt x="283" y="283"/>
                    <a:pt x="304" y="283"/>
                    <a:pt x="326" y="283"/>
                  </a:cubicBezTo>
                  <a:lnTo>
                    <a:pt x="348" y="283"/>
                  </a:lnTo>
                  <a:cubicBezTo>
                    <a:pt x="369" y="283"/>
                    <a:pt x="369" y="261"/>
                    <a:pt x="369" y="239"/>
                  </a:cubicBezTo>
                  <a:cubicBezTo>
                    <a:pt x="326" y="109"/>
                    <a:pt x="109" y="22"/>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25"/>
            <p:cNvSpPr/>
            <p:nvPr/>
          </p:nvSpPr>
          <p:spPr>
            <a:xfrm>
              <a:off x="7765266" y="3730969"/>
              <a:ext cx="32379" cy="24013"/>
            </a:xfrm>
            <a:custGeom>
              <a:rect b="b" l="l" r="r" t="t"/>
              <a:pathLst>
                <a:path extrusionOk="0" h="287" w="387">
                  <a:moveTo>
                    <a:pt x="63" y="1"/>
                  </a:moveTo>
                  <a:cubicBezTo>
                    <a:pt x="14" y="1"/>
                    <a:pt x="1" y="72"/>
                    <a:pt x="39" y="91"/>
                  </a:cubicBezTo>
                  <a:cubicBezTo>
                    <a:pt x="148" y="113"/>
                    <a:pt x="278" y="199"/>
                    <a:pt x="299" y="243"/>
                  </a:cubicBezTo>
                  <a:cubicBezTo>
                    <a:pt x="299" y="264"/>
                    <a:pt x="321" y="286"/>
                    <a:pt x="343" y="286"/>
                  </a:cubicBezTo>
                  <a:cubicBezTo>
                    <a:pt x="364" y="286"/>
                    <a:pt x="386" y="243"/>
                    <a:pt x="386" y="221"/>
                  </a:cubicBezTo>
                  <a:cubicBezTo>
                    <a:pt x="343" y="113"/>
                    <a:pt x="126" y="26"/>
                    <a:pt x="83" y="4"/>
                  </a:cubicBezTo>
                  <a:cubicBezTo>
                    <a:pt x="75" y="2"/>
                    <a:pt x="69"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25"/>
            <p:cNvSpPr/>
            <p:nvPr/>
          </p:nvSpPr>
          <p:spPr>
            <a:xfrm>
              <a:off x="7739498" y="3743268"/>
              <a:ext cx="30873" cy="24347"/>
            </a:xfrm>
            <a:custGeom>
              <a:rect b="b" l="l" r="r" t="t"/>
              <a:pathLst>
                <a:path extrusionOk="0" h="291" w="369">
                  <a:moveTo>
                    <a:pt x="47" y="0"/>
                  </a:moveTo>
                  <a:cubicBezTo>
                    <a:pt x="33" y="0"/>
                    <a:pt x="22" y="15"/>
                    <a:pt x="22" y="31"/>
                  </a:cubicBezTo>
                  <a:cubicBezTo>
                    <a:pt x="0" y="52"/>
                    <a:pt x="22" y="74"/>
                    <a:pt x="44" y="74"/>
                  </a:cubicBezTo>
                  <a:cubicBezTo>
                    <a:pt x="130" y="117"/>
                    <a:pt x="282" y="182"/>
                    <a:pt x="282" y="248"/>
                  </a:cubicBezTo>
                  <a:cubicBezTo>
                    <a:pt x="304" y="269"/>
                    <a:pt x="304" y="291"/>
                    <a:pt x="326" y="291"/>
                  </a:cubicBezTo>
                  <a:lnTo>
                    <a:pt x="347" y="291"/>
                  </a:lnTo>
                  <a:cubicBezTo>
                    <a:pt x="369" y="269"/>
                    <a:pt x="369" y="248"/>
                    <a:pt x="369" y="226"/>
                  </a:cubicBezTo>
                  <a:cubicBezTo>
                    <a:pt x="347" y="96"/>
                    <a:pt x="109" y="9"/>
                    <a:pt x="65" y="9"/>
                  </a:cubicBezTo>
                  <a:cubicBezTo>
                    <a:pt x="59" y="3"/>
                    <a:pt x="53" y="0"/>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25"/>
            <p:cNvSpPr/>
            <p:nvPr/>
          </p:nvSpPr>
          <p:spPr>
            <a:xfrm>
              <a:off x="7728621" y="3703359"/>
              <a:ext cx="30873" cy="24347"/>
            </a:xfrm>
            <a:custGeom>
              <a:rect b="b" l="l" r="r" t="t"/>
              <a:pathLst>
                <a:path extrusionOk="0" h="291" w="369">
                  <a:moveTo>
                    <a:pt x="47" y="0"/>
                  </a:moveTo>
                  <a:cubicBezTo>
                    <a:pt x="33" y="0"/>
                    <a:pt x="22" y="15"/>
                    <a:pt x="22" y="31"/>
                  </a:cubicBezTo>
                  <a:cubicBezTo>
                    <a:pt x="0" y="52"/>
                    <a:pt x="22" y="74"/>
                    <a:pt x="44" y="74"/>
                  </a:cubicBezTo>
                  <a:cubicBezTo>
                    <a:pt x="130" y="117"/>
                    <a:pt x="282" y="183"/>
                    <a:pt x="282" y="248"/>
                  </a:cubicBezTo>
                  <a:cubicBezTo>
                    <a:pt x="304" y="269"/>
                    <a:pt x="304" y="291"/>
                    <a:pt x="325" y="291"/>
                  </a:cubicBezTo>
                  <a:lnTo>
                    <a:pt x="347" y="291"/>
                  </a:lnTo>
                  <a:cubicBezTo>
                    <a:pt x="369" y="269"/>
                    <a:pt x="369" y="248"/>
                    <a:pt x="369" y="226"/>
                  </a:cubicBezTo>
                  <a:cubicBezTo>
                    <a:pt x="347" y="96"/>
                    <a:pt x="109" y="9"/>
                    <a:pt x="65" y="9"/>
                  </a:cubicBezTo>
                  <a:cubicBezTo>
                    <a:pt x="59" y="3"/>
                    <a:pt x="53" y="0"/>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25"/>
            <p:cNvSpPr/>
            <p:nvPr/>
          </p:nvSpPr>
          <p:spPr>
            <a:xfrm>
              <a:off x="7697749" y="3704112"/>
              <a:ext cx="30957" cy="23594"/>
            </a:xfrm>
            <a:custGeom>
              <a:rect b="b" l="l" r="r" t="t"/>
              <a:pathLst>
                <a:path extrusionOk="0" h="282" w="370">
                  <a:moveTo>
                    <a:pt x="66" y="0"/>
                  </a:moveTo>
                  <a:cubicBezTo>
                    <a:pt x="44" y="0"/>
                    <a:pt x="1" y="22"/>
                    <a:pt x="1" y="43"/>
                  </a:cubicBezTo>
                  <a:cubicBezTo>
                    <a:pt x="1" y="65"/>
                    <a:pt x="1" y="87"/>
                    <a:pt x="22" y="87"/>
                  </a:cubicBezTo>
                  <a:cubicBezTo>
                    <a:pt x="131" y="130"/>
                    <a:pt x="261" y="195"/>
                    <a:pt x="282" y="260"/>
                  </a:cubicBezTo>
                  <a:cubicBezTo>
                    <a:pt x="282" y="282"/>
                    <a:pt x="304" y="282"/>
                    <a:pt x="326" y="282"/>
                  </a:cubicBezTo>
                  <a:cubicBezTo>
                    <a:pt x="348" y="282"/>
                    <a:pt x="369" y="260"/>
                    <a:pt x="369" y="239"/>
                  </a:cubicBezTo>
                  <a:cubicBezTo>
                    <a:pt x="326" y="108"/>
                    <a:pt x="109" y="2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25"/>
            <p:cNvSpPr/>
            <p:nvPr/>
          </p:nvSpPr>
          <p:spPr>
            <a:xfrm>
              <a:off x="7091933" y="3566148"/>
              <a:ext cx="36312" cy="11044"/>
            </a:xfrm>
            <a:custGeom>
              <a:rect b="b" l="l" r="r" t="t"/>
              <a:pathLst>
                <a:path extrusionOk="0" h="132" w="434">
                  <a:moveTo>
                    <a:pt x="258" y="1"/>
                  </a:moveTo>
                  <a:cubicBezTo>
                    <a:pt x="165" y="1"/>
                    <a:pt x="71" y="31"/>
                    <a:pt x="44" y="45"/>
                  </a:cubicBezTo>
                  <a:cubicBezTo>
                    <a:pt x="22" y="45"/>
                    <a:pt x="0" y="66"/>
                    <a:pt x="0" y="88"/>
                  </a:cubicBezTo>
                  <a:cubicBezTo>
                    <a:pt x="22" y="110"/>
                    <a:pt x="22" y="131"/>
                    <a:pt x="44" y="131"/>
                  </a:cubicBezTo>
                  <a:lnTo>
                    <a:pt x="65" y="110"/>
                  </a:lnTo>
                  <a:cubicBezTo>
                    <a:pt x="115" y="97"/>
                    <a:pt x="187" y="85"/>
                    <a:pt x="251" y="85"/>
                  </a:cubicBezTo>
                  <a:cubicBezTo>
                    <a:pt x="298" y="85"/>
                    <a:pt x="341" y="91"/>
                    <a:pt x="369" y="110"/>
                  </a:cubicBezTo>
                  <a:cubicBezTo>
                    <a:pt x="369" y="121"/>
                    <a:pt x="380" y="126"/>
                    <a:pt x="391" y="126"/>
                  </a:cubicBezTo>
                  <a:cubicBezTo>
                    <a:pt x="401" y="126"/>
                    <a:pt x="412" y="121"/>
                    <a:pt x="412" y="110"/>
                  </a:cubicBezTo>
                  <a:cubicBezTo>
                    <a:pt x="434" y="88"/>
                    <a:pt x="434" y="66"/>
                    <a:pt x="412" y="45"/>
                  </a:cubicBezTo>
                  <a:cubicBezTo>
                    <a:pt x="371" y="12"/>
                    <a:pt x="315" y="1"/>
                    <a:pt x="2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25"/>
            <p:cNvSpPr/>
            <p:nvPr/>
          </p:nvSpPr>
          <p:spPr>
            <a:xfrm>
              <a:off x="7133598" y="3535360"/>
              <a:ext cx="36395" cy="10960"/>
            </a:xfrm>
            <a:custGeom>
              <a:rect b="b" l="l" r="r" t="t"/>
              <a:pathLst>
                <a:path extrusionOk="0" h="131" w="435">
                  <a:moveTo>
                    <a:pt x="274" y="0"/>
                  </a:moveTo>
                  <a:cubicBezTo>
                    <a:pt x="174" y="0"/>
                    <a:pt x="71" y="31"/>
                    <a:pt x="44" y="44"/>
                  </a:cubicBezTo>
                  <a:cubicBezTo>
                    <a:pt x="23" y="44"/>
                    <a:pt x="1" y="66"/>
                    <a:pt x="23" y="88"/>
                  </a:cubicBezTo>
                  <a:cubicBezTo>
                    <a:pt x="23" y="109"/>
                    <a:pt x="44" y="131"/>
                    <a:pt x="66" y="131"/>
                  </a:cubicBezTo>
                  <a:lnTo>
                    <a:pt x="66" y="88"/>
                  </a:lnTo>
                  <a:cubicBezTo>
                    <a:pt x="138" y="88"/>
                    <a:pt x="230" y="78"/>
                    <a:pt x="296" y="78"/>
                  </a:cubicBezTo>
                  <a:cubicBezTo>
                    <a:pt x="329" y="78"/>
                    <a:pt x="355" y="80"/>
                    <a:pt x="370" y="88"/>
                  </a:cubicBezTo>
                  <a:cubicBezTo>
                    <a:pt x="380" y="98"/>
                    <a:pt x="391" y="104"/>
                    <a:pt x="402" y="104"/>
                  </a:cubicBezTo>
                  <a:cubicBezTo>
                    <a:pt x="413" y="104"/>
                    <a:pt x="424" y="98"/>
                    <a:pt x="435" y="88"/>
                  </a:cubicBezTo>
                  <a:cubicBezTo>
                    <a:pt x="435" y="88"/>
                    <a:pt x="435" y="44"/>
                    <a:pt x="435" y="44"/>
                  </a:cubicBezTo>
                  <a:cubicBezTo>
                    <a:pt x="394" y="11"/>
                    <a:pt x="334" y="0"/>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25"/>
            <p:cNvSpPr/>
            <p:nvPr/>
          </p:nvSpPr>
          <p:spPr>
            <a:xfrm>
              <a:off x="7159032" y="3571085"/>
              <a:ext cx="37650" cy="10124"/>
            </a:xfrm>
            <a:custGeom>
              <a:rect b="b" l="l" r="r" t="t"/>
              <a:pathLst>
                <a:path extrusionOk="0" h="121" w="450">
                  <a:moveTo>
                    <a:pt x="278" y="0"/>
                  </a:moveTo>
                  <a:cubicBezTo>
                    <a:pt x="176" y="0"/>
                    <a:pt x="66" y="29"/>
                    <a:pt x="22" y="29"/>
                  </a:cubicBezTo>
                  <a:cubicBezTo>
                    <a:pt x="1" y="51"/>
                    <a:pt x="1" y="72"/>
                    <a:pt x="1" y="94"/>
                  </a:cubicBezTo>
                  <a:cubicBezTo>
                    <a:pt x="1" y="116"/>
                    <a:pt x="22" y="116"/>
                    <a:pt x="44" y="116"/>
                  </a:cubicBezTo>
                  <a:lnTo>
                    <a:pt x="66" y="116"/>
                  </a:lnTo>
                  <a:cubicBezTo>
                    <a:pt x="116" y="103"/>
                    <a:pt x="187" y="91"/>
                    <a:pt x="247" y="91"/>
                  </a:cubicBezTo>
                  <a:cubicBezTo>
                    <a:pt x="291" y="91"/>
                    <a:pt x="329" y="97"/>
                    <a:pt x="347" y="116"/>
                  </a:cubicBezTo>
                  <a:cubicBezTo>
                    <a:pt x="353" y="119"/>
                    <a:pt x="360" y="120"/>
                    <a:pt x="366" y="120"/>
                  </a:cubicBezTo>
                  <a:cubicBezTo>
                    <a:pt x="407" y="120"/>
                    <a:pt x="450" y="67"/>
                    <a:pt x="412" y="29"/>
                  </a:cubicBezTo>
                  <a:cubicBezTo>
                    <a:pt x="376" y="7"/>
                    <a:pt x="328"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25"/>
            <p:cNvSpPr/>
            <p:nvPr/>
          </p:nvSpPr>
          <p:spPr>
            <a:xfrm>
              <a:off x="7209816" y="3535360"/>
              <a:ext cx="38152" cy="10960"/>
            </a:xfrm>
            <a:custGeom>
              <a:rect b="b" l="l" r="r" t="t"/>
              <a:pathLst>
                <a:path extrusionOk="0" h="131" w="456">
                  <a:moveTo>
                    <a:pt x="273" y="0"/>
                  </a:moveTo>
                  <a:cubicBezTo>
                    <a:pt x="174" y="0"/>
                    <a:pt x="71" y="31"/>
                    <a:pt x="44" y="44"/>
                  </a:cubicBezTo>
                  <a:cubicBezTo>
                    <a:pt x="1" y="44"/>
                    <a:pt x="1" y="109"/>
                    <a:pt x="44" y="131"/>
                  </a:cubicBezTo>
                  <a:lnTo>
                    <a:pt x="66" y="88"/>
                  </a:lnTo>
                  <a:cubicBezTo>
                    <a:pt x="123" y="88"/>
                    <a:pt x="220" y="78"/>
                    <a:pt x="290" y="78"/>
                  </a:cubicBezTo>
                  <a:cubicBezTo>
                    <a:pt x="326" y="78"/>
                    <a:pt x="355" y="80"/>
                    <a:pt x="369" y="88"/>
                  </a:cubicBezTo>
                  <a:cubicBezTo>
                    <a:pt x="380" y="98"/>
                    <a:pt x="391" y="104"/>
                    <a:pt x="402" y="104"/>
                  </a:cubicBezTo>
                  <a:cubicBezTo>
                    <a:pt x="413" y="104"/>
                    <a:pt x="423" y="98"/>
                    <a:pt x="434" y="88"/>
                  </a:cubicBezTo>
                  <a:cubicBezTo>
                    <a:pt x="456" y="88"/>
                    <a:pt x="456" y="44"/>
                    <a:pt x="434" y="44"/>
                  </a:cubicBezTo>
                  <a:cubicBezTo>
                    <a:pt x="393" y="11"/>
                    <a:pt x="334" y="0"/>
                    <a:pt x="27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25"/>
            <p:cNvSpPr/>
            <p:nvPr/>
          </p:nvSpPr>
          <p:spPr>
            <a:xfrm>
              <a:off x="7224374" y="3571085"/>
              <a:ext cx="37650" cy="10124"/>
            </a:xfrm>
            <a:custGeom>
              <a:rect b="b" l="l" r="r" t="t"/>
              <a:pathLst>
                <a:path extrusionOk="0" h="121" w="450">
                  <a:moveTo>
                    <a:pt x="278" y="0"/>
                  </a:moveTo>
                  <a:cubicBezTo>
                    <a:pt x="178" y="0"/>
                    <a:pt x="72" y="29"/>
                    <a:pt x="43" y="29"/>
                  </a:cubicBezTo>
                  <a:cubicBezTo>
                    <a:pt x="0" y="51"/>
                    <a:pt x="0" y="72"/>
                    <a:pt x="0" y="94"/>
                  </a:cubicBezTo>
                  <a:cubicBezTo>
                    <a:pt x="0" y="116"/>
                    <a:pt x="22" y="116"/>
                    <a:pt x="43" y="116"/>
                  </a:cubicBezTo>
                  <a:lnTo>
                    <a:pt x="65" y="116"/>
                  </a:lnTo>
                  <a:cubicBezTo>
                    <a:pt x="115" y="103"/>
                    <a:pt x="187" y="91"/>
                    <a:pt x="251" y="91"/>
                  </a:cubicBezTo>
                  <a:cubicBezTo>
                    <a:pt x="298" y="91"/>
                    <a:pt x="341" y="97"/>
                    <a:pt x="369" y="116"/>
                  </a:cubicBezTo>
                  <a:cubicBezTo>
                    <a:pt x="375" y="119"/>
                    <a:pt x="380" y="120"/>
                    <a:pt x="386" y="120"/>
                  </a:cubicBezTo>
                  <a:cubicBezTo>
                    <a:pt x="422" y="120"/>
                    <a:pt x="449" y="67"/>
                    <a:pt x="412" y="29"/>
                  </a:cubicBezTo>
                  <a:cubicBezTo>
                    <a:pt x="376" y="7"/>
                    <a:pt x="328" y="0"/>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25"/>
            <p:cNvSpPr/>
            <p:nvPr/>
          </p:nvSpPr>
          <p:spPr>
            <a:xfrm>
              <a:off x="7276915" y="3556527"/>
              <a:ext cx="37901" cy="9789"/>
            </a:xfrm>
            <a:custGeom>
              <a:rect b="b" l="l" r="r" t="t"/>
              <a:pathLst>
                <a:path extrusionOk="0" h="117" w="453">
                  <a:moveTo>
                    <a:pt x="295" y="1"/>
                  </a:moveTo>
                  <a:cubicBezTo>
                    <a:pt x="189" y="1"/>
                    <a:pt x="73" y="30"/>
                    <a:pt x="44" y="30"/>
                  </a:cubicBezTo>
                  <a:cubicBezTo>
                    <a:pt x="22" y="51"/>
                    <a:pt x="1" y="73"/>
                    <a:pt x="22" y="95"/>
                  </a:cubicBezTo>
                  <a:cubicBezTo>
                    <a:pt x="22" y="116"/>
                    <a:pt x="44" y="116"/>
                    <a:pt x="66" y="116"/>
                  </a:cubicBezTo>
                  <a:lnTo>
                    <a:pt x="66" y="95"/>
                  </a:lnTo>
                  <a:cubicBezTo>
                    <a:pt x="138" y="95"/>
                    <a:pt x="230" y="85"/>
                    <a:pt x="295" y="85"/>
                  </a:cubicBezTo>
                  <a:cubicBezTo>
                    <a:pt x="328" y="85"/>
                    <a:pt x="355" y="87"/>
                    <a:pt x="369" y="95"/>
                  </a:cubicBezTo>
                  <a:cubicBezTo>
                    <a:pt x="377" y="99"/>
                    <a:pt x="385" y="100"/>
                    <a:pt x="393" y="100"/>
                  </a:cubicBezTo>
                  <a:cubicBezTo>
                    <a:pt x="426" y="100"/>
                    <a:pt x="452" y="65"/>
                    <a:pt x="434" y="30"/>
                  </a:cubicBezTo>
                  <a:cubicBezTo>
                    <a:pt x="398" y="8"/>
                    <a:pt x="348" y="1"/>
                    <a:pt x="2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25"/>
            <p:cNvSpPr/>
            <p:nvPr/>
          </p:nvSpPr>
          <p:spPr>
            <a:xfrm>
              <a:off x="7313728" y="3538120"/>
              <a:ext cx="37650" cy="10040"/>
            </a:xfrm>
            <a:custGeom>
              <a:rect b="b" l="l" r="r" t="t"/>
              <a:pathLst>
                <a:path extrusionOk="0" h="120" w="450">
                  <a:moveTo>
                    <a:pt x="227" y="0"/>
                  </a:moveTo>
                  <a:cubicBezTo>
                    <a:pt x="152" y="0"/>
                    <a:pt x="81" y="11"/>
                    <a:pt x="59" y="11"/>
                  </a:cubicBezTo>
                  <a:cubicBezTo>
                    <a:pt x="0" y="11"/>
                    <a:pt x="13" y="101"/>
                    <a:pt x="48" y="101"/>
                  </a:cubicBezTo>
                  <a:cubicBezTo>
                    <a:pt x="52" y="101"/>
                    <a:pt x="55" y="100"/>
                    <a:pt x="59" y="98"/>
                  </a:cubicBezTo>
                  <a:cubicBezTo>
                    <a:pt x="104" y="89"/>
                    <a:pt x="157" y="84"/>
                    <a:pt x="206" y="84"/>
                  </a:cubicBezTo>
                  <a:cubicBezTo>
                    <a:pt x="275" y="84"/>
                    <a:pt x="338" y="94"/>
                    <a:pt x="363" y="120"/>
                  </a:cubicBezTo>
                  <a:lnTo>
                    <a:pt x="385" y="120"/>
                  </a:lnTo>
                  <a:cubicBezTo>
                    <a:pt x="428" y="120"/>
                    <a:pt x="450" y="76"/>
                    <a:pt x="428" y="55"/>
                  </a:cubicBezTo>
                  <a:cubicBezTo>
                    <a:pt x="385" y="11"/>
                    <a:pt x="303" y="0"/>
                    <a:pt x="22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25"/>
            <p:cNvSpPr/>
            <p:nvPr/>
          </p:nvSpPr>
          <p:spPr>
            <a:xfrm>
              <a:off x="7262441" y="3513607"/>
              <a:ext cx="34555" cy="18240"/>
            </a:xfrm>
            <a:custGeom>
              <a:rect b="b" l="l" r="r" t="t"/>
              <a:pathLst>
                <a:path extrusionOk="0" h="218" w="413">
                  <a:moveTo>
                    <a:pt x="65" y="1"/>
                  </a:moveTo>
                  <a:cubicBezTo>
                    <a:pt x="22" y="1"/>
                    <a:pt x="0" y="22"/>
                    <a:pt x="0" y="44"/>
                  </a:cubicBezTo>
                  <a:cubicBezTo>
                    <a:pt x="0" y="66"/>
                    <a:pt x="22" y="87"/>
                    <a:pt x="44" y="87"/>
                  </a:cubicBezTo>
                  <a:cubicBezTo>
                    <a:pt x="130" y="109"/>
                    <a:pt x="282" y="152"/>
                    <a:pt x="326" y="196"/>
                  </a:cubicBezTo>
                  <a:cubicBezTo>
                    <a:pt x="326" y="217"/>
                    <a:pt x="347" y="217"/>
                    <a:pt x="369" y="217"/>
                  </a:cubicBezTo>
                  <a:lnTo>
                    <a:pt x="391" y="217"/>
                  </a:lnTo>
                  <a:cubicBezTo>
                    <a:pt x="412" y="196"/>
                    <a:pt x="412" y="174"/>
                    <a:pt x="412" y="152"/>
                  </a:cubicBezTo>
                  <a:cubicBezTo>
                    <a:pt x="347" y="44"/>
                    <a:pt x="109"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25"/>
            <p:cNvSpPr/>
            <p:nvPr/>
          </p:nvSpPr>
          <p:spPr>
            <a:xfrm>
              <a:off x="7169908" y="3509423"/>
              <a:ext cx="36395" cy="9705"/>
            </a:xfrm>
            <a:custGeom>
              <a:rect b="b" l="l" r="r" t="t"/>
              <a:pathLst>
                <a:path extrusionOk="0" h="116" w="435">
                  <a:moveTo>
                    <a:pt x="288" y="0"/>
                  </a:moveTo>
                  <a:cubicBezTo>
                    <a:pt x="188" y="0"/>
                    <a:pt x="73" y="29"/>
                    <a:pt x="44" y="29"/>
                  </a:cubicBezTo>
                  <a:cubicBezTo>
                    <a:pt x="22" y="51"/>
                    <a:pt x="1" y="72"/>
                    <a:pt x="22" y="94"/>
                  </a:cubicBezTo>
                  <a:cubicBezTo>
                    <a:pt x="22" y="116"/>
                    <a:pt x="44" y="116"/>
                    <a:pt x="66" y="116"/>
                  </a:cubicBezTo>
                  <a:cubicBezTo>
                    <a:pt x="127" y="100"/>
                    <a:pt x="221" y="85"/>
                    <a:pt x="294" y="85"/>
                  </a:cubicBezTo>
                  <a:cubicBezTo>
                    <a:pt x="324" y="85"/>
                    <a:pt x="350" y="88"/>
                    <a:pt x="369" y="94"/>
                  </a:cubicBezTo>
                  <a:cubicBezTo>
                    <a:pt x="369" y="105"/>
                    <a:pt x="380" y="110"/>
                    <a:pt x="391" y="110"/>
                  </a:cubicBezTo>
                  <a:cubicBezTo>
                    <a:pt x="402" y="110"/>
                    <a:pt x="413" y="105"/>
                    <a:pt x="413" y="94"/>
                  </a:cubicBezTo>
                  <a:cubicBezTo>
                    <a:pt x="434" y="72"/>
                    <a:pt x="434" y="51"/>
                    <a:pt x="413" y="29"/>
                  </a:cubicBezTo>
                  <a:cubicBezTo>
                    <a:pt x="384" y="7"/>
                    <a:pt x="338" y="0"/>
                    <a:pt x="2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25"/>
            <p:cNvSpPr/>
            <p:nvPr/>
          </p:nvSpPr>
          <p:spPr>
            <a:xfrm>
              <a:off x="7077375" y="3535360"/>
              <a:ext cx="39491" cy="10960"/>
            </a:xfrm>
            <a:custGeom>
              <a:rect b="b" l="l" r="r" t="t"/>
              <a:pathLst>
                <a:path extrusionOk="0" h="131" w="472">
                  <a:moveTo>
                    <a:pt x="274" y="0"/>
                  </a:moveTo>
                  <a:cubicBezTo>
                    <a:pt x="174" y="0"/>
                    <a:pt x="71" y="31"/>
                    <a:pt x="44" y="44"/>
                  </a:cubicBezTo>
                  <a:cubicBezTo>
                    <a:pt x="23" y="44"/>
                    <a:pt x="1" y="88"/>
                    <a:pt x="23" y="109"/>
                  </a:cubicBezTo>
                  <a:cubicBezTo>
                    <a:pt x="23" y="109"/>
                    <a:pt x="44" y="131"/>
                    <a:pt x="66" y="131"/>
                  </a:cubicBezTo>
                  <a:cubicBezTo>
                    <a:pt x="141" y="116"/>
                    <a:pt x="236" y="91"/>
                    <a:pt x="302" y="91"/>
                  </a:cubicBezTo>
                  <a:cubicBezTo>
                    <a:pt x="332" y="91"/>
                    <a:pt x="356" y="96"/>
                    <a:pt x="369" y="109"/>
                  </a:cubicBezTo>
                  <a:cubicBezTo>
                    <a:pt x="376" y="112"/>
                    <a:pt x="382" y="114"/>
                    <a:pt x="389" y="114"/>
                  </a:cubicBezTo>
                  <a:cubicBezTo>
                    <a:pt x="429" y="114"/>
                    <a:pt x="472" y="63"/>
                    <a:pt x="435" y="44"/>
                  </a:cubicBezTo>
                  <a:cubicBezTo>
                    <a:pt x="394" y="11"/>
                    <a:pt x="334" y="0"/>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25"/>
            <p:cNvSpPr/>
            <p:nvPr/>
          </p:nvSpPr>
          <p:spPr>
            <a:xfrm>
              <a:off x="7041148" y="3563555"/>
              <a:ext cx="37567" cy="15478"/>
            </a:xfrm>
            <a:custGeom>
              <a:rect b="b" l="l" r="r" t="t"/>
              <a:pathLst>
                <a:path extrusionOk="0" h="185" w="449">
                  <a:moveTo>
                    <a:pt x="322" y="1"/>
                  </a:moveTo>
                  <a:cubicBezTo>
                    <a:pt x="201" y="1"/>
                    <a:pt x="58" y="79"/>
                    <a:pt x="22" y="97"/>
                  </a:cubicBezTo>
                  <a:cubicBezTo>
                    <a:pt x="0" y="119"/>
                    <a:pt x="0" y="141"/>
                    <a:pt x="0" y="162"/>
                  </a:cubicBezTo>
                  <a:cubicBezTo>
                    <a:pt x="0" y="184"/>
                    <a:pt x="22" y="184"/>
                    <a:pt x="44" y="184"/>
                  </a:cubicBezTo>
                  <a:lnTo>
                    <a:pt x="65" y="184"/>
                  </a:lnTo>
                  <a:cubicBezTo>
                    <a:pt x="132" y="134"/>
                    <a:pt x="239" y="83"/>
                    <a:pt x="303" y="83"/>
                  </a:cubicBezTo>
                  <a:cubicBezTo>
                    <a:pt x="322" y="83"/>
                    <a:pt x="337" y="88"/>
                    <a:pt x="347" y="97"/>
                  </a:cubicBezTo>
                  <a:cubicBezTo>
                    <a:pt x="354" y="100"/>
                    <a:pt x="361" y="101"/>
                    <a:pt x="368" y="101"/>
                  </a:cubicBezTo>
                  <a:cubicBezTo>
                    <a:pt x="420" y="101"/>
                    <a:pt x="448" y="30"/>
                    <a:pt x="391" y="11"/>
                  </a:cubicBezTo>
                  <a:cubicBezTo>
                    <a:pt x="369" y="4"/>
                    <a:pt x="346"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3" name="Google Shape;2013;p25"/>
          <p:cNvGrpSpPr/>
          <p:nvPr/>
        </p:nvGrpSpPr>
        <p:grpSpPr>
          <a:xfrm>
            <a:off x="4933053" y="2735496"/>
            <a:ext cx="1466584" cy="969571"/>
            <a:chOff x="1139525" y="2940086"/>
            <a:chExt cx="1740753" cy="1248964"/>
          </a:xfrm>
        </p:grpSpPr>
        <p:sp>
          <p:nvSpPr>
            <p:cNvPr id="2014" name="Google Shape;2014;p25"/>
            <p:cNvSpPr/>
            <p:nvPr/>
          </p:nvSpPr>
          <p:spPr>
            <a:xfrm>
              <a:off x="1139525" y="3736830"/>
              <a:ext cx="302374" cy="288737"/>
            </a:xfrm>
            <a:custGeom>
              <a:rect b="b" l="l" r="r" t="t"/>
              <a:pathLst>
                <a:path extrusionOk="0" h="3451" w="3614">
                  <a:moveTo>
                    <a:pt x="2270" y="0"/>
                  </a:moveTo>
                  <a:cubicBezTo>
                    <a:pt x="1668" y="0"/>
                    <a:pt x="967" y="258"/>
                    <a:pt x="639" y="847"/>
                  </a:cubicBezTo>
                  <a:cubicBezTo>
                    <a:pt x="1" y="2011"/>
                    <a:pt x="175" y="3450"/>
                    <a:pt x="571" y="3450"/>
                  </a:cubicBezTo>
                  <a:cubicBezTo>
                    <a:pt x="632" y="3450"/>
                    <a:pt x="699" y="3416"/>
                    <a:pt x="769" y="3340"/>
                  </a:cubicBezTo>
                  <a:cubicBezTo>
                    <a:pt x="1289" y="2755"/>
                    <a:pt x="3132" y="1064"/>
                    <a:pt x="3132" y="1064"/>
                  </a:cubicBezTo>
                  <a:cubicBezTo>
                    <a:pt x="3614" y="402"/>
                    <a:pt x="3020" y="0"/>
                    <a:pt x="2270" y="0"/>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25"/>
            <p:cNvSpPr/>
            <p:nvPr/>
          </p:nvSpPr>
          <p:spPr>
            <a:xfrm>
              <a:off x="1229214" y="2945608"/>
              <a:ext cx="1331568" cy="894908"/>
            </a:xfrm>
            <a:custGeom>
              <a:rect b="b" l="l" r="r" t="t"/>
              <a:pathLst>
                <a:path extrusionOk="0" h="10696" w="15915">
                  <a:moveTo>
                    <a:pt x="9568" y="0"/>
                  </a:moveTo>
                  <a:cubicBezTo>
                    <a:pt x="9506" y="0"/>
                    <a:pt x="9446" y="9"/>
                    <a:pt x="9388" y="27"/>
                  </a:cubicBezTo>
                  <a:cubicBezTo>
                    <a:pt x="8803" y="222"/>
                    <a:pt x="9518" y="1480"/>
                    <a:pt x="9518" y="1480"/>
                  </a:cubicBezTo>
                  <a:cubicBezTo>
                    <a:pt x="9518" y="1480"/>
                    <a:pt x="8049" y="29"/>
                    <a:pt x="7616" y="29"/>
                  </a:cubicBezTo>
                  <a:cubicBezTo>
                    <a:pt x="7588" y="29"/>
                    <a:pt x="7564" y="36"/>
                    <a:pt x="7545" y="49"/>
                  </a:cubicBezTo>
                  <a:cubicBezTo>
                    <a:pt x="7133" y="374"/>
                    <a:pt x="7784" y="1610"/>
                    <a:pt x="7784" y="1610"/>
                  </a:cubicBezTo>
                  <a:cubicBezTo>
                    <a:pt x="7784" y="1610"/>
                    <a:pt x="6556" y="180"/>
                    <a:pt x="5789" y="180"/>
                  </a:cubicBezTo>
                  <a:cubicBezTo>
                    <a:pt x="5685" y="180"/>
                    <a:pt x="5590" y="206"/>
                    <a:pt x="5507" y="266"/>
                  </a:cubicBezTo>
                  <a:cubicBezTo>
                    <a:pt x="4944" y="656"/>
                    <a:pt x="5507" y="1848"/>
                    <a:pt x="5507" y="1848"/>
                  </a:cubicBezTo>
                  <a:cubicBezTo>
                    <a:pt x="5507" y="1848"/>
                    <a:pt x="4490" y="1105"/>
                    <a:pt x="3961" y="1105"/>
                  </a:cubicBezTo>
                  <a:cubicBezTo>
                    <a:pt x="3933" y="1105"/>
                    <a:pt x="3906" y="1107"/>
                    <a:pt x="3881" y="1111"/>
                  </a:cubicBezTo>
                  <a:cubicBezTo>
                    <a:pt x="3079" y="1263"/>
                    <a:pt x="4358" y="2911"/>
                    <a:pt x="4358" y="2911"/>
                  </a:cubicBezTo>
                  <a:cubicBezTo>
                    <a:pt x="4358" y="2911"/>
                    <a:pt x="3256" y="2239"/>
                    <a:pt x="2734" y="2239"/>
                  </a:cubicBezTo>
                  <a:cubicBezTo>
                    <a:pt x="2594" y="2239"/>
                    <a:pt x="2495" y="2288"/>
                    <a:pt x="2472" y="2412"/>
                  </a:cubicBezTo>
                  <a:cubicBezTo>
                    <a:pt x="2385" y="2998"/>
                    <a:pt x="3079" y="4212"/>
                    <a:pt x="3079" y="4212"/>
                  </a:cubicBezTo>
                  <a:cubicBezTo>
                    <a:pt x="3079" y="4212"/>
                    <a:pt x="2179" y="3626"/>
                    <a:pt x="1736" y="3626"/>
                  </a:cubicBezTo>
                  <a:cubicBezTo>
                    <a:pt x="1633" y="3626"/>
                    <a:pt x="1555" y="3657"/>
                    <a:pt x="1518" y="3735"/>
                  </a:cubicBezTo>
                  <a:cubicBezTo>
                    <a:pt x="1345" y="4147"/>
                    <a:pt x="2429" y="5512"/>
                    <a:pt x="2429" y="5512"/>
                  </a:cubicBezTo>
                  <a:cubicBezTo>
                    <a:pt x="2429" y="5512"/>
                    <a:pt x="1677" y="5158"/>
                    <a:pt x="1246" y="5158"/>
                  </a:cubicBezTo>
                  <a:cubicBezTo>
                    <a:pt x="1056" y="5158"/>
                    <a:pt x="928" y="5227"/>
                    <a:pt x="954" y="5426"/>
                  </a:cubicBezTo>
                  <a:cubicBezTo>
                    <a:pt x="1063" y="5903"/>
                    <a:pt x="1301" y="6336"/>
                    <a:pt x="1627" y="6705"/>
                  </a:cubicBezTo>
                  <a:cubicBezTo>
                    <a:pt x="1627" y="6705"/>
                    <a:pt x="1159" y="6518"/>
                    <a:pt x="792" y="6518"/>
                  </a:cubicBezTo>
                  <a:cubicBezTo>
                    <a:pt x="629" y="6518"/>
                    <a:pt x="486" y="6555"/>
                    <a:pt x="412" y="6662"/>
                  </a:cubicBezTo>
                  <a:cubicBezTo>
                    <a:pt x="152" y="7030"/>
                    <a:pt x="976" y="8266"/>
                    <a:pt x="976" y="8266"/>
                  </a:cubicBezTo>
                  <a:cubicBezTo>
                    <a:pt x="976" y="8266"/>
                    <a:pt x="509" y="7909"/>
                    <a:pt x="250" y="7909"/>
                  </a:cubicBezTo>
                  <a:cubicBezTo>
                    <a:pt x="166" y="7909"/>
                    <a:pt x="103" y="7947"/>
                    <a:pt x="87" y="8049"/>
                  </a:cubicBezTo>
                  <a:cubicBezTo>
                    <a:pt x="1" y="8439"/>
                    <a:pt x="759" y="9437"/>
                    <a:pt x="759" y="9437"/>
                  </a:cubicBezTo>
                  <a:cubicBezTo>
                    <a:pt x="759" y="9437"/>
                    <a:pt x="2684" y="10695"/>
                    <a:pt x="6438" y="10695"/>
                  </a:cubicBezTo>
                  <a:cubicBezTo>
                    <a:pt x="7279" y="10695"/>
                    <a:pt x="8212" y="10632"/>
                    <a:pt x="9236" y="10477"/>
                  </a:cubicBezTo>
                  <a:cubicBezTo>
                    <a:pt x="14830" y="9610"/>
                    <a:pt x="15871" y="7420"/>
                    <a:pt x="15892" y="5577"/>
                  </a:cubicBezTo>
                  <a:cubicBezTo>
                    <a:pt x="15914" y="3128"/>
                    <a:pt x="12879" y="92"/>
                    <a:pt x="11339" y="6"/>
                  </a:cubicBezTo>
                  <a:cubicBezTo>
                    <a:pt x="11336" y="5"/>
                    <a:pt x="11333" y="5"/>
                    <a:pt x="11330" y="5"/>
                  </a:cubicBezTo>
                  <a:cubicBezTo>
                    <a:pt x="10892" y="5"/>
                    <a:pt x="11426" y="1480"/>
                    <a:pt x="11426" y="1480"/>
                  </a:cubicBezTo>
                  <a:cubicBezTo>
                    <a:pt x="11426" y="1480"/>
                    <a:pt x="10377" y="0"/>
                    <a:pt x="956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25"/>
            <p:cNvSpPr/>
            <p:nvPr/>
          </p:nvSpPr>
          <p:spPr>
            <a:xfrm>
              <a:off x="1216497" y="2940086"/>
              <a:ext cx="1300695" cy="803710"/>
            </a:xfrm>
            <a:custGeom>
              <a:rect b="b" l="l" r="r" t="t"/>
              <a:pathLst>
                <a:path extrusionOk="0" h="9606" w="15546">
                  <a:moveTo>
                    <a:pt x="9678" y="0"/>
                  </a:moveTo>
                  <a:cubicBezTo>
                    <a:pt x="9567" y="0"/>
                    <a:pt x="9462" y="29"/>
                    <a:pt x="9367" y="93"/>
                  </a:cubicBezTo>
                  <a:cubicBezTo>
                    <a:pt x="9063" y="310"/>
                    <a:pt x="9302" y="917"/>
                    <a:pt x="9497" y="1264"/>
                  </a:cubicBezTo>
                  <a:cubicBezTo>
                    <a:pt x="9063" y="871"/>
                    <a:pt x="8155" y="44"/>
                    <a:pt x="7733" y="44"/>
                  </a:cubicBezTo>
                  <a:cubicBezTo>
                    <a:pt x="7713" y="44"/>
                    <a:pt x="7694" y="46"/>
                    <a:pt x="7676" y="50"/>
                  </a:cubicBezTo>
                  <a:cubicBezTo>
                    <a:pt x="7589" y="50"/>
                    <a:pt x="7546" y="115"/>
                    <a:pt x="7502" y="180"/>
                  </a:cubicBezTo>
                  <a:cubicBezTo>
                    <a:pt x="7350" y="592"/>
                    <a:pt x="7611" y="1156"/>
                    <a:pt x="7784" y="1459"/>
                  </a:cubicBezTo>
                  <a:cubicBezTo>
                    <a:pt x="7589" y="1307"/>
                    <a:pt x="7307" y="1091"/>
                    <a:pt x="7004" y="874"/>
                  </a:cubicBezTo>
                  <a:cubicBezTo>
                    <a:pt x="6391" y="447"/>
                    <a:pt x="5969" y="226"/>
                    <a:pt x="5724" y="226"/>
                  </a:cubicBezTo>
                  <a:cubicBezTo>
                    <a:pt x="5683" y="226"/>
                    <a:pt x="5647" y="233"/>
                    <a:pt x="5616" y="245"/>
                  </a:cubicBezTo>
                  <a:cubicBezTo>
                    <a:pt x="5551" y="288"/>
                    <a:pt x="5486" y="353"/>
                    <a:pt x="5486" y="440"/>
                  </a:cubicBezTo>
                  <a:cubicBezTo>
                    <a:pt x="5443" y="895"/>
                    <a:pt x="5486" y="1351"/>
                    <a:pt x="5616" y="1784"/>
                  </a:cubicBezTo>
                  <a:cubicBezTo>
                    <a:pt x="5342" y="1608"/>
                    <a:pt x="4625" y="1184"/>
                    <a:pt x="4153" y="1184"/>
                  </a:cubicBezTo>
                  <a:cubicBezTo>
                    <a:pt x="4103" y="1184"/>
                    <a:pt x="4055" y="1189"/>
                    <a:pt x="4012" y="1199"/>
                  </a:cubicBezTo>
                  <a:cubicBezTo>
                    <a:pt x="3903" y="1221"/>
                    <a:pt x="3817" y="1286"/>
                    <a:pt x="3773" y="1372"/>
                  </a:cubicBezTo>
                  <a:cubicBezTo>
                    <a:pt x="3535" y="1763"/>
                    <a:pt x="3990" y="2391"/>
                    <a:pt x="4272" y="2717"/>
                  </a:cubicBezTo>
                  <a:cubicBezTo>
                    <a:pt x="3949" y="2527"/>
                    <a:pt x="3376" y="2220"/>
                    <a:pt x="3006" y="2220"/>
                  </a:cubicBezTo>
                  <a:cubicBezTo>
                    <a:pt x="2954" y="2220"/>
                    <a:pt x="2906" y="2226"/>
                    <a:pt x="2863" y="2240"/>
                  </a:cubicBezTo>
                  <a:cubicBezTo>
                    <a:pt x="2776" y="2261"/>
                    <a:pt x="2689" y="2326"/>
                    <a:pt x="2667" y="2413"/>
                  </a:cubicBezTo>
                  <a:cubicBezTo>
                    <a:pt x="2451" y="2890"/>
                    <a:pt x="2884" y="3757"/>
                    <a:pt x="3079" y="4104"/>
                  </a:cubicBezTo>
                  <a:cubicBezTo>
                    <a:pt x="2821" y="3945"/>
                    <a:pt x="2254" y="3641"/>
                    <a:pt x="1910" y="3641"/>
                  </a:cubicBezTo>
                  <a:cubicBezTo>
                    <a:pt x="1879" y="3641"/>
                    <a:pt x="1849" y="3643"/>
                    <a:pt x="1822" y="3649"/>
                  </a:cubicBezTo>
                  <a:cubicBezTo>
                    <a:pt x="1757" y="3671"/>
                    <a:pt x="1692" y="3714"/>
                    <a:pt x="1648" y="3779"/>
                  </a:cubicBezTo>
                  <a:cubicBezTo>
                    <a:pt x="1432" y="4126"/>
                    <a:pt x="2169" y="5080"/>
                    <a:pt x="2472" y="5448"/>
                  </a:cubicBezTo>
                  <a:cubicBezTo>
                    <a:pt x="2218" y="5347"/>
                    <a:pt x="1777" y="5191"/>
                    <a:pt x="1462" y="5191"/>
                  </a:cubicBezTo>
                  <a:cubicBezTo>
                    <a:pt x="1375" y="5191"/>
                    <a:pt x="1298" y="5203"/>
                    <a:pt x="1237" y="5232"/>
                  </a:cubicBezTo>
                  <a:cubicBezTo>
                    <a:pt x="1193" y="5253"/>
                    <a:pt x="1150" y="5297"/>
                    <a:pt x="1128" y="5362"/>
                  </a:cubicBezTo>
                  <a:cubicBezTo>
                    <a:pt x="1020" y="5709"/>
                    <a:pt x="1475" y="6381"/>
                    <a:pt x="1670" y="6641"/>
                  </a:cubicBezTo>
                  <a:cubicBezTo>
                    <a:pt x="1493" y="6611"/>
                    <a:pt x="1185" y="6531"/>
                    <a:pt x="918" y="6531"/>
                  </a:cubicBezTo>
                  <a:cubicBezTo>
                    <a:pt x="793" y="6531"/>
                    <a:pt x="676" y="6549"/>
                    <a:pt x="586" y="6597"/>
                  </a:cubicBezTo>
                  <a:cubicBezTo>
                    <a:pt x="521" y="6619"/>
                    <a:pt x="478" y="6684"/>
                    <a:pt x="456" y="6771"/>
                  </a:cubicBezTo>
                  <a:cubicBezTo>
                    <a:pt x="369" y="7096"/>
                    <a:pt x="760" y="7790"/>
                    <a:pt x="976" y="8115"/>
                  </a:cubicBezTo>
                  <a:cubicBezTo>
                    <a:pt x="781" y="7963"/>
                    <a:pt x="564" y="7898"/>
                    <a:pt x="326" y="7898"/>
                  </a:cubicBezTo>
                  <a:cubicBezTo>
                    <a:pt x="239" y="7920"/>
                    <a:pt x="174" y="7985"/>
                    <a:pt x="153" y="8093"/>
                  </a:cubicBezTo>
                  <a:cubicBezTo>
                    <a:pt x="1" y="8570"/>
                    <a:pt x="564" y="9264"/>
                    <a:pt x="998" y="9589"/>
                  </a:cubicBezTo>
                  <a:lnTo>
                    <a:pt x="1020" y="9589"/>
                  </a:lnTo>
                  <a:cubicBezTo>
                    <a:pt x="1031" y="9600"/>
                    <a:pt x="1041" y="9606"/>
                    <a:pt x="1052" y="9606"/>
                  </a:cubicBezTo>
                  <a:cubicBezTo>
                    <a:pt x="1063" y="9606"/>
                    <a:pt x="1074" y="9600"/>
                    <a:pt x="1085" y="9589"/>
                  </a:cubicBezTo>
                  <a:cubicBezTo>
                    <a:pt x="1106" y="9568"/>
                    <a:pt x="1106" y="9546"/>
                    <a:pt x="1085" y="9524"/>
                  </a:cubicBezTo>
                  <a:cubicBezTo>
                    <a:pt x="673" y="9221"/>
                    <a:pt x="131" y="8549"/>
                    <a:pt x="261" y="8115"/>
                  </a:cubicBezTo>
                  <a:cubicBezTo>
                    <a:pt x="283" y="8050"/>
                    <a:pt x="326" y="8007"/>
                    <a:pt x="391" y="7985"/>
                  </a:cubicBezTo>
                  <a:cubicBezTo>
                    <a:pt x="410" y="7979"/>
                    <a:pt x="430" y="7976"/>
                    <a:pt x="453" y="7976"/>
                  </a:cubicBezTo>
                  <a:cubicBezTo>
                    <a:pt x="666" y="7976"/>
                    <a:pt x="1032" y="8236"/>
                    <a:pt x="1150" y="8354"/>
                  </a:cubicBezTo>
                  <a:lnTo>
                    <a:pt x="1215" y="8354"/>
                  </a:lnTo>
                  <a:cubicBezTo>
                    <a:pt x="1237" y="8332"/>
                    <a:pt x="1237" y="8310"/>
                    <a:pt x="1215" y="8289"/>
                  </a:cubicBezTo>
                  <a:cubicBezTo>
                    <a:pt x="1215" y="8267"/>
                    <a:pt x="456" y="7204"/>
                    <a:pt x="564" y="6793"/>
                  </a:cubicBezTo>
                  <a:cubicBezTo>
                    <a:pt x="586" y="6749"/>
                    <a:pt x="608" y="6706"/>
                    <a:pt x="673" y="6684"/>
                  </a:cubicBezTo>
                  <a:cubicBezTo>
                    <a:pt x="749" y="6641"/>
                    <a:pt x="857" y="6625"/>
                    <a:pt x="977" y="6625"/>
                  </a:cubicBezTo>
                  <a:cubicBezTo>
                    <a:pt x="1337" y="6625"/>
                    <a:pt x="1800" y="6771"/>
                    <a:pt x="1800" y="6771"/>
                  </a:cubicBezTo>
                  <a:cubicBezTo>
                    <a:pt x="1811" y="6782"/>
                    <a:pt x="1822" y="6787"/>
                    <a:pt x="1830" y="6787"/>
                  </a:cubicBezTo>
                  <a:cubicBezTo>
                    <a:pt x="1838" y="6787"/>
                    <a:pt x="1844" y="6782"/>
                    <a:pt x="1844" y="6771"/>
                  </a:cubicBezTo>
                  <a:cubicBezTo>
                    <a:pt x="1865" y="6771"/>
                    <a:pt x="1865" y="6749"/>
                    <a:pt x="1844" y="6728"/>
                  </a:cubicBezTo>
                  <a:cubicBezTo>
                    <a:pt x="1648" y="6467"/>
                    <a:pt x="1150" y="5709"/>
                    <a:pt x="1237" y="5405"/>
                  </a:cubicBezTo>
                  <a:cubicBezTo>
                    <a:pt x="1258" y="5383"/>
                    <a:pt x="1280" y="5340"/>
                    <a:pt x="1302" y="5340"/>
                  </a:cubicBezTo>
                  <a:cubicBezTo>
                    <a:pt x="1349" y="5316"/>
                    <a:pt x="1413" y="5306"/>
                    <a:pt x="1488" y="5306"/>
                  </a:cubicBezTo>
                  <a:cubicBezTo>
                    <a:pt x="1828" y="5306"/>
                    <a:pt x="2393" y="5511"/>
                    <a:pt x="2624" y="5600"/>
                  </a:cubicBezTo>
                  <a:cubicBezTo>
                    <a:pt x="2624" y="5611"/>
                    <a:pt x="2635" y="5616"/>
                    <a:pt x="2646" y="5616"/>
                  </a:cubicBezTo>
                  <a:cubicBezTo>
                    <a:pt x="2657" y="5616"/>
                    <a:pt x="2667" y="5611"/>
                    <a:pt x="2667" y="5600"/>
                  </a:cubicBezTo>
                  <a:cubicBezTo>
                    <a:pt x="2689" y="5578"/>
                    <a:pt x="2689" y="5557"/>
                    <a:pt x="2667" y="5557"/>
                  </a:cubicBezTo>
                  <a:cubicBezTo>
                    <a:pt x="2342" y="5188"/>
                    <a:pt x="1562" y="4148"/>
                    <a:pt x="1757" y="3844"/>
                  </a:cubicBezTo>
                  <a:cubicBezTo>
                    <a:pt x="1779" y="3801"/>
                    <a:pt x="1822" y="3779"/>
                    <a:pt x="1865" y="3779"/>
                  </a:cubicBezTo>
                  <a:cubicBezTo>
                    <a:pt x="1890" y="3773"/>
                    <a:pt x="1918" y="3771"/>
                    <a:pt x="1947" y="3771"/>
                  </a:cubicBezTo>
                  <a:cubicBezTo>
                    <a:pt x="2375" y="3771"/>
                    <a:pt x="3209" y="4321"/>
                    <a:pt x="3209" y="4321"/>
                  </a:cubicBezTo>
                  <a:lnTo>
                    <a:pt x="3275" y="4321"/>
                  </a:lnTo>
                  <a:cubicBezTo>
                    <a:pt x="3296" y="4299"/>
                    <a:pt x="3296" y="4278"/>
                    <a:pt x="3275" y="4256"/>
                  </a:cubicBezTo>
                  <a:cubicBezTo>
                    <a:pt x="3275" y="4256"/>
                    <a:pt x="2537" y="3042"/>
                    <a:pt x="2754" y="2500"/>
                  </a:cubicBezTo>
                  <a:cubicBezTo>
                    <a:pt x="2798" y="2435"/>
                    <a:pt x="2841" y="2391"/>
                    <a:pt x="2906" y="2370"/>
                  </a:cubicBezTo>
                  <a:cubicBezTo>
                    <a:pt x="2941" y="2360"/>
                    <a:pt x="2980" y="2355"/>
                    <a:pt x="3023" y="2355"/>
                  </a:cubicBezTo>
                  <a:cubicBezTo>
                    <a:pt x="3534" y="2355"/>
                    <a:pt x="4532" y="3020"/>
                    <a:pt x="4532" y="3020"/>
                  </a:cubicBezTo>
                  <a:cubicBezTo>
                    <a:pt x="4538" y="3023"/>
                    <a:pt x="4545" y="3025"/>
                    <a:pt x="4551" y="3025"/>
                  </a:cubicBezTo>
                  <a:cubicBezTo>
                    <a:pt x="4591" y="3025"/>
                    <a:pt x="4634" y="2974"/>
                    <a:pt x="4597" y="2955"/>
                  </a:cubicBezTo>
                  <a:cubicBezTo>
                    <a:pt x="4575" y="2933"/>
                    <a:pt x="3578" y="1979"/>
                    <a:pt x="3860" y="1459"/>
                  </a:cubicBezTo>
                  <a:cubicBezTo>
                    <a:pt x="3903" y="1372"/>
                    <a:pt x="3968" y="1329"/>
                    <a:pt x="4055" y="1329"/>
                  </a:cubicBezTo>
                  <a:cubicBezTo>
                    <a:pt x="4093" y="1319"/>
                    <a:pt x="4135" y="1314"/>
                    <a:pt x="4180" y="1314"/>
                  </a:cubicBezTo>
                  <a:cubicBezTo>
                    <a:pt x="4706" y="1314"/>
                    <a:pt x="5681" y="1958"/>
                    <a:pt x="5681" y="1958"/>
                  </a:cubicBezTo>
                  <a:lnTo>
                    <a:pt x="5724" y="1958"/>
                  </a:lnTo>
                  <a:cubicBezTo>
                    <a:pt x="5746" y="1936"/>
                    <a:pt x="5746" y="1936"/>
                    <a:pt x="5746" y="1914"/>
                  </a:cubicBezTo>
                  <a:cubicBezTo>
                    <a:pt x="5594" y="1459"/>
                    <a:pt x="5529" y="982"/>
                    <a:pt x="5573" y="505"/>
                  </a:cubicBezTo>
                  <a:cubicBezTo>
                    <a:pt x="5594" y="418"/>
                    <a:pt x="5638" y="375"/>
                    <a:pt x="5659" y="375"/>
                  </a:cubicBezTo>
                  <a:cubicBezTo>
                    <a:pt x="5683" y="365"/>
                    <a:pt x="5711" y="361"/>
                    <a:pt x="5743" y="361"/>
                  </a:cubicBezTo>
                  <a:cubicBezTo>
                    <a:pt x="6206" y="361"/>
                    <a:pt x="7469" y="1335"/>
                    <a:pt x="7936" y="1741"/>
                  </a:cubicBezTo>
                  <a:cubicBezTo>
                    <a:pt x="7944" y="1745"/>
                    <a:pt x="7953" y="1747"/>
                    <a:pt x="7961" y="1747"/>
                  </a:cubicBezTo>
                  <a:cubicBezTo>
                    <a:pt x="7999" y="1747"/>
                    <a:pt x="8036" y="1711"/>
                    <a:pt x="8001" y="1676"/>
                  </a:cubicBezTo>
                  <a:cubicBezTo>
                    <a:pt x="8001" y="1676"/>
                    <a:pt x="7372" y="787"/>
                    <a:pt x="7611" y="245"/>
                  </a:cubicBezTo>
                  <a:cubicBezTo>
                    <a:pt x="7632" y="202"/>
                    <a:pt x="7654" y="180"/>
                    <a:pt x="7697" y="158"/>
                  </a:cubicBezTo>
                  <a:cubicBezTo>
                    <a:pt x="7709" y="156"/>
                    <a:pt x="7721" y="156"/>
                    <a:pt x="7733" y="156"/>
                  </a:cubicBezTo>
                  <a:cubicBezTo>
                    <a:pt x="8155" y="156"/>
                    <a:pt x="9270" y="1189"/>
                    <a:pt x="9670" y="1589"/>
                  </a:cubicBezTo>
                  <a:lnTo>
                    <a:pt x="9735" y="1589"/>
                  </a:lnTo>
                  <a:cubicBezTo>
                    <a:pt x="9757" y="1568"/>
                    <a:pt x="9757" y="1546"/>
                    <a:pt x="9735" y="1524"/>
                  </a:cubicBezTo>
                  <a:cubicBezTo>
                    <a:pt x="9540" y="1242"/>
                    <a:pt x="9107" y="418"/>
                    <a:pt x="9432" y="202"/>
                  </a:cubicBezTo>
                  <a:cubicBezTo>
                    <a:pt x="9514" y="143"/>
                    <a:pt x="9606" y="117"/>
                    <a:pt x="9704" y="117"/>
                  </a:cubicBezTo>
                  <a:cubicBezTo>
                    <a:pt x="10443" y="117"/>
                    <a:pt x="11559" y="1570"/>
                    <a:pt x="11578" y="1589"/>
                  </a:cubicBezTo>
                  <a:cubicBezTo>
                    <a:pt x="11589" y="1600"/>
                    <a:pt x="11600" y="1605"/>
                    <a:pt x="11608" y="1605"/>
                  </a:cubicBezTo>
                  <a:cubicBezTo>
                    <a:pt x="11616" y="1605"/>
                    <a:pt x="11622" y="1600"/>
                    <a:pt x="11622" y="1589"/>
                  </a:cubicBezTo>
                  <a:cubicBezTo>
                    <a:pt x="11643" y="1568"/>
                    <a:pt x="11643" y="1546"/>
                    <a:pt x="11622" y="1546"/>
                  </a:cubicBezTo>
                  <a:cubicBezTo>
                    <a:pt x="11491" y="1264"/>
                    <a:pt x="11166" y="505"/>
                    <a:pt x="11383" y="245"/>
                  </a:cubicBezTo>
                  <a:cubicBezTo>
                    <a:pt x="11437" y="177"/>
                    <a:pt x="11517" y="143"/>
                    <a:pt x="11622" y="143"/>
                  </a:cubicBezTo>
                  <a:cubicBezTo>
                    <a:pt x="11685" y="143"/>
                    <a:pt x="11757" y="156"/>
                    <a:pt x="11838" y="180"/>
                  </a:cubicBezTo>
                  <a:cubicBezTo>
                    <a:pt x="13399" y="592"/>
                    <a:pt x="15437" y="3714"/>
                    <a:pt x="15459" y="3757"/>
                  </a:cubicBezTo>
                  <a:lnTo>
                    <a:pt x="15502" y="3757"/>
                  </a:lnTo>
                  <a:cubicBezTo>
                    <a:pt x="15524" y="3736"/>
                    <a:pt x="15546" y="3714"/>
                    <a:pt x="15524" y="3692"/>
                  </a:cubicBezTo>
                  <a:cubicBezTo>
                    <a:pt x="15155" y="3129"/>
                    <a:pt x="14744" y="2565"/>
                    <a:pt x="14288" y="2045"/>
                  </a:cubicBezTo>
                  <a:cubicBezTo>
                    <a:pt x="13334" y="917"/>
                    <a:pt x="12532" y="267"/>
                    <a:pt x="11860" y="93"/>
                  </a:cubicBezTo>
                  <a:cubicBezTo>
                    <a:pt x="11768" y="63"/>
                    <a:pt x="11687" y="48"/>
                    <a:pt x="11615" y="48"/>
                  </a:cubicBezTo>
                  <a:cubicBezTo>
                    <a:pt x="11485" y="48"/>
                    <a:pt x="11388" y="96"/>
                    <a:pt x="11318" y="180"/>
                  </a:cubicBezTo>
                  <a:cubicBezTo>
                    <a:pt x="11123" y="397"/>
                    <a:pt x="11275" y="917"/>
                    <a:pt x="11426" y="1264"/>
                  </a:cubicBezTo>
                  <a:cubicBezTo>
                    <a:pt x="11061" y="825"/>
                    <a:pt x="10278" y="0"/>
                    <a:pt x="96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25"/>
            <p:cNvSpPr/>
            <p:nvPr/>
          </p:nvSpPr>
          <p:spPr>
            <a:xfrm>
              <a:off x="2102757" y="3818487"/>
              <a:ext cx="255772" cy="321618"/>
            </a:xfrm>
            <a:custGeom>
              <a:rect b="b" l="l" r="r" t="t"/>
              <a:pathLst>
                <a:path extrusionOk="0" h="3844" w="3057">
                  <a:moveTo>
                    <a:pt x="1459" y="1"/>
                  </a:moveTo>
                  <a:cubicBezTo>
                    <a:pt x="764" y="1"/>
                    <a:pt x="1" y="1550"/>
                    <a:pt x="682" y="2538"/>
                  </a:cubicBezTo>
                  <a:cubicBezTo>
                    <a:pt x="1269" y="3375"/>
                    <a:pt x="2244" y="3844"/>
                    <a:pt x="2718" y="3844"/>
                  </a:cubicBezTo>
                  <a:cubicBezTo>
                    <a:pt x="2944" y="3844"/>
                    <a:pt x="3056" y="3737"/>
                    <a:pt x="2958" y="3513"/>
                  </a:cubicBezTo>
                  <a:cubicBezTo>
                    <a:pt x="2676" y="2798"/>
                    <a:pt x="1983" y="391"/>
                    <a:pt x="1983" y="391"/>
                  </a:cubicBezTo>
                  <a:cubicBezTo>
                    <a:pt x="1834" y="117"/>
                    <a:pt x="1649" y="1"/>
                    <a:pt x="1459" y="1"/>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25"/>
            <p:cNvSpPr/>
            <p:nvPr/>
          </p:nvSpPr>
          <p:spPr>
            <a:xfrm>
              <a:off x="1410515" y="3846013"/>
              <a:ext cx="191850" cy="343037"/>
            </a:xfrm>
            <a:custGeom>
              <a:rect b="b" l="l" r="r" t="t"/>
              <a:pathLst>
                <a:path extrusionOk="0" h="4100" w="2293">
                  <a:moveTo>
                    <a:pt x="1728" y="1"/>
                  </a:moveTo>
                  <a:cubicBezTo>
                    <a:pt x="1051" y="1"/>
                    <a:pt x="0" y="858"/>
                    <a:pt x="88" y="1883"/>
                  </a:cubicBezTo>
                  <a:cubicBezTo>
                    <a:pt x="191" y="3087"/>
                    <a:pt x="990" y="4099"/>
                    <a:pt x="1370" y="4099"/>
                  </a:cubicBezTo>
                  <a:cubicBezTo>
                    <a:pt x="1469" y="4099"/>
                    <a:pt x="1540" y="4031"/>
                    <a:pt x="1563" y="3878"/>
                  </a:cubicBezTo>
                  <a:cubicBezTo>
                    <a:pt x="1693" y="3119"/>
                    <a:pt x="2278" y="669"/>
                    <a:pt x="2278" y="669"/>
                  </a:cubicBezTo>
                  <a:cubicBezTo>
                    <a:pt x="2292" y="198"/>
                    <a:pt x="2053" y="1"/>
                    <a:pt x="1728" y="1"/>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25"/>
            <p:cNvSpPr/>
            <p:nvPr/>
          </p:nvSpPr>
          <p:spPr>
            <a:xfrm>
              <a:off x="2378181" y="3694412"/>
              <a:ext cx="253596" cy="322371"/>
            </a:xfrm>
            <a:custGeom>
              <a:rect b="b" l="l" r="r" t="t"/>
              <a:pathLst>
                <a:path extrusionOk="0" h="3853" w="3031">
                  <a:moveTo>
                    <a:pt x="1440" y="1"/>
                  </a:moveTo>
                  <a:cubicBezTo>
                    <a:pt x="750" y="1"/>
                    <a:pt x="0" y="1560"/>
                    <a:pt x="663" y="2546"/>
                  </a:cubicBezTo>
                  <a:cubicBezTo>
                    <a:pt x="1251" y="3383"/>
                    <a:pt x="2216" y="3852"/>
                    <a:pt x="2690" y="3852"/>
                  </a:cubicBezTo>
                  <a:cubicBezTo>
                    <a:pt x="2916" y="3852"/>
                    <a:pt x="3031" y="3746"/>
                    <a:pt x="2940" y="3522"/>
                  </a:cubicBezTo>
                  <a:cubicBezTo>
                    <a:pt x="2658" y="2806"/>
                    <a:pt x="1964" y="400"/>
                    <a:pt x="1964" y="400"/>
                  </a:cubicBezTo>
                  <a:cubicBezTo>
                    <a:pt x="1815" y="119"/>
                    <a:pt x="1629" y="1"/>
                    <a:pt x="1440" y="1"/>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25"/>
            <p:cNvSpPr/>
            <p:nvPr/>
          </p:nvSpPr>
          <p:spPr>
            <a:xfrm>
              <a:off x="1292715" y="3488428"/>
              <a:ext cx="1280698" cy="543588"/>
            </a:xfrm>
            <a:custGeom>
              <a:rect b="b" l="l" r="r" t="t"/>
              <a:pathLst>
                <a:path extrusionOk="0" h="6497" w="15307">
                  <a:moveTo>
                    <a:pt x="12835" y="0"/>
                  </a:moveTo>
                  <a:cubicBezTo>
                    <a:pt x="12836" y="1"/>
                    <a:pt x="14244" y="1800"/>
                    <a:pt x="10841" y="3100"/>
                  </a:cubicBezTo>
                  <a:cubicBezTo>
                    <a:pt x="9196" y="3740"/>
                    <a:pt x="7503" y="3959"/>
                    <a:pt x="5959" y="3959"/>
                  </a:cubicBezTo>
                  <a:cubicBezTo>
                    <a:pt x="2637" y="3959"/>
                    <a:pt x="1" y="2949"/>
                    <a:pt x="0" y="2949"/>
                  </a:cubicBezTo>
                  <a:lnTo>
                    <a:pt x="0" y="2949"/>
                  </a:lnTo>
                  <a:cubicBezTo>
                    <a:pt x="0" y="2949"/>
                    <a:pt x="542" y="5290"/>
                    <a:pt x="3339" y="6136"/>
                  </a:cubicBezTo>
                  <a:cubicBezTo>
                    <a:pt x="4172" y="6389"/>
                    <a:pt x="5016" y="6497"/>
                    <a:pt x="5851" y="6497"/>
                  </a:cubicBezTo>
                  <a:cubicBezTo>
                    <a:pt x="10737" y="6497"/>
                    <a:pt x="15307" y="2797"/>
                    <a:pt x="15307" y="2797"/>
                  </a:cubicBezTo>
                  <a:lnTo>
                    <a:pt x="12835" y="0"/>
                  </a:ln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25"/>
            <p:cNvSpPr/>
            <p:nvPr/>
          </p:nvSpPr>
          <p:spPr>
            <a:xfrm>
              <a:off x="1387005" y="3067592"/>
              <a:ext cx="983260" cy="630853"/>
            </a:xfrm>
            <a:custGeom>
              <a:rect b="b" l="l" r="r" t="t"/>
              <a:pathLst>
                <a:path extrusionOk="0" h="7540" w="11752">
                  <a:moveTo>
                    <a:pt x="10219" y="0"/>
                  </a:moveTo>
                  <a:cubicBezTo>
                    <a:pt x="10154" y="0"/>
                    <a:pt x="10097" y="29"/>
                    <a:pt x="10039" y="87"/>
                  </a:cubicBezTo>
                  <a:cubicBezTo>
                    <a:pt x="9844" y="304"/>
                    <a:pt x="10039" y="1019"/>
                    <a:pt x="10147" y="1388"/>
                  </a:cubicBezTo>
                  <a:cubicBezTo>
                    <a:pt x="9865" y="1063"/>
                    <a:pt x="9150" y="369"/>
                    <a:pt x="8630" y="325"/>
                  </a:cubicBezTo>
                  <a:cubicBezTo>
                    <a:pt x="8607" y="322"/>
                    <a:pt x="8586" y="320"/>
                    <a:pt x="8565" y="320"/>
                  </a:cubicBezTo>
                  <a:cubicBezTo>
                    <a:pt x="8463" y="320"/>
                    <a:pt x="8376" y="362"/>
                    <a:pt x="8304" y="434"/>
                  </a:cubicBezTo>
                  <a:cubicBezTo>
                    <a:pt x="8066" y="716"/>
                    <a:pt x="8109" y="1431"/>
                    <a:pt x="8153" y="1691"/>
                  </a:cubicBezTo>
                  <a:cubicBezTo>
                    <a:pt x="7871" y="1474"/>
                    <a:pt x="7025" y="824"/>
                    <a:pt x="6570" y="759"/>
                  </a:cubicBezTo>
                  <a:cubicBezTo>
                    <a:pt x="6483" y="759"/>
                    <a:pt x="6375" y="781"/>
                    <a:pt x="6331" y="846"/>
                  </a:cubicBezTo>
                  <a:cubicBezTo>
                    <a:pt x="6158" y="1063"/>
                    <a:pt x="6266" y="1605"/>
                    <a:pt x="6331" y="1865"/>
                  </a:cubicBezTo>
                  <a:cubicBezTo>
                    <a:pt x="6041" y="1595"/>
                    <a:pt x="5272" y="907"/>
                    <a:pt x="4713" y="907"/>
                  </a:cubicBezTo>
                  <a:cubicBezTo>
                    <a:pt x="4688" y="907"/>
                    <a:pt x="4664" y="908"/>
                    <a:pt x="4640" y="911"/>
                  </a:cubicBezTo>
                  <a:cubicBezTo>
                    <a:pt x="4554" y="911"/>
                    <a:pt x="4467" y="976"/>
                    <a:pt x="4424" y="1063"/>
                  </a:cubicBezTo>
                  <a:cubicBezTo>
                    <a:pt x="4207" y="1409"/>
                    <a:pt x="4554" y="2342"/>
                    <a:pt x="4705" y="2732"/>
                  </a:cubicBezTo>
                  <a:cubicBezTo>
                    <a:pt x="4444" y="2489"/>
                    <a:pt x="3828" y="2021"/>
                    <a:pt x="3344" y="2021"/>
                  </a:cubicBezTo>
                  <a:cubicBezTo>
                    <a:pt x="3266" y="2021"/>
                    <a:pt x="3192" y="2033"/>
                    <a:pt x="3123" y="2060"/>
                  </a:cubicBezTo>
                  <a:cubicBezTo>
                    <a:pt x="3014" y="2103"/>
                    <a:pt x="2928" y="2190"/>
                    <a:pt x="2906" y="2298"/>
                  </a:cubicBezTo>
                  <a:cubicBezTo>
                    <a:pt x="2776" y="2667"/>
                    <a:pt x="3166" y="3339"/>
                    <a:pt x="3361" y="3664"/>
                  </a:cubicBezTo>
                  <a:cubicBezTo>
                    <a:pt x="3124" y="3511"/>
                    <a:pt x="2686" y="3279"/>
                    <a:pt x="2248" y="3279"/>
                  </a:cubicBezTo>
                  <a:cubicBezTo>
                    <a:pt x="2126" y="3279"/>
                    <a:pt x="2005" y="3297"/>
                    <a:pt x="1887" y="3339"/>
                  </a:cubicBezTo>
                  <a:cubicBezTo>
                    <a:pt x="1779" y="3361"/>
                    <a:pt x="1692" y="3447"/>
                    <a:pt x="1670" y="3556"/>
                  </a:cubicBezTo>
                  <a:cubicBezTo>
                    <a:pt x="1605" y="3903"/>
                    <a:pt x="2147" y="4553"/>
                    <a:pt x="2451" y="4900"/>
                  </a:cubicBezTo>
                  <a:cubicBezTo>
                    <a:pt x="2017" y="4640"/>
                    <a:pt x="1518" y="4488"/>
                    <a:pt x="998" y="4488"/>
                  </a:cubicBezTo>
                  <a:cubicBezTo>
                    <a:pt x="890" y="4488"/>
                    <a:pt x="781" y="4553"/>
                    <a:pt x="738" y="4662"/>
                  </a:cubicBezTo>
                  <a:cubicBezTo>
                    <a:pt x="564" y="4987"/>
                    <a:pt x="1041" y="5767"/>
                    <a:pt x="1280" y="6114"/>
                  </a:cubicBezTo>
                  <a:cubicBezTo>
                    <a:pt x="1097" y="6007"/>
                    <a:pt x="818" y="5890"/>
                    <a:pt x="540" y="5890"/>
                  </a:cubicBezTo>
                  <a:cubicBezTo>
                    <a:pt x="422" y="5890"/>
                    <a:pt x="305" y="5911"/>
                    <a:pt x="196" y="5962"/>
                  </a:cubicBezTo>
                  <a:cubicBezTo>
                    <a:pt x="131" y="6006"/>
                    <a:pt x="87" y="6071"/>
                    <a:pt x="66" y="6136"/>
                  </a:cubicBezTo>
                  <a:cubicBezTo>
                    <a:pt x="1" y="6548"/>
                    <a:pt x="825" y="7458"/>
                    <a:pt x="846" y="7502"/>
                  </a:cubicBezTo>
                  <a:cubicBezTo>
                    <a:pt x="846" y="7502"/>
                    <a:pt x="868" y="7502"/>
                    <a:pt x="890" y="7523"/>
                  </a:cubicBezTo>
                  <a:cubicBezTo>
                    <a:pt x="890" y="7534"/>
                    <a:pt x="900" y="7540"/>
                    <a:pt x="914" y="7540"/>
                  </a:cubicBezTo>
                  <a:cubicBezTo>
                    <a:pt x="928" y="7540"/>
                    <a:pt x="944" y="7534"/>
                    <a:pt x="955" y="7523"/>
                  </a:cubicBezTo>
                  <a:cubicBezTo>
                    <a:pt x="976" y="7502"/>
                    <a:pt x="976" y="7480"/>
                    <a:pt x="955" y="7458"/>
                  </a:cubicBezTo>
                  <a:cubicBezTo>
                    <a:pt x="716" y="7220"/>
                    <a:pt x="131" y="6483"/>
                    <a:pt x="196" y="6179"/>
                  </a:cubicBezTo>
                  <a:cubicBezTo>
                    <a:pt x="196" y="6114"/>
                    <a:pt x="239" y="6071"/>
                    <a:pt x="283" y="6049"/>
                  </a:cubicBezTo>
                  <a:cubicBezTo>
                    <a:pt x="366" y="6007"/>
                    <a:pt x="460" y="5991"/>
                    <a:pt x="557" y="5991"/>
                  </a:cubicBezTo>
                  <a:cubicBezTo>
                    <a:pt x="965" y="5991"/>
                    <a:pt x="1432" y="6288"/>
                    <a:pt x="1432" y="6288"/>
                  </a:cubicBezTo>
                  <a:cubicBezTo>
                    <a:pt x="1432" y="6298"/>
                    <a:pt x="1442" y="6304"/>
                    <a:pt x="1453" y="6304"/>
                  </a:cubicBezTo>
                  <a:cubicBezTo>
                    <a:pt x="1464" y="6304"/>
                    <a:pt x="1475" y="6298"/>
                    <a:pt x="1475" y="6288"/>
                  </a:cubicBezTo>
                  <a:cubicBezTo>
                    <a:pt x="1497" y="6288"/>
                    <a:pt x="1497" y="6244"/>
                    <a:pt x="1475" y="6244"/>
                  </a:cubicBezTo>
                  <a:cubicBezTo>
                    <a:pt x="1258" y="5919"/>
                    <a:pt x="695" y="5030"/>
                    <a:pt x="846" y="4705"/>
                  </a:cubicBezTo>
                  <a:cubicBezTo>
                    <a:pt x="868" y="4640"/>
                    <a:pt x="955" y="4596"/>
                    <a:pt x="1041" y="4596"/>
                  </a:cubicBezTo>
                  <a:cubicBezTo>
                    <a:pt x="1078" y="4593"/>
                    <a:pt x="1114" y="4592"/>
                    <a:pt x="1151" y="4592"/>
                  </a:cubicBezTo>
                  <a:cubicBezTo>
                    <a:pt x="1868" y="4592"/>
                    <a:pt x="2711" y="5160"/>
                    <a:pt x="2711" y="5160"/>
                  </a:cubicBezTo>
                  <a:cubicBezTo>
                    <a:pt x="2722" y="5171"/>
                    <a:pt x="2732" y="5176"/>
                    <a:pt x="2743" y="5176"/>
                  </a:cubicBezTo>
                  <a:cubicBezTo>
                    <a:pt x="2754" y="5176"/>
                    <a:pt x="2765" y="5171"/>
                    <a:pt x="2776" y="5160"/>
                  </a:cubicBezTo>
                  <a:cubicBezTo>
                    <a:pt x="2776" y="5138"/>
                    <a:pt x="2776" y="5117"/>
                    <a:pt x="2776" y="5095"/>
                  </a:cubicBezTo>
                  <a:cubicBezTo>
                    <a:pt x="2472" y="4813"/>
                    <a:pt x="1714" y="3968"/>
                    <a:pt x="1779" y="3599"/>
                  </a:cubicBezTo>
                  <a:cubicBezTo>
                    <a:pt x="1800" y="3512"/>
                    <a:pt x="1865" y="3469"/>
                    <a:pt x="1930" y="3447"/>
                  </a:cubicBezTo>
                  <a:cubicBezTo>
                    <a:pt x="2034" y="3410"/>
                    <a:pt x="2144" y="3395"/>
                    <a:pt x="2256" y="3395"/>
                  </a:cubicBezTo>
                  <a:cubicBezTo>
                    <a:pt x="2863" y="3395"/>
                    <a:pt x="3513" y="3859"/>
                    <a:pt x="3513" y="3859"/>
                  </a:cubicBezTo>
                  <a:cubicBezTo>
                    <a:pt x="3524" y="3870"/>
                    <a:pt x="3535" y="3876"/>
                    <a:pt x="3546" y="3876"/>
                  </a:cubicBezTo>
                  <a:cubicBezTo>
                    <a:pt x="3556" y="3876"/>
                    <a:pt x="3567" y="3870"/>
                    <a:pt x="3578" y="3859"/>
                  </a:cubicBezTo>
                  <a:cubicBezTo>
                    <a:pt x="3578" y="3859"/>
                    <a:pt x="3578" y="3838"/>
                    <a:pt x="3578" y="3816"/>
                  </a:cubicBezTo>
                  <a:cubicBezTo>
                    <a:pt x="3556" y="3794"/>
                    <a:pt x="2863" y="2797"/>
                    <a:pt x="2993" y="2342"/>
                  </a:cubicBezTo>
                  <a:cubicBezTo>
                    <a:pt x="3014" y="2255"/>
                    <a:pt x="3079" y="2190"/>
                    <a:pt x="3166" y="2168"/>
                  </a:cubicBezTo>
                  <a:cubicBezTo>
                    <a:pt x="3230" y="2143"/>
                    <a:pt x="3298" y="2132"/>
                    <a:pt x="3369" y="2132"/>
                  </a:cubicBezTo>
                  <a:cubicBezTo>
                    <a:pt x="3980" y="2132"/>
                    <a:pt x="4814" y="2949"/>
                    <a:pt x="4814" y="2949"/>
                  </a:cubicBezTo>
                  <a:cubicBezTo>
                    <a:pt x="4825" y="2960"/>
                    <a:pt x="4836" y="2965"/>
                    <a:pt x="4846" y="2965"/>
                  </a:cubicBezTo>
                  <a:cubicBezTo>
                    <a:pt x="4857" y="2965"/>
                    <a:pt x="4868" y="2960"/>
                    <a:pt x="4879" y="2949"/>
                  </a:cubicBezTo>
                  <a:cubicBezTo>
                    <a:pt x="4879" y="2927"/>
                    <a:pt x="4879" y="2905"/>
                    <a:pt x="4879" y="2905"/>
                  </a:cubicBezTo>
                  <a:cubicBezTo>
                    <a:pt x="4879" y="2884"/>
                    <a:pt x="4272" y="1540"/>
                    <a:pt x="4510" y="1106"/>
                  </a:cubicBezTo>
                  <a:cubicBezTo>
                    <a:pt x="4532" y="1063"/>
                    <a:pt x="4597" y="1019"/>
                    <a:pt x="4662" y="997"/>
                  </a:cubicBezTo>
                  <a:cubicBezTo>
                    <a:pt x="4680" y="996"/>
                    <a:pt x="4699" y="995"/>
                    <a:pt x="4718" y="995"/>
                  </a:cubicBezTo>
                  <a:cubicBezTo>
                    <a:pt x="5372" y="995"/>
                    <a:pt x="6397" y="2060"/>
                    <a:pt x="6397" y="2060"/>
                  </a:cubicBezTo>
                  <a:cubicBezTo>
                    <a:pt x="6397" y="2071"/>
                    <a:pt x="6402" y="2076"/>
                    <a:pt x="6410" y="2076"/>
                  </a:cubicBezTo>
                  <a:cubicBezTo>
                    <a:pt x="6418" y="2076"/>
                    <a:pt x="6429" y="2071"/>
                    <a:pt x="6440" y="2060"/>
                  </a:cubicBezTo>
                  <a:cubicBezTo>
                    <a:pt x="6462" y="2038"/>
                    <a:pt x="6462" y="2016"/>
                    <a:pt x="6462" y="1995"/>
                  </a:cubicBezTo>
                  <a:cubicBezTo>
                    <a:pt x="6397" y="1778"/>
                    <a:pt x="6223" y="1106"/>
                    <a:pt x="6397" y="911"/>
                  </a:cubicBezTo>
                  <a:cubicBezTo>
                    <a:pt x="6440" y="889"/>
                    <a:pt x="6483" y="867"/>
                    <a:pt x="6548" y="867"/>
                  </a:cubicBezTo>
                  <a:cubicBezTo>
                    <a:pt x="7047" y="954"/>
                    <a:pt x="8174" y="1843"/>
                    <a:pt x="8174" y="1843"/>
                  </a:cubicBezTo>
                  <a:cubicBezTo>
                    <a:pt x="8185" y="1854"/>
                    <a:pt x="8196" y="1859"/>
                    <a:pt x="8204" y="1859"/>
                  </a:cubicBezTo>
                  <a:cubicBezTo>
                    <a:pt x="8212" y="1859"/>
                    <a:pt x="8218" y="1854"/>
                    <a:pt x="8218" y="1843"/>
                  </a:cubicBezTo>
                  <a:cubicBezTo>
                    <a:pt x="8239" y="1843"/>
                    <a:pt x="8239" y="1821"/>
                    <a:pt x="8239" y="1800"/>
                  </a:cubicBezTo>
                  <a:cubicBezTo>
                    <a:pt x="8239" y="1800"/>
                    <a:pt x="8088" y="824"/>
                    <a:pt x="8369" y="521"/>
                  </a:cubicBezTo>
                  <a:cubicBezTo>
                    <a:pt x="8423" y="467"/>
                    <a:pt x="8491" y="428"/>
                    <a:pt x="8562" y="428"/>
                  </a:cubicBezTo>
                  <a:cubicBezTo>
                    <a:pt x="8577" y="428"/>
                    <a:pt x="8593" y="430"/>
                    <a:pt x="8608" y="434"/>
                  </a:cubicBezTo>
                  <a:cubicBezTo>
                    <a:pt x="9258" y="477"/>
                    <a:pt x="10234" y="1605"/>
                    <a:pt x="10234" y="1605"/>
                  </a:cubicBezTo>
                  <a:cubicBezTo>
                    <a:pt x="10245" y="1615"/>
                    <a:pt x="10256" y="1621"/>
                    <a:pt x="10266" y="1621"/>
                  </a:cubicBezTo>
                  <a:cubicBezTo>
                    <a:pt x="10277" y="1621"/>
                    <a:pt x="10288" y="1615"/>
                    <a:pt x="10299" y="1605"/>
                  </a:cubicBezTo>
                  <a:cubicBezTo>
                    <a:pt x="10321" y="1605"/>
                    <a:pt x="10321" y="1583"/>
                    <a:pt x="10321" y="1561"/>
                  </a:cubicBezTo>
                  <a:cubicBezTo>
                    <a:pt x="10191" y="1236"/>
                    <a:pt x="9930" y="369"/>
                    <a:pt x="10104" y="152"/>
                  </a:cubicBezTo>
                  <a:cubicBezTo>
                    <a:pt x="10145" y="111"/>
                    <a:pt x="10186" y="96"/>
                    <a:pt x="10228" y="96"/>
                  </a:cubicBezTo>
                  <a:cubicBezTo>
                    <a:pt x="10251" y="96"/>
                    <a:pt x="10275" y="101"/>
                    <a:pt x="10299" y="109"/>
                  </a:cubicBezTo>
                  <a:cubicBezTo>
                    <a:pt x="10949" y="282"/>
                    <a:pt x="11687" y="1214"/>
                    <a:pt x="11687" y="1214"/>
                  </a:cubicBezTo>
                  <a:cubicBezTo>
                    <a:pt x="11697" y="1225"/>
                    <a:pt x="11708" y="1231"/>
                    <a:pt x="11719" y="1231"/>
                  </a:cubicBezTo>
                  <a:cubicBezTo>
                    <a:pt x="11730" y="1231"/>
                    <a:pt x="11741" y="1225"/>
                    <a:pt x="11752" y="1214"/>
                  </a:cubicBezTo>
                  <a:cubicBezTo>
                    <a:pt x="11752" y="1193"/>
                    <a:pt x="11752" y="1171"/>
                    <a:pt x="11752" y="1149"/>
                  </a:cubicBezTo>
                  <a:cubicBezTo>
                    <a:pt x="11708" y="1106"/>
                    <a:pt x="10993" y="195"/>
                    <a:pt x="10321" y="22"/>
                  </a:cubicBezTo>
                  <a:cubicBezTo>
                    <a:pt x="10285" y="7"/>
                    <a:pt x="10251" y="0"/>
                    <a:pt x="102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25"/>
            <p:cNvSpPr/>
            <p:nvPr/>
          </p:nvSpPr>
          <p:spPr>
            <a:xfrm>
              <a:off x="2553794" y="3977870"/>
              <a:ext cx="45013" cy="38487"/>
            </a:xfrm>
            <a:custGeom>
              <a:rect b="b" l="l" r="r" t="t"/>
              <a:pathLst>
                <a:path extrusionOk="0" h="460" w="538">
                  <a:moveTo>
                    <a:pt x="47" y="0"/>
                  </a:moveTo>
                  <a:cubicBezTo>
                    <a:pt x="13" y="0"/>
                    <a:pt x="0" y="71"/>
                    <a:pt x="39" y="91"/>
                  </a:cubicBezTo>
                  <a:cubicBezTo>
                    <a:pt x="39" y="91"/>
                    <a:pt x="407" y="199"/>
                    <a:pt x="451" y="416"/>
                  </a:cubicBezTo>
                  <a:cubicBezTo>
                    <a:pt x="451" y="437"/>
                    <a:pt x="472" y="437"/>
                    <a:pt x="494" y="459"/>
                  </a:cubicBezTo>
                  <a:lnTo>
                    <a:pt x="494" y="437"/>
                  </a:lnTo>
                  <a:cubicBezTo>
                    <a:pt x="516" y="437"/>
                    <a:pt x="537" y="416"/>
                    <a:pt x="537" y="394"/>
                  </a:cubicBezTo>
                  <a:cubicBezTo>
                    <a:pt x="472" y="134"/>
                    <a:pt x="82" y="4"/>
                    <a:pt x="60" y="4"/>
                  </a:cubicBezTo>
                  <a:cubicBezTo>
                    <a:pt x="56" y="1"/>
                    <a:pt x="51" y="0"/>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25"/>
            <p:cNvSpPr/>
            <p:nvPr/>
          </p:nvSpPr>
          <p:spPr>
            <a:xfrm>
              <a:off x="2573288" y="3965487"/>
              <a:ext cx="43674" cy="38152"/>
            </a:xfrm>
            <a:custGeom>
              <a:rect b="b" l="l" r="r" t="t"/>
              <a:pathLst>
                <a:path extrusionOk="0" h="456" w="522">
                  <a:moveTo>
                    <a:pt x="44" y="0"/>
                  </a:moveTo>
                  <a:cubicBezTo>
                    <a:pt x="23" y="0"/>
                    <a:pt x="1" y="0"/>
                    <a:pt x="1" y="22"/>
                  </a:cubicBezTo>
                  <a:cubicBezTo>
                    <a:pt x="1" y="43"/>
                    <a:pt x="1" y="65"/>
                    <a:pt x="23" y="87"/>
                  </a:cubicBezTo>
                  <a:cubicBezTo>
                    <a:pt x="23" y="87"/>
                    <a:pt x="391" y="195"/>
                    <a:pt x="434" y="412"/>
                  </a:cubicBezTo>
                  <a:cubicBezTo>
                    <a:pt x="434" y="434"/>
                    <a:pt x="456" y="434"/>
                    <a:pt x="478" y="455"/>
                  </a:cubicBezTo>
                  <a:lnTo>
                    <a:pt x="499" y="455"/>
                  </a:lnTo>
                  <a:cubicBezTo>
                    <a:pt x="521" y="434"/>
                    <a:pt x="521" y="412"/>
                    <a:pt x="521" y="390"/>
                  </a:cubicBezTo>
                  <a:cubicBezTo>
                    <a:pt x="456" y="130"/>
                    <a:pt x="6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25"/>
            <p:cNvSpPr/>
            <p:nvPr/>
          </p:nvSpPr>
          <p:spPr>
            <a:xfrm>
              <a:off x="2584164" y="3950929"/>
              <a:ext cx="43674" cy="39993"/>
            </a:xfrm>
            <a:custGeom>
              <a:rect b="b" l="l" r="r" t="t"/>
              <a:pathLst>
                <a:path extrusionOk="0" h="478" w="522">
                  <a:moveTo>
                    <a:pt x="66" y="1"/>
                  </a:moveTo>
                  <a:cubicBezTo>
                    <a:pt x="44" y="1"/>
                    <a:pt x="23" y="1"/>
                    <a:pt x="23" y="22"/>
                  </a:cubicBezTo>
                  <a:cubicBezTo>
                    <a:pt x="1" y="44"/>
                    <a:pt x="23" y="66"/>
                    <a:pt x="44" y="87"/>
                  </a:cubicBezTo>
                  <a:cubicBezTo>
                    <a:pt x="44" y="87"/>
                    <a:pt x="391" y="217"/>
                    <a:pt x="435" y="434"/>
                  </a:cubicBezTo>
                  <a:cubicBezTo>
                    <a:pt x="435" y="456"/>
                    <a:pt x="456" y="478"/>
                    <a:pt x="478" y="478"/>
                  </a:cubicBezTo>
                  <a:cubicBezTo>
                    <a:pt x="500" y="478"/>
                    <a:pt x="521" y="456"/>
                    <a:pt x="521" y="434"/>
                  </a:cubicBezTo>
                  <a:cubicBezTo>
                    <a:pt x="478" y="152"/>
                    <a:pt x="88"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25"/>
            <p:cNvSpPr/>
            <p:nvPr/>
          </p:nvSpPr>
          <p:spPr>
            <a:xfrm>
              <a:off x="2284895" y="4099686"/>
              <a:ext cx="43591" cy="38152"/>
            </a:xfrm>
            <a:custGeom>
              <a:rect b="b" l="l" r="r" t="t"/>
              <a:pathLst>
                <a:path extrusionOk="0" h="456" w="521">
                  <a:moveTo>
                    <a:pt x="44" y="0"/>
                  </a:moveTo>
                  <a:cubicBezTo>
                    <a:pt x="22" y="0"/>
                    <a:pt x="1" y="0"/>
                    <a:pt x="1" y="44"/>
                  </a:cubicBezTo>
                  <a:cubicBezTo>
                    <a:pt x="1" y="65"/>
                    <a:pt x="1" y="87"/>
                    <a:pt x="22" y="87"/>
                  </a:cubicBezTo>
                  <a:cubicBezTo>
                    <a:pt x="44" y="87"/>
                    <a:pt x="391" y="196"/>
                    <a:pt x="434" y="412"/>
                  </a:cubicBezTo>
                  <a:cubicBezTo>
                    <a:pt x="434" y="434"/>
                    <a:pt x="456" y="456"/>
                    <a:pt x="478" y="456"/>
                  </a:cubicBezTo>
                  <a:lnTo>
                    <a:pt x="499" y="456"/>
                  </a:lnTo>
                  <a:cubicBezTo>
                    <a:pt x="521" y="456"/>
                    <a:pt x="521" y="434"/>
                    <a:pt x="521" y="412"/>
                  </a:cubicBezTo>
                  <a:cubicBezTo>
                    <a:pt x="478" y="130"/>
                    <a:pt x="6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25"/>
            <p:cNvSpPr/>
            <p:nvPr/>
          </p:nvSpPr>
          <p:spPr>
            <a:xfrm>
              <a:off x="2303051" y="4086969"/>
              <a:ext cx="45431" cy="38152"/>
            </a:xfrm>
            <a:custGeom>
              <a:rect b="b" l="l" r="r" t="t"/>
              <a:pathLst>
                <a:path extrusionOk="0" h="456" w="543">
                  <a:moveTo>
                    <a:pt x="65" y="1"/>
                  </a:moveTo>
                  <a:cubicBezTo>
                    <a:pt x="44" y="1"/>
                    <a:pt x="0" y="22"/>
                    <a:pt x="0" y="44"/>
                  </a:cubicBezTo>
                  <a:cubicBezTo>
                    <a:pt x="0" y="66"/>
                    <a:pt x="0" y="87"/>
                    <a:pt x="44" y="87"/>
                  </a:cubicBezTo>
                  <a:cubicBezTo>
                    <a:pt x="44" y="87"/>
                    <a:pt x="391" y="196"/>
                    <a:pt x="434" y="413"/>
                  </a:cubicBezTo>
                  <a:cubicBezTo>
                    <a:pt x="456" y="434"/>
                    <a:pt x="456" y="456"/>
                    <a:pt x="477" y="456"/>
                  </a:cubicBezTo>
                  <a:lnTo>
                    <a:pt x="499" y="456"/>
                  </a:lnTo>
                  <a:cubicBezTo>
                    <a:pt x="521" y="456"/>
                    <a:pt x="542" y="434"/>
                    <a:pt x="521" y="413"/>
                  </a:cubicBezTo>
                  <a:cubicBezTo>
                    <a:pt x="477" y="131"/>
                    <a:pt x="65"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25"/>
            <p:cNvSpPr/>
            <p:nvPr/>
          </p:nvSpPr>
          <p:spPr>
            <a:xfrm>
              <a:off x="2314429" y="4073917"/>
              <a:ext cx="43089" cy="40328"/>
            </a:xfrm>
            <a:custGeom>
              <a:rect b="b" l="l" r="r" t="t"/>
              <a:pathLst>
                <a:path extrusionOk="0" h="482" w="515">
                  <a:moveTo>
                    <a:pt x="43" y="1"/>
                  </a:moveTo>
                  <a:cubicBezTo>
                    <a:pt x="11" y="1"/>
                    <a:pt x="1" y="51"/>
                    <a:pt x="38" y="70"/>
                  </a:cubicBezTo>
                  <a:cubicBezTo>
                    <a:pt x="38" y="70"/>
                    <a:pt x="385" y="222"/>
                    <a:pt x="428" y="438"/>
                  </a:cubicBezTo>
                  <a:cubicBezTo>
                    <a:pt x="428" y="460"/>
                    <a:pt x="450" y="482"/>
                    <a:pt x="471" y="482"/>
                  </a:cubicBezTo>
                  <a:cubicBezTo>
                    <a:pt x="493" y="460"/>
                    <a:pt x="515" y="438"/>
                    <a:pt x="515" y="417"/>
                  </a:cubicBezTo>
                  <a:cubicBezTo>
                    <a:pt x="471" y="157"/>
                    <a:pt x="81" y="5"/>
                    <a:pt x="60" y="5"/>
                  </a:cubicBezTo>
                  <a:cubicBezTo>
                    <a:pt x="54" y="2"/>
                    <a:pt x="48" y="1"/>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25"/>
            <p:cNvSpPr/>
            <p:nvPr/>
          </p:nvSpPr>
          <p:spPr>
            <a:xfrm>
              <a:off x="1479538" y="4110981"/>
              <a:ext cx="30957" cy="54049"/>
            </a:xfrm>
            <a:custGeom>
              <a:rect b="b" l="l" r="r" t="t"/>
              <a:pathLst>
                <a:path extrusionOk="0" h="646" w="370">
                  <a:moveTo>
                    <a:pt x="55" y="1"/>
                  </a:moveTo>
                  <a:cubicBezTo>
                    <a:pt x="44" y="1"/>
                    <a:pt x="33" y="6"/>
                    <a:pt x="22" y="17"/>
                  </a:cubicBezTo>
                  <a:cubicBezTo>
                    <a:pt x="0" y="39"/>
                    <a:pt x="0" y="61"/>
                    <a:pt x="22" y="82"/>
                  </a:cubicBezTo>
                  <a:cubicBezTo>
                    <a:pt x="22" y="82"/>
                    <a:pt x="282" y="364"/>
                    <a:pt x="196" y="581"/>
                  </a:cubicBezTo>
                  <a:cubicBezTo>
                    <a:pt x="196" y="603"/>
                    <a:pt x="196" y="624"/>
                    <a:pt x="217" y="646"/>
                  </a:cubicBezTo>
                  <a:cubicBezTo>
                    <a:pt x="239" y="646"/>
                    <a:pt x="261" y="624"/>
                    <a:pt x="282" y="603"/>
                  </a:cubicBezTo>
                  <a:cubicBezTo>
                    <a:pt x="369" y="342"/>
                    <a:pt x="87" y="17"/>
                    <a:pt x="87" y="17"/>
                  </a:cubicBezTo>
                  <a:cubicBezTo>
                    <a:pt x="76" y="6"/>
                    <a:pt x="65" y="1"/>
                    <a:pt x="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25"/>
            <p:cNvSpPr/>
            <p:nvPr/>
          </p:nvSpPr>
          <p:spPr>
            <a:xfrm>
              <a:off x="1501291" y="4110981"/>
              <a:ext cx="29116" cy="52292"/>
            </a:xfrm>
            <a:custGeom>
              <a:rect b="b" l="l" r="r" t="t"/>
              <a:pathLst>
                <a:path extrusionOk="0" h="625" w="348">
                  <a:moveTo>
                    <a:pt x="44" y="1"/>
                  </a:moveTo>
                  <a:cubicBezTo>
                    <a:pt x="33" y="1"/>
                    <a:pt x="22" y="6"/>
                    <a:pt x="22" y="17"/>
                  </a:cubicBezTo>
                  <a:cubicBezTo>
                    <a:pt x="1" y="39"/>
                    <a:pt x="1" y="61"/>
                    <a:pt x="22" y="82"/>
                  </a:cubicBezTo>
                  <a:cubicBezTo>
                    <a:pt x="22" y="82"/>
                    <a:pt x="261" y="364"/>
                    <a:pt x="174" y="581"/>
                  </a:cubicBezTo>
                  <a:cubicBezTo>
                    <a:pt x="174" y="603"/>
                    <a:pt x="174" y="624"/>
                    <a:pt x="217" y="624"/>
                  </a:cubicBezTo>
                  <a:lnTo>
                    <a:pt x="239" y="624"/>
                  </a:lnTo>
                  <a:cubicBezTo>
                    <a:pt x="239" y="624"/>
                    <a:pt x="261" y="603"/>
                    <a:pt x="261" y="603"/>
                  </a:cubicBezTo>
                  <a:cubicBezTo>
                    <a:pt x="348" y="342"/>
                    <a:pt x="66" y="17"/>
                    <a:pt x="66" y="17"/>
                  </a:cubicBezTo>
                  <a:cubicBezTo>
                    <a:pt x="66" y="6"/>
                    <a:pt x="5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25"/>
            <p:cNvSpPr/>
            <p:nvPr/>
          </p:nvSpPr>
          <p:spPr>
            <a:xfrm>
              <a:off x="1519447" y="4105543"/>
              <a:ext cx="27276" cy="54049"/>
            </a:xfrm>
            <a:custGeom>
              <a:rect b="b" l="l" r="r" t="t"/>
              <a:pathLst>
                <a:path extrusionOk="0" h="646" w="326">
                  <a:moveTo>
                    <a:pt x="44" y="1"/>
                  </a:moveTo>
                  <a:cubicBezTo>
                    <a:pt x="33" y="1"/>
                    <a:pt x="22" y="6"/>
                    <a:pt x="22" y="17"/>
                  </a:cubicBezTo>
                  <a:cubicBezTo>
                    <a:pt x="0" y="17"/>
                    <a:pt x="0" y="60"/>
                    <a:pt x="22" y="60"/>
                  </a:cubicBezTo>
                  <a:cubicBezTo>
                    <a:pt x="22" y="82"/>
                    <a:pt x="239" y="386"/>
                    <a:pt x="152" y="581"/>
                  </a:cubicBezTo>
                  <a:cubicBezTo>
                    <a:pt x="131" y="603"/>
                    <a:pt x="152" y="624"/>
                    <a:pt x="174" y="646"/>
                  </a:cubicBezTo>
                  <a:lnTo>
                    <a:pt x="196" y="646"/>
                  </a:lnTo>
                  <a:cubicBezTo>
                    <a:pt x="196" y="624"/>
                    <a:pt x="217" y="624"/>
                    <a:pt x="217" y="603"/>
                  </a:cubicBezTo>
                  <a:cubicBezTo>
                    <a:pt x="326" y="364"/>
                    <a:pt x="65" y="17"/>
                    <a:pt x="65" y="17"/>
                  </a:cubicBezTo>
                  <a:cubicBezTo>
                    <a:pt x="65" y="6"/>
                    <a:pt x="5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25"/>
            <p:cNvSpPr/>
            <p:nvPr/>
          </p:nvSpPr>
          <p:spPr>
            <a:xfrm>
              <a:off x="1162114" y="3941140"/>
              <a:ext cx="34555" cy="46184"/>
            </a:xfrm>
            <a:custGeom>
              <a:rect b="b" l="l" r="r" t="t"/>
              <a:pathLst>
                <a:path extrusionOk="0" h="552" w="413">
                  <a:moveTo>
                    <a:pt x="350" y="0"/>
                  </a:moveTo>
                  <a:cubicBezTo>
                    <a:pt x="336" y="0"/>
                    <a:pt x="326" y="16"/>
                    <a:pt x="326" y="31"/>
                  </a:cubicBezTo>
                  <a:cubicBezTo>
                    <a:pt x="326" y="31"/>
                    <a:pt x="261" y="399"/>
                    <a:pt x="44" y="486"/>
                  </a:cubicBezTo>
                  <a:cubicBezTo>
                    <a:pt x="22" y="486"/>
                    <a:pt x="0" y="508"/>
                    <a:pt x="0" y="530"/>
                  </a:cubicBezTo>
                  <a:cubicBezTo>
                    <a:pt x="22" y="551"/>
                    <a:pt x="44" y="551"/>
                    <a:pt x="44" y="551"/>
                  </a:cubicBezTo>
                  <a:lnTo>
                    <a:pt x="65" y="551"/>
                  </a:lnTo>
                  <a:cubicBezTo>
                    <a:pt x="326" y="464"/>
                    <a:pt x="412" y="74"/>
                    <a:pt x="412" y="53"/>
                  </a:cubicBezTo>
                  <a:cubicBezTo>
                    <a:pt x="412" y="31"/>
                    <a:pt x="391" y="9"/>
                    <a:pt x="369" y="9"/>
                  </a:cubicBezTo>
                  <a:cubicBezTo>
                    <a:pt x="363" y="3"/>
                    <a:pt x="356" y="0"/>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25"/>
            <p:cNvSpPr/>
            <p:nvPr/>
          </p:nvSpPr>
          <p:spPr>
            <a:xfrm>
              <a:off x="1176588" y="3958376"/>
              <a:ext cx="35559" cy="47105"/>
            </a:xfrm>
            <a:custGeom>
              <a:rect b="b" l="l" r="r" t="t"/>
              <a:pathLst>
                <a:path extrusionOk="0" h="563" w="425">
                  <a:moveTo>
                    <a:pt x="370" y="1"/>
                  </a:moveTo>
                  <a:cubicBezTo>
                    <a:pt x="348" y="1"/>
                    <a:pt x="326" y="12"/>
                    <a:pt x="326" y="42"/>
                  </a:cubicBezTo>
                  <a:cubicBezTo>
                    <a:pt x="326" y="42"/>
                    <a:pt x="239" y="410"/>
                    <a:pt x="44" y="475"/>
                  </a:cubicBezTo>
                  <a:cubicBezTo>
                    <a:pt x="22" y="475"/>
                    <a:pt x="1" y="497"/>
                    <a:pt x="1" y="519"/>
                  </a:cubicBezTo>
                  <a:cubicBezTo>
                    <a:pt x="22" y="540"/>
                    <a:pt x="22" y="562"/>
                    <a:pt x="44" y="562"/>
                  </a:cubicBezTo>
                  <a:lnTo>
                    <a:pt x="66" y="562"/>
                  </a:lnTo>
                  <a:cubicBezTo>
                    <a:pt x="326" y="475"/>
                    <a:pt x="413" y="63"/>
                    <a:pt x="413" y="42"/>
                  </a:cubicBezTo>
                  <a:cubicBezTo>
                    <a:pt x="425" y="18"/>
                    <a:pt x="397" y="1"/>
                    <a:pt x="3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25"/>
            <p:cNvSpPr/>
            <p:nvPr/>
          </p:nvSpPr>
          <p:spPr>
            <a:xfrm>
              <a:off x="1189305" y="3968917"/>
              <a:ext cx="37483" cy="45599"/>
            </a:xfrm>
            <a:custGeom>
              <a:rect b="b" l="l" r="r" t="t"/>
              <a:pathLst>
                <a:path extrusionOk="0" h="545" w="448">
                  <a:moveTo>
                    <a:pt x="391" y="0"/>
                  </a:moveTo>
                  <a:cubicBezTo>
                    <a:pt x="373" y="0"/>
                    <a:pt x="356" y="8"/>
                    <a:pt x="347" y="24"/>
                  </a:cubicBezTo>
                  <a:cubicBezTo>
                    <a:pt x="347" y="24"/>
                    <a:pt x="261" y="393"/>
                    <a:pt x="44" y="458"/>
                  </a:cubicBezTo>
                  <a:cubicBezTo>
                    <a:pt x="22" y="458"/>
                    <a:pt x="1" y="479"/>
                    <a:pt x="1" y="501"/>
                  </a:cubicBezTo>
                  <a:cubicBezTo>
                    <a:pt x="22" y="523"/>
                    <a:pt x="22" y="523"/>
                    <a:pt x="44" y="544"/>
                  </a:cubicBezTo>
                  <a:lnTo>
                    <a:pt x="66" y="544"/>
                  </a:lnTo>
                  <a:cubicBezTo>
                    <a:pt x="326" y="458"/>
                    <a:pt x="434" y="67"/>
                    <a:pt x="434" y="46"/>
                  </a:cubicBezTo>
                  <a:cubicBezTo>
                    <a:pt x="448" y="19"/>
                    <a:pt x="420"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25"/>
            <p:cNvSpPr/>
            <p:nvPr/>
          </p:nvSpPr>
          <p:spPr>
            <a:xfrm>
              <a:off x="2239549" y="3811292"/>
              <a:ext cx="188754" cy="121569"/>
            </a:xfrm>
            <a:custGeom>
              <a:rect b="b" l="l" r="r" t="t"/>
              <a:pathLst>
                <a:path extrusionOk="0" h="1453" w="2256">
                  <a:moveTo>
                    <a:pt x="2190" y="0"/>
                  </a:moveTo>
                  <a:cubicBezTo>
                    <a:pt x="1670" y="716"/>
                    <a:pt x="66" y="1366"/>
                    <a:pt x="44" y="1366"/>
                  </a:cubicBezTo>
                  <a:cubicBezTo>
                    <a:pt x="22" y="1366"/>
                    <a:pt x="1" y="1388"/>
                    <a:pt x="22" y="1431"/>
                  </a:cubicBezTo>
                  <a:cubicBezTo>
                    <a:pt x="22" y="1431"/>
                    <a:pt x="44" y="1453"/>
                    <a:pt x="66" y="1453"/>
                  </a:cubicBezTo>
                  <a:cubicBezTo>
                    <a:pt x="131" y="1431"/>
                    <a:pt x="1713" y="781"/>
                    <a:pt x="2255" y="65"/>
                  </a:cubicBezTo>
                  <a:cubicBezTo>
                    <a:pt x="2255" y="44"/>
                    <a:pt x="2255" y="22"/>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25"/>
            <p:cNvSpPr/>
            <p:nvPr/>
          </p:nvSpPr>
          <p:spPr>
            <a:xfrm>
              <a:off x="1338061" y="3789539"/>
              <a:ext cx="150601" cy="168757"/>
            </a:xfrm>
            <a:custGeom>
              <a:rect b="b" l="l" r="r" t="t"/>
              <a:pathLst>
                <a:path extrusionOk="0" h="2017" w="1800">
                  <a:moveTo>
                    <a:pt x="22" y="0"/>
                  </a:moveTo>
                  <a:cubicBezTo>
                    <a:pt x="0" y="22"/>
                    <a:pt x="0" y="43"/>
                    <a:pt x="0" y="65"/>
                  </a:cubicBezTo>
                  <a:cubicBezTo>
                    <a:pt x="22" y="108"/>
                    <a:pt x="716" y="1778"/>
                    <a:pt x="1735" y="2016"/>
                  </a:cubicBezTo>
                  <a:cubicBezTo>
                    <a:pt x="1756" y="2016"/>
                    <a:pt x="1778" y="1995"/>
                    <a:pt x="1800" y="1973"/>
                  </a:cubicBezTo>
                  <a:cubicBezTo>
                    <a:pt x="1800" y="1951"/>
                    <a:pt x="1778" y="1930"/>
                    <a:pt x="1756" y="1930"/>
                  </a:cubicBezTo>
                  <a:cubicBezTo>
                    <a:pt x="759" y="1713"/>
                    <a:pt x="87" y="43"/>
                    <a:pt x="87" y="22"/>
                  </a:cubicBezTo>
                  <a:cubicBezTo>
                    <a:pt x="65" y="0"/>
                    <a:pt x="44" y="0"/>
                    <a:pt x="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25"/>
            <p:cNvSpPr/>
            <p:nvPr/>
          </p:nvSpPr>
          <p:spPr>
            <a:xfrm>
              <a:off x="1591984" y="3292066"/>
              <a:ext cx="586007" cy="395915"/>
            </a:xfrm>
            <a:custGeom>
              <a:rect b="b" l="l" r="r" t="t"/>
              <a:pathLst>
                <a:path extrusionOk="0" h="4732" w="7004">
                  <a:moveTo>
                    <a:pt x="5670" y="0"/>
                  </a:moveTo>
                  <a:cubicBezTo>
                    <a:pt x="5616" y="0"/>
                    <a:pt x="5562" y="16"/>
                    <a:pt x="5508" y="49"/>
                  </a:cubicBezTo>
                  <a:cubicBezTo>
                    <a:pt x="5226" y="266"/>
                    <a:pt x="5312" y="1220"/>
                    <a:pt x="5356" y="1632"/>
                  </a:cubicBezTo>
                  <a:cubicBezTo>
                    <a:pt x="5117" y="1328"/>
                    <a:pt x="4532" y="613"/>
                    <a:pt x="4055" y="569"/>
                  </a:cubicBezTo>
                  <a:cubicBezTo>
                    <a:pt x="4043" y="565"/>
                    <a:pt x="4031" y="564"/>
                    <a:pt x="4019" y="564"/>
                  </a:cubicBezTo>
                  <a:cubicBezTo>
                    <a:pt x="3961" y="564"/>
                    <a:pt x="3895" y="602"/>
                    <a:pt x="3860" y="656"/>
                  </a:cubicBezTo>
                  <a:cubicBezTo>
                    <a:pt x="3600" y="916"/>
                    <a:pt x="3708" y="1762"/>
                    <a:pt x="3751" y="2195"/>
                  </a:cubicBezTo>
                  <a:cubicBezTo>
                    <a:pt x="3556" y="1848"/>
                    <a:pt x="3144" y="1220"/>
                    <a:pt x="2797" y="1176"/>
                  </a:cubicBezTo>
                  <a:cubicBezTo>
                    <a:pt x="2732" y="1176"/>
                    <a:pt x="2667" y="1198"/>
                    <a:pt x="2624" y="1241"/>
                  </a:cubicBezTo>
                  <a:cubicBezTo>
                    <a:pt x="2407" y="1502"/>
                    <a:pt x="2537" y="2434"/>
                    <a:pt x="2581" y="2802"/>
                  </a:cubicBezTo>
                  <a:cubicBezTo>
                    <a:pt x="2277" y="2455"/>
                    <a:pt x="1887" y="2217"/>
                    <a:pt x="1453" y="2109"/>
                  </a:cubicBezTo>
                  <a:cubicBezTo>
                    <a:pt x="1432" y="2103"/>
                    <a:pt x="1410" y="2100"/>
                    <a:pt x="1389" y="2100"/>
                  </a:cubicBezTo>
                  <a:cubicBezTo>
                    <a:pt x="1325" y="2100"/>
                    <a:pt x="1264" y="2125"/>
                    <a:pt x="1215" y="2174"/>
                  </a:cubicBezTo>
                  <a:cubicBezTo>
                    <a:pt x="976" y="2455"/>
                    <a:pt x="1215" y="3388"/>
                    <a:pt x="1345" y="3800"/>
                  </a:cubicBezTo>
                  <a:cubicBezTo>
                    <a:pt x="1135" y="3571"/>
                    <a:pt x="741" y="3191"/>
                    <a:pt x="399" y="3191"/>
                  </a:cubicBezTo>
                  <a:cubicBezTo>
                    <a:pt x="351" y="3191"/>
                    <a:pt x="305" y="3199"/>
                    <a:pt x="261" y="3214"/>
                  </a:cubicBezTo>
                  <a:cubicBezTo>
                    <a:pt x="196" y="3236"/>
                    <a:pt x="131" y="3301"/>
                    <a:pt x="131" y="3388"/>
                  </a:cubicBezTo>
                  <a:cubicBezTo>
                    <a:pt x="1" y="3778"/>
                    <a:pt x="608" y="4667"/>
                    <a:pt x="651" y="4710"/>
                  </a:cubicBezTo>
                  <a:cubicBezTo>
                    <a:pt x="651" y="4710"/>
                    <a:pt x="673" y="4732"/>
                    <a:pt x="673" y="4732"/>
                  </a:cubicBezTo>
                  <a:lnTo>
                    <a:pt x="694" y="4732"/>
                  </a:lnTo>
                  <a:cubicBezTo>
                    <a:pt x="716" y="4732"/>
                    <a:pt x="716" y="4710"/>
                    <a:pt x="694" y="4689"/>
                  </a:cubicBezTo>
                  <a:cubicBezTo>
                    <a:pt x="543" y="4428"/>
                    <a:pt x="109" y="3713"/>
                    <a:pt x="196" y="3431"/>
                  </a:cubicBezTo>
                  <a:cubicBezTo>
                    <a:pt x="217" y="3388"/>
                    <a:pt x="239" y="3344"/>
                    <a:pt x="282" y="3323"/>
                  </a:cubicBezTo>
                  <a:cubicBezTo>
                    <a:pt x="320" y="3308"/>
                    <a:pt x="360" y="3301"/>
                    <a:pt x="400" y="3301"/>
                  </a:cubicBezTo>
                  <a:cubicBezTo>
                    <a:pt x="828" y="3301"/>
                    <a:pt x="1388" y="4060"/>
                    <a:pt x="1388" y="4060"/>
                  </a:cubicBezTo>
                  <a:lnTo>
                    <a:pt x="1453" y="4060"/>
                  </a:lnTo>
                  <a:cubicBezTo>
                    <a:pt x="1475" y="4038"/>
                    <a:pt x="1475" y="4016"/>
                    <a:pt x="1475" y="3995"/>
                  </a:cubicBezTo>
                  <a:cubicBezTo>
                    <a:pt x="1345" y="3605"/>
                    <a:pt x="1063" y="2521"/>
                    <a:pt x="1280" y="2260"/>
                  </a:cubicBezTo>
                  <a:cubicBezTo>
                    <a:pt x="1296" y="2229"/>
                    <a:pt x="1335" y="2208"/>
                    <a:pt x="1380" y="2208"/>
                  </a:cubicBezTo>
                  <a:cubicBezTo>
                    <a:pt x="1397" y="2208"/>
                    <a:pt x="1414" y="2211"/>
                    <a:pt x="1432" y="2217"/>
                  </a:cubicBezTo>
                  <a:cubicBezTo>
                    <a:pt x="2017" y="2304"/>
                    <a:pt x="2624" y="2976"/>
                    <a:pt x="2624" y="2976"/>
                  </a:cubicBezTo>
                  <a:cubicBezTo>
                    <a:pt x="2630" y="2989"/>
                    <a:pt x="2639" y="2994"/>
                    <a:pt x="2647" y="2994"/>
                  </a:cubicBezTo>
                  <a:cubicBezTo>
                    <a:pt x="2667" y="2994"/>
                    <a:pt x="2689" y="2963"/>
                    <a:pt x="2689" y="2932"/>
                  </a:cubicBezTo>
                  <a:cubicBezTo>
                    <a:pt x="2624" y="2564"/>
                    <a:pt x="2494" y="1545"/>
                    <a:pt x="2689" y="1306"/>
                  </a:cubicBezTo>
                  <a:cubicBezTo>
                    <a:pt x="2704" y="1291"/>
                    <a:pt x="2731" y="1276"/>
                    <a:pt x="2752" y="1276"/>
                  </a:cubicBezTo>
                  <a:cubicBezTo>
                    <a:pt x="2761" y="1276"/>
                    <a:pt x="2769" y="1278"/>
                    <a:pt x="2776" y="1285"/>
                  </a:cubicBezTo>
                  <a:cubicBezTo>
                    <a:pt x="3209" y="1306"/>
                    <a:pt x="3816" y="2455"/>
                    <a:pt x="3816" y="2455"/>
                  </a:cubicBezTo>
                  <a:cubicBezTo>
                    <a:pt x="3816" y="2471"/>
                    <a:pt x="3827" y="2486"/>
                    <a:pt x="3841" y="2486"/>
                  </a:cubicBezTo>
                  <a:cubicBezTo>
                    <a:pt x="3847" y="2486"/>
                    <a:pt x="3853" y="2484"/>
                    <a:pt x="3860" y="2477"/>
                  </a:cubicBezTo>
                  <a:cubicBezTo>
                    <a:pt x="3881" y="2477"/>
                    <a:pt x="3881" y="2455"/>
                    <a:pt x="3881" y="2434"/>
                  </a:cubicBezTo>
                  <a:cubicBezTo>
                    <a:pt x="3816" y="2044"/>
                    <a:pt x="3686" y="981"/>
                    <a:pt x="3925" y="721"/>
                  </a:cubicBezTo>
                  <a:cubicBezTo>
                    <a:pt x="3947" y="678"/>
                    <a:pt x="4012" y="656"/>
                    <a:pt x="4055" y="656"/>
                  </a:cubicBezTo>
                  <a:cubicBezTo>
                    <a:pt x="4597" y="721"/>
                    <a:pt x="5399" y="1827"/>
                    <a:pt x="5399" y="1827"/>
                  </a:cubicBezTo>
                  <a:cubicBezTo>
                    <a:pt x="5399" y="1838"/>
                    <a:pt x="5405" y="1843"/>
                    <a:pt x="5413" y="1843"/>
                  </a:cubicBezTo>
                  <a:cubicBezTo>
                    <a:pt x="5421" y="1843"/>
                    <a:pt x="5432" y="1838"/>
                    <a:pt x="5442" y="1827"/>
                  </a:cubicBezTo>
                  <a:cubicBezTo>
                    <a:pt x="5464" y="1827"/>
                    <a:pt x="5464" y="1805"/>
                    <a:pt x="5464" y="1783"/>
                  </a:cubicBezTo>
                  <a:cubicBezTo>
                    <a:pt x="5399" y="1393"/>
                    <a:pt x="5291" y="331"/>
                    <a:pt x="5573" y="114"/>
                  </a:cubicBezTo>
                  <a:cubicBezTo>
                    <a:pt x="5605" y="92"/>
                    <a:pt x="5643" y="81"/>
                    <a:pt x="5681" y="81"/>
                  </a:cubicBezTo>
                  <a:cubicBezTo>
                    <a:pt x="5719" y="81"/>
                    <a:pt x="5757" y="92"/>
                    <a:pt x="5789" y="114"/>
                  </a:cubicBezTo>
                  <a:cubicBezTo>
                    <a:pt x="6483" y="461"/>
                    <a:pt x="6917" y="1502"/>
                    <a:pt x="6917" y="1502"/>
                  </a:cubicBezTo>
                  <a:cubicBezTo>
                    <a:pt x="6917" y="1517"/>
                    <a:pt x="6938" y="1532"/>
                    <a:pt x="6959" y="1532"/>
                  </a:cubicBezTo>
                  <a:cubicBezTo>
                    <a:pt x="6967" y="1532"/>
                    <a:pt x="6975" y="1530"/>
                    <a:pt x="6982" y="1523"/>
                  </a:cubicBezTo>
                  <a:cubicBezTo>
                    <a:pt x="7003" y="1523"/>
                    <a:pt x="7003" y="1502"/>
                    <a:pt x="7003" y="1480"/>
                  </a:cubicBezTo>
                  <a:cubicBezTo>
                    <a:pt x="6982" y="1436"/>
                    <a:pt x="6570" y="396"/>
                    <a:pt x="5833" y="49"/>
                  </a:cubicBezTo>
                  <a:cubicBezTo>
                    <a:pt x="5779" y="16"/>
                    <a:pt x="5724" y="0"/>
                    <a:pt x="56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25"/>
            <p:cNvSpPr/>
            <p:nvPr/>
          </p:nvSpPr>
          <p:spPr>
            <a:xfrm>
              <a:off x="1702672" y="3549420"/>
              <a:ext cx="518320" cy="238369"/>
            </a:xfrm>
            <a:custGeom>
              <a:rect b="b" l="l" r="r" t="t"/>
              <a:pathLst>
                <a:path extrusionOk="0" h="2849" w="6195">
                  <a:moveTo>
                    <a:pt x="4889" y="0"/>
                  </a:moveTo>
                  <a:cubicBezTo>
                    <a:pt x="4807" y="0"/>
                    <a:pt x="4728" y="29"/>
                    <a:pt x="4661" y="95"/>
                  </a:cubicBezTo>
                  <a:cubicBezTo>
                    <a:pt x="4380" y="355"/>
                    <a:pt x="4445" y="1179"/>
                    <a:pt x="4488" y="1569"/>
                  </a:cubicBezTo>
                  <a:cubicBezTo>
                    <a:pt x="4380" y="1417"/>
                    <a:pt x="4228" y="1179"/>
                    <a:pt x="4054" y="962"/>
                  </a:cubicBezTo>
                  <a:cubicBezTo>
                    <a:pt x="3690" y="521"/>
                    <a:pt x="3393" y="300"/>
                    <a:pt x="3180" y="300"/>
                  </a:cubicBezTo>
                  <a:cubicBezTo>
                    <a:pt x="3152" y="300"/>
                    <a:pt x="3125" y="304"/>
                    <a:pt x="3100" y="312"/>
                  </a:cubicBezTo>
                  <a:cubicBezTo>
                    <a:pt x="2689" y="420"/>
                    <a:pt x="2667" y="1331"/>
                    <a:pt x="2667" y="1786"/>
                  </a:cubicBezTo>
                  <a:cubicBezTo>
                    <a:pt x="2624" y="1634"/>
                    <a:pt x="2537" y="1439"/>
                    <a:pt x="2428" y="1266"/>
                  </a:cubicBezTo>
                  <a:cubicBezTo>
                    <a:pt x="2198" y="805"/>
                    <a:pt x="2002" y="582"/>
                    <a:pt x="1839" y="582"/>
                  </a:cubicBezTo>
                  <a:cubicBezTo>
                    <a:pt x="1818" y="582"/>
                    <a:pt x="1798" y="586"/>
                    <a:pt x="1778" y="594"/>
                  </a:cubicBezTo>
                  <a:cubicBezTo>
                    <a:pt x="1431" y="680"/>
                    <a:pt x="1366" y="1786"/>
                    <a:pt x="1344" y="2155"/>
                  </a:cubicBezTo>
                  <a:cubicBezTo>
                    <a:pt x="1171" y="1959"/>
                    <a:pt x="651" y="1504"/>
                    <a:pt x="390" y="1504"/>
                  </a:cubicBezTo>
                  <a:cubicBezTo>
                    <a:pt x="325" y="1504"/>
                    <a:pt x="282" y="1548"/>
                    <a:pt x="239" y="1591"/>
                  </a:cubicBezTo>
                  <a:cubicBezTo>
                    <a:pt x="0" y="1916"/>
                    <a:pt x="239" y="2762"/>
                    <a:pt x="239" y="2805"/>
                  </a:cubicBezTo>
                  <a:cubicBezTo>
                    <a:pt x="239" y="2827"/>
                    <a:pt x="260" y="2827"/>
                    <a:pt x="282" y="2848"/>
                  </a:cubicBezTo>
                  <a:cubicBezTo>
                    <a:pt x="304" y="2848"/>
                    <a:pt x="304" y="2827"/>
                    <a:pt x="304" y="2805"/>
                  </a:cubicBezTo>
                  <a:cubicBezTo>
                    <a:pt x="304" y="2805"/>
                    <a:pt x="87" y="1959"/>
                    <a:pt x="304" y="1656"/>
                  </a:cubicBezTo>
                  <a:cubicBezTo>
                    <a:pt x="325" y="1634"/>
                    <a:pt x="369" y="1613"/>
                    <a:pt x="390" y="1613"/>
                  </a:cubicBezTo>
                  <a:cubicBezTo>
                    <a:pt x="396" y="1612"/>
                    <a:pt x="401" y="1612"/>
                    <a:pt x="407" y="1612"/>
                  </a:cubicBezTo>
                  <a:cubicBezTo>
                    <a:pt x="672" y="1612"/>
                    <a:pt x="1175" y="2115"/>
                    <a:pt x="1366" y="2306"/>
                  </a:cubicBezTo>
                  <a:lnTo>
                    <a:pt x="1409" y="2306"/>
                  </a:lnTo>
                  <a:cubicBezTo>
                    <a:pt x="1431" y="2306"/>
                    <a:pt x="1431" y="2285"/>
                    <a:pt x="1431" y="2263"/>
                  </a:cubicBezTo>
                  <a:cubicBezTo>
                    <a:pt x="1453" y="1851"/>
                    <a:pt x="1561" y="767"/>
                    <a:pt x="1800" y="680"/>
                  </a:cubicBezTo>
                  <a:cubicBezTo>
                    <a:pt x="1811" y="676"/>
                    <a:pt x="1822" y="674"/>
                    <a:pt x="1834" y="674"/>
                  </a:cubicBezTo>
                  <a:cubicBezTo>
                    <a:pt x="2078" y="674"/>
                    <a:pt x="2482" y="1488"/>
                    <a:pt x="2689" y="2046"/>
                  </a:cubicBezTo>
                  <a:cubicBezTo>
                    <a:pt x="2697" y="2063"/>
                    <a:pt x="2711" y="2070"/>
                    <a:pt x="2726" y="2070"/>
                  </a:cubicBezTo>
                  <a:cubicBezTo>
                    <a:pt x="2750" y="2070"/>
                    <a:pt x="2775" y="2051"/>
                    <a:pt x="2775" y="2024"/>
                  </a:cubicBezTo>
                  <a:cubicBezTo>
                    <a:pt x="2732" y="1613"/>
                    <a:pt x="2754" y="507"/>
                    <a:pt x="3122" y="398"/>
                  </a:cubicBezTo>
                  <a:cubicBezTo>
                    <a:pt x="3143" y="391"/>
                    <a:pt x="3165" y="388"/>
                    <a:pt x="3188" y="388"/>
                  </a:cubicBezTo>
                  <a:cubicBezTo>
                    <a:pt x="3574" y="388"/>
                    <a:pt x="4264" y="1375"/>
                    <a:pt x="4510" y="1764"/>
                  </a:cubicBezTo>
                  <a:cubicBezTo>
                    <a:pt x="4531" y="1786"/>
                    <a:pt x="4553" y="1786"/>
                    <a:pt x="4575" y="1786"/>
                  </a:cubicBezTo>
                  <a:cubicBezTo>
                    <a:pt x="4596" y="1786"/>
                    <a:pt x="4596" y="1764"/>
                    <a:pt x="4596" y="1743"/>
                  </a:cubicBezTo>
                  <a:cubicBezTo>
                    <a:pt x="4596" y="1721"/>
                    <a:pt x="4401" y="464"/>
                    <a:pt x="4727" y="160"/>
                  </a:cubicBezTo>
                  <a:cubicBezTo>
                    <a:pt x="4759" y="111"/>
                    <a:pt x="4816" y="87"/>
                    <a:pt x="4879" y="87"/>
                  </a:cubicBezTo>
                  <a:cubicBezTo>
                    <a:pt x="4900" y="87"/>
                    <a:pt x="4922" y="90"/>
                    <a:pt x="4943" y="95"/>
                  </a:cubicBezTo>
                  <a:cubicBezTo>
                    <a:pt x="5615" y="247"/>
                    <a:pt x="6092" y="1482"/>
                    <a:pt x="6092" y="1482"/>
                  </a:cubicBezTo>
                  <a:cubicBezTo>
                    <a:pt x="6099" y="1495"/>
                    <a:pt x="6111" y="1500"/>
                    <a:pt x="6124" y="1500"/>
                  </a:cubicBezTo>
                  <a:cubicBezTo>
                    <a:pt x="6156" y="1500"/>
                    <a:pt x="6194" y="1470"/>
                    <a:pt x="6179" y="1439"/>
                  </a:cubicBezTo>
                  <a:cubicBezTo>
                    <a:pt x="6157" y="1396"/>
                    <a:pt x="5659" y="160"/>
                    <a:pt x="4965" y="8"/>
                  </a:cubicBezTo>
                  <a:cubicBezTo>
                    <a:pt x="4939" y="3"/>
                    <a:pt x="4914" y="0"/>
                    <a:pt x="488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25"/>
            <p:cNvSpPr/>
            <p:nvPr/>
          </p:nvSpPr>
          <p:spPr>
            <a:xfrm>
              <a:off x="2546097" y="3846850"/>
              <a:ext cx="25519" cy="33467"/>
            </a:xfrm>
            <a:custGeom>
              <a:rect b="b" l="l" r="r" t="t"/>
              <a:pathLst>
                <a:path extrusionOk="0" h="400" w="305">
                  <a:moveTo>
                    <a:pt x="42" y="0"/>
                  </a:moveTo>
                  <a:cubicBezTo>
                    <a:pt x="20" y="0"/>
                    <a:pt x="1" y="16"/>
                    <a:pt x="1" y="52"/>
                  </a:cubicBezTo>
                  <a:cubicBezTo>
                    <a:pt x="1" y="74"/>
                    <a:pt x="87" y="356"/>
                    <a:pt x="217" y="399"/>
                  </a:cubicBezTo>
                  <a:lnTo>
                    <a:pt x="261" y="399"/>
                  </a:lnTo>
                  <a:cubicBezTo>
                    <a:pt x="304" y="399"/>
                    <a:pt x="304" y="334"/>
                    <a:pt x="261" y="312"/>
                  </a:cubicBezTo>
                  <a:cubicBezTo>
                    <a:pt x="196" y="291"/>
                    <a:pt x="109" y="139"/>
                    <a:pt x="87" y="30"/>
                  </a:cubicBezTo>
                  <a:cubicBezTo>
                    <a:pt x="78" y="11"/>
                    <a:pt x="59" y="0"/>
                    <a:pt x="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25"/>
            <p:cNvSpPr/>
            <p:nvPr/>
          </p:nvSpPr>
          <p:spPr>
            <a:xfrm>
              <a:off x="2538818" y="3872953"/>
              <a:ext cx="25519" cy="34555"/>
            </a:xfrm>
            <a:custGeom>
              <a:rect b="b" l="l" r="r" t="t"/>
              <a:pathLst>
                <a:path extrusionOk="0" h="413" w="305">
                  <a:moveTo>
                    <a:pt x="44" y="0"/>
                  </a:moveTo>
                  <a:cubicBezTo>
                    <a:pt x="23" y="0"/>
                    <a:pt x="1" y="44"/>
                    <a:pt x="1" y="65"/>
                  </a:cubicBezTo>
                  <a:cubicBezTo>
                    <a:pt x="23" y="87"/>
                    <a:pt x="88" y="369"/>
                    <a:pt x="218" y="412"/>
                  </a:cubicBezTo>
                  <a:lnTo>
                    <a:pt x="239" y="412"/>
                  </a:lnTo>
                  <a:cubicBezTo>
                    <a:pt x="283" y="412"/>
                    <a:pt x="304" y="347"/>
                    <a:pt x="261" y="326"/>
                  </a:cubicBezTo>
                  <a:cubicBezTo>
                    <a:pt x="196" y="304"/>
                    <a:pt x="131" y="152"/>
                    <a:pt x="88" y="44"/>
                  </a:cubicBezTo>
                  <a:cubicBezTo>
                    <a:pt x="88" y="22"/>
                    <a:pt x="6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25"/>
            <p:cNvSpPr/>
            <p:nvPr/>
          </p:nvSpPr>
          <p:spPr>
            <a:xfrm>
              <a:off x="2517065" y="3825766"/>
              <a:ext cx="23678" cy="34555"/>
            </a:xfrm>
            <a:custGeom>
              <a:rect b="b" l="l" r="r" t="t"/>
              <a:pathLst>
                <a:path extrusionOk="0" h="413" w="283">
                  <a:moveTo>
                    <a:pt x="22" y="1"/>
                  </a:moveTo>
                  <a:cubicBezTo>
                    <a:pt x="1" y="1"/>
                    <a:pt x="1" y="22"/>
                    <a:pt x="1" y="44"/>
                  </a:cubicBezTo>
                  <a:cubicBezTo>
                    <a:pt x="1" y="87"/>
                    <a:pt x="87" y="369"/>
                    <a:pt x="218" y="413"/>
                  </a:cubicBezTo>
                  <a:cubicBezTo>
                    <a:pt x="239" y="413"/>
                    <a:pt x="261" y="391"/>
                    <a:pt x="283" y="369"/>
                  </a:cubicBezTo>
                  <a:cubicBezTo>
                    <a:pt x="283" y="348"/>
                    <a:pt x="261" y="326"/>
                    <a:pt x="239" y="326"/>
                  </a:cubicBezTo>
                  <a:cubicBezTo>
                    <a:pt x="174" y="304"/>
                    <a:pt x="109" y="131"/>
                    <a:pt x="87" y="22"/>
                  </a:cubicBezTo>
                  <a:cubicBezTo>
                    <a:pt x="66" y="1"/>
                    <a:pt x="4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25"/>
            <p:cNvSpPr/>
            <p:nvPr/>
          </p:nvSpPr>
          <p:spPr>
            <a:xfrm>
              <a:off x="2538818" y="3798575"/>
              <a:ext cx="23678" cy="34555"/>
            </a:xfrm>
            <a:custGeom>
              <a:rect b="b" l="l" r="r" t="t"/>
              <a:pathLst>
                <a:path extrusionOk="0" h="413" w="283">
                  <a:moveTo>
                    <a:pt x="44" y="0"/>
                  </a:moveTo>
                  <a:cubicBezTo>
                    <a:pt x="23" y="0"/>
                    <a:pt x="1" y="22"/>
                    <a:pt x="1" y="44"/>
                  </a:cubicBezTo>
                  <a:cubicBezTo>
                    <a:pt x="23" y="87"/>
                    <a:pt x="88" y="369"/>
                    <a:pt x="218" y="412"/>
                  </a:cubicBezTo>
                  <a:cubicBezTo>
                    <a:pt x="261" y="412"/>
                    <a:pt x="283" y="391"/>
                    <a:pt x="283" y="369"/>
                  </a:cubicBezTo>
                  <a:cubicBezTo>
                    <a:pt x="283" y="347"/>
                    <a:pt x="283" y="326"/>
                    <a:pt x="261" y="326"/>
                  </a:cubicBezTo>
                  <a:cubicBezTo>
                    <a:pt x="196" y="304"/>
                    <a:pt x="131" y="131"/>
                    <a:pt x="88" y="22"/>
                  </a:cubicBezTo>
                  <a:cubicBezTo>
                    <a:pt x="88" y="0"/>
                    <a:pt x="66"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25"/>
            <p:cNvSpPr/>
            <p:nvPr/>
          </p:nvSpPr>
          <p:spPr>
            <a:xfrm>
              <a:off x="2272178" y="3990085"/>
              <a:ext cx="25519" cy="35308"/>
            </a:xfrm>
            <a:custGeom>
              <a:rect b="b" l="l" r="r" t="t"/>
              <a:pathLst>
                <a:path extrusionOk="0" h="422" w="305">
                  <a:moveTo>
                    <a:pt x="63" y="1"/>
                  </a:moveTo>
                  <a:cubicBezTo>
                    <a:pt x="57" y="1"/>
                    <a:pt x="51" y="3"/>
                    <a:pt x="44" y="10"/>
                  </a:cubicBezTo>
                  <a:cubicBezTo>
                    <a:pt x="23" y="10"/>
                    <a:pt x="1" y="31"/>
                    <a:pt x="1" y="53"/>
                  </a:cubicBezTo>
                  <a:cubicBezTo>
                    <a:pt x="23" y="96"/>
                    <a:pt x="88" y="378"/>
                    <a:pt x="218" y="400"/>
                  </a:cubicBezTo>
                  <a:lnTo>
                    <a:pt x="239" y="400"/>
                  </a:lnTo>
                  <a:lnTo>
                    <a:pt x="261" y="422"/>
                  </a:lnTo>
                  <a:cubicBezTo>
                    <a:pt x="304" y="400"/>
                    <a:pt x="304" y="335"/>
                    <a:pt x="261" y="335"/>
                  </a:cubicBezTo>
                  <a:cubicBezTo>
                    <a:pt x="196" y="313"/>
                    <a:pt x="109" y="140"/>
                    <a:pt x="88" y="31"/>
                  </a:cubicBezTo>
                  <a:cubicBezTo>
                    <a:pt x="88" y="16"/>
                    <a:pt x="77" y="1"/>
                    <a:pt x="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25"/>
            <p:cNvSpPr/>
            <p:nvPr/>
          </p:nvSpPr>
          <p:spPr>
            <a:xfrm>
              <a:off x="2264983" y="4016272"/>
              <a:ext cx="23594" cy="35308"/>
            </a:xfrm>
            <a:custGeom>
              <a:rect b="b" l="l" r="r" t="t"/>
              <a:pathLst>
                <a:path extrusionOk="0" h="422" w="282">
                  <a:moveTo>
                    <a:pt x="44" y="0"/>
                  </a:moveTo>
                  <a:cubicBezTo>
                    <a:pt x="22" y="22"/>
                    <a:pt x="0" y="43"/>
                    <a:pt x="0" y="65"/>
                  </a:cubicBezTo>
                  <a:cubicBezTo>
                    <a:pt x="22" y="87"/>
                    <a:pt x="87" y="369"/>
                    <a:pt x="239" y="412"/>
                  </a:cubicBezTo>
                  <a:cubicBezTo>
                    <a:pt x="245" y="418"/>
                    <a:pt x="251" y="421"/>
                    <a:pt x="257" y="421"/>
                  </a:cubicBezTo>
                  <a:cubicBezTo>
                    <a:pt x="271" y="421"/>
                    <a:pt x="282" y="406"/>
                    <a:pt x="282" y="390"/>
                  </a:cubicBezTo>
                  <a:cubicBezTo>
                    <a:pt x="282" y="369"/>
                    <a:pt x="282" y="347"/>
                    <a:pt x="260" y="325"/>
                  </a:cubicBezTo>
                  <a:cubicBezTo>
                    <a:pt x="195" y="304"/>
                    <a:pt x="109" y="152"/>
                    <a:pt x="87" y="43"/>
                  </a:cubicBezTo>
                  <a:cubicBezTo>
                    <a:pt x="87" y="22"/>
                    <a:pt x="65"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25"/>
            <p:cNvSpPr/>
            <p:nvPr/>
          </p:nvSpPr>
          <p:spPr>
            <a:xfrm>
              <a:off x="2241390" y="3969085"/>
              <a:ext cx="23678" cy="34555"/>
            </a:xfrm>
            <a:custGeom>
              <a:rect b="b" l="l" r="r" t="t"/>
              <a:pathLst>
                <a:path extrusionOk="0" h="413" w="283">
                  <a:moveTo>
                    <a:pt x="44" y="0"/>
                  </a:moveTo>
                  <a:cubicBezTo>
                    <a:pt x="22" y="0"/>
                    <a:pt x="0" y="22"/>
                    <a:pt x="0" y="44"/>
                  </a:cubicBezTo>
                  <a:cubicBezTo>
                    <a:pt x="22" y="87"/>
                    <a:pt x="87" y="369"/>
                    <a:pt x="239" y="412"/>
                  </a:cubicBezTo>
                  <a:cubicBezTo>
                    <a:pt x="260" y="412"/>
                    <a:pt x="282" y="391"/>
                    <a:pt x="282" y="369"/>
                  </a:cubicBezTo>
                  <a:cubicBezTo>
                    <a:pt x="282" y="347"/>
                    <a:pt x="282" y="326"/>
                    <a:pt x="260" y="326"/>
                  </a:cubicBezTo>
                  <a:cubicBezTo>
                    <a:pt x="195" y="304"/>
                    <a:pt x="130" y="152"/>
                    <a:pt x="87" y="22"/>
                  </a:cubicBezTo>
                  <a:cubicBezTo>
                    <a:pt x="87" y="0"/>
                    <a:pt x="65"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25"/>
            <p:cNvSpPr/>
            <p:nvPr/>
          </p:nvSpPr>
          <p:spPr>
            <a:xfrm>
              <a:off x="1931161" y="3974941"/>
              <a:ext cx="38236" cy="14140"/>
            </a:xfrm>
            <a:custGeom>
              <a:rect b="b" l="l" r="r" t="t"/>
              <a:pathLst>
                <a:path extrusionOk="0" h="169" w="457">
                  <a:moveTo>
                    <a:pt x="413" y="1"/>
                  </a:moveTo>
                  <a:cubicBezTo>
                    <a:pt x="402" y="1"/>
                    <a:pt x="391" y="6"/>
                    <a:pt x="391" y="17"/>
                  </a:cubicBezTo>
                  <a:cubicBezTo>
                    <a:pt x="348" y="82"/>
                    <a:pt x="174" y="82"/>
                    <a:pt x="44" y="82"/>
                  </a:cubicBezTo>
                  <a:cubicBezTo>
                    <a:pt x="1" y="82"/>
                    <a:pt x="1" y="169"/>
                    <a:pt x="44" y="169"/>
                  </a:cubicBezTo>
                  <a:lnTo>
                    <a:pt x="131" y="169"/>
                  </a:lnTo>
                  <a:cubicBezTo>
                    <a:pt x="218" y="169"/>
                    <a:pt x="391" y="147"/>
                    <a:pt x="435" y="82"/>
                  </a:cubicBezTo>
                  <a:cubicBezTo>
                    <a:pt x="456" y="60"/>
                    <a:pt x="456" y="39"/>
                    <a:pt x="435" y="17"/>
                  </a:cubicBezTo>
                  <a:cubicBezTo>
                    <a:pt x="435" y="6"/>
                    <a:pt x="424" y="1"/>
                    <a:pt x="4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25"/>
            <p:cNvSpPr/>
            <p:nvPr/>
          </p:nvSpPr>
          <p:spPr>
            <a:xfrm>
              <a:off x="1962117" y="3947750"/>
              <a:ext cx="38069" cy="14140"/>
            </a:xfrm>
            <a:custGeom>
              <a:rect b="b" l="l" r="r" t="t"/>
              <a:pathLst>
                <a:path extrusionOk="0" h="169" w="455">
                  <a:moveTo>
                    <a:pt x="422" y="1"/>
                  </a:moveTo>
                  <a:cubicBezTo>
                    <a:pt x="411" y="1"/>
                    <a:pt x="401" y="6"/>
                    <a:pt x="390" y="17"/>
                  </a:cubicBezTo>
                  <a:cubicBezTo>
                    <a:pt x="346" y="82"/>
                    <a:pt x="173" y="82"/>
                    <a:pt x="65" y="82"/>
                  </a:cubicBezTo>
                  <a:cubicBezTo>
                    <a:pt x="59" y="80"/>
                    <a:pt x="53" y="79"/>
                    <a:pt x="48" y="79"/>
                  </a:cubicBezTo>
                  <a:cubicBezTo>
                    <a:pt x="0" y="79"/>
                    <a:pt x="5" y="169"/>
                    <a:pt x="65" y="169"/>
                  </a:cubicBezTo>
                  <a:lnTo>
                    <a:pt x="130" y="169"/>
                  </a:lnTo>
                  <a:cubicBezTo>
                    <a:pt x="238" y="169"/>
                    <a:pt x="411" y="147"/>
                    <a:pt x="455" y="82"/>
                  </a:cubicBezTo>
                  <a:cubicBezTo>
                    <a:pt x="455" y="60"/>
                    <a:pt x="455" y="39"/>
                    <a:pt x="455" y="17"/>
                  </a:cubicBezTo>
                  <a:cubicBezTo>
                    <a:pt x="444" y="6"/>
                    <a:pt x="433" y="1"/>
                    <a:pt x="4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25"/>
            <p:cNvSpPr/>
            <p:nvPr/>
          </p:nvSpPr>
          <p:spPr>
            <a:xfrm>
              <a:off x="2001941" y="3956368"/>
              <a:ext cx="38152" cy="12801"/>
            </a:xfrm>
            <a:custGeom>
              <a:rect b="b" l="l" r="r" t="t"/>
              <a:pathLst>
                <a:path extrusionOk="0" h="153" w="456">
                  <a:moveTo>
                    <a:pt x="391" y="1"/>
                  </a:moveTo>
                  <a:cubicBezTo>
                    <a:pt x="347" y="66"/>
                    <a:pt x="174" y="66"/>
                    <a:pt x="44" y="66"/>
                  </a:cubicBezTo>
                  <a:cubicBezTo>
                    <a:pt x="0" y="66"/>
                    <a:pt x="0" y="152"/>
                    <a:pt x="44" y="152"/>
                  </a:cubicBezTo>
                  <a:lnTo>
                    <a:pt x="131" y="152"/>
                  </a:lnTo>
                  <a:cubicBezTo>
                    <a:pt x="217" y="152"/>
                    <a:pt x="391" y="152"/>
                    <a:pt x="434" y="66"/>
                  </a:cubicBezTo>
                  <a:cubicBezTo>
                    <a:pt x="456" y="44"/>
                    <a:pt x="456" y="22"/>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25"/>
            <p:cNvSpPr/>
            <p:nvPr/>
          </p:nvSpPr>
          <p:spPr>
            <a:xfrm>
              <a:off x="1869500" y="3987658"/>
              <a:ext cx="38236" cy="12299"/>
            </a:xfrm>
            <a:custGeom>
              <a:rect b="b" l="l" r="r" t="t"/>
              <a:pathLst>
                <a:path extrusionOk="0" h="147" w="457">
                  <a:moveTo>
                    <a:pt x="402" y="1"/>
                  </a:moveTo>
                  <a:cubicBezTo>
                    <a:pt x="391" y="1"/>
                    <a:pt x="380" y="6"/>
                    <a:pt x="369" y="17"/>
                  </a:cubicBezTo>
                  <a:cubicBezTo>
                    <a:pt x="326" y="60"/>
                    <a:pt x="153" y="60"/>
                    <a:pt x="44" y="60"/>
                  </a:cubicBezTo>
                  <a:cubicBezTo>
                    <a:pt x="22" y="60"/>
                    <a:pt x="1" y="82"/>
                    <a:pt x="1" y="104"/>
                  </a:cubicBezTo>
                  <a:cubicBezTo>
                    <a:pt x="1" y="125"/>
                    <a:pt x="22" y="147"/>
                    <a:pt x="44" y="147"/>
                  </a:cubicBezTo>
                  <a:lnTo>
                    <a:pt x="109" y="147"/>
                  </a:lnTo>
                  <a:cubicBezTo>
                    <a:pt x="218" y="147"/>
                    <a:pt x="391" y="147"/>
                    <a:pt x="434" y="60"/>
                  </a:cubicBezTo>
                  <a:cubicBezTo>
                    <a:pt x="456" y="60"/>
                    <a:pt x="456" y="17"/>
                    <a:pt x="434" y="17"/>
                  </a:cubicBezTo>
                  <a:cubicBezTo>
                    <a:pt x="424" y="6"/>
                    <a:pt x="413"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25"/>
            <p:cNvSpPr/>
            <p:nvPr/>
          </p:nvSpPr>
          <p:spPr>
            <a:xfrm>
              <a:off x="1827835" y="3965905"/>
              <a:ext cx="38152" cy="14140"/>
            </a:xfrm>
            <a:custGeom>
              <a:rect b="b" l="l" r="r" t="t"/>
              <a:pathLst>
                <a:path extrusionOk="0" h="169" w="456">
                  <a:moveTo>
                    <a:pt x="412" y="0"/>
                  </a:moveTo>
                  <a:cubicBezTo>
                    <a:pt x="401" y="0"/>
                    <a:pt x="390" y="6"/>
                    <a:pt x="390" y="17"/>
                  </a:cubicBezTo>
                  <a:cubicBezTo>
                    <a:pt x="347" y="82"/>
                    <a:pt x="152" y="82"/>
                    <a:pt x="43" y="82"/>
                  </a:cubicBezTo>
                  <a:cubicBezTo>
                    <a:pt x="22" y="82"/>
                    <a:pt x="0" y="103"/>
                    <a:pt x="0" y="125"/>
                  </a:cubicBezTo>
                  <a:cubicBezTo>
                    <a:pt x="0" y="147"/>
                    <a:pt x="22" y="168"/>
                    <a:pt x="43" y="168"/>
                  </a:cubicBezTo>
                  <a:lnTo>
                    <a:pt x="130" y="168"/>
                  </a:lnTo>
                  <a:cubicBezTo>
                    <a:pt x="217" y="168"/>
                    <a:pt x="390" y="147"/>
                    <a:pt x="434" y="82"/>
                  </a:cubicBezTo>
                  <a:cubicBezTo>
                    <a:pt x="455" y="60"/>
                    <a:pt x="455" y="38"/>
                    <a:pt x="434" y="17"/>
                  </a:cubicBezTo>
                  <a:cubicBezTo>
                    <a:pt x="434" y="6"/>
                    <a:pt x="423"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25"/>
            <p:cNvSpPr/>
            <p:nvPr/>
          </p:nvSpPr>
          <p:spPr>
            <a:xfrm>
              <a:off x="1813277" y="3993097"/>
              <a:ext cx="36395" cy="14140"/>
            </a:xfrm>
            <a:custGeom>
              <a:rect b="b" l="l" r="r" t="t"/>
              <a:pathLst>
                <a:path extrusionOk="0" h="169" w="435">
                  <a:moveTo>
                    <a:pt x="402" y="1"/>
                  </a:moveTo>
                  <a:cubicBezTo>
                    <a:pt x="391" y="1"/>
                    <a:pt x="380" y="6"/>
                    <a:pt x="369" y="17"/>
                  </a:cubicBezTo>
                  <a:cubicBezTo>
                    <a:pt x="326" y="82"/>
                    <a:pt x="152" y="82"/>
                    <a:pt x="44" y="82"/>
                  </a:cubicBezTo>
                  <a:cubicBezTo>
                    <a:pt x="22" y="82"/>
                    <a:pt x="1" y="82"/>
                    <a:pt x="1" y="125"/>
                  </a:cubicBezTo>
                  <a:cubicBezTo>
                    <a:pt x="1" y="147"/>
                    <a:pt x="1" y="169"/>
                    <a:pt x="44" y="169"/>
                  </a:cubicBezTo>
                  <a:lnTo>
                    <a:pt x="109" y="169"/>
                  </a:lnTo>
                  <a:cubicBezTo>
                    <a:pt x="217" y="169"/>
                    <a:pt x="391" y="147"/>
                    <a:pt x="434" y="82"/>
                  </a:cubicBezTo>
                  <a:cubicBezTo>
                    <a:pt x="434" y="60"/>
                    <a:pt x="434" y="39"/>
                    <a:pt x="434" y="17"/>
                  </a:cubicBezTo>
                  <a:cubicBezTo>
                    <a:pt x="423" y="6"/>
                    <a:pt x="413" y="1"/>
                    <a:pt x="4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25"/>
            <p:cNvSpPr/>
            <p:nvPr/>
          </p:nvSpPr>
          <p:spPr>
            <a:xfrm>
              <a:off x="1764333" y="3980379"/>
              <a:ext cx="38152" cy="14140"/>
            </a:xfrm>
            <a:custGeom>
              <a:rect b="b" l="l" r="r" t="t"/>
              <a:pathLst>
                <a:path extrusionOk="0" h="169" w="456">
                  <a:moveTo>
                    <a:pt x="412" y="1"/>
                  </a:moveTo>
                  <a:cubicBezTo>
                    <a:pt x="401" y="1"/>
                    <a:pt x="391" y="6"/>
                    <a:pt x="391" y="17"/>
                  </a:cubicBezTo>
                  <a:cubicBezTo>
                    <a:pt x="347" y="82"/>
                    <a:pt x="174" y="82"/>
                    <a:pt x="44" y="82"/>
                  </a:cubicBezTo>
                  <a:cubicBezTo>
                    <a:pt x="22" y="82"/>
                    <a:pt x="0" y="104"/>
                    <a:pt x="0" y="126"/>
                  </a:cubicBezTo>
                  <a:cubicBezTo>
                    <a:pt x="0" y="147"/>
                    <a:pt x="22" y="169"/>
                    <a:pt x="44" y="169"/>
                  </a:cubicBezTo>
                  <a:lnTo>
                    <a:pt x="109" y="169"/>
                  </a:lnTo>
                  <a:cubicBezTo>
                    <a:pt x="217" y="169"/>
                    <a:pt x="391" y="147"/>
                    <a:pt x="434" y="82"/>
                  </a:cubicBezTo>
                  <a:cubicBezTo>
                    <a:pt x="456" y="61"/>
                    <a:pt x="456" y="39"/>
                    <a:pt x="434" y="17"/>
                  </a:cubicBezTo>
                  <a:cubicBezTo>
                    <a:pt x="434" y="6"/>
                    <a:pt x="423" y="1"/>
                    <a:pt x="4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25"/>
            <p:cNvSpPr/>
            <p:nvPr/>
          </p:nvSpPr>
          <p:spPr>
            <a:xfrm>
              <a:off x="1889496" y="3953188"/>
              <a:ext cx="38152" cy="12383"/>
            </a:xfrm>
            <a:custGeom>
              <a:rect b="b" l="l" r="r" t="t"/>
              <a:pathLst>
                <a:path extrusionOk="0" h="148" w="456">
                  <a:moveTo>
                    <a:pt x="412" y="1"/>
                  </a:moveTo>
                  <a:cubicBezTo>
                    <a:pt x="401" y="1"/>
                    <a:pt x="391" y="6"/>
                    <a:pt x="391" y="17"/>
                  </a:cubicBezTo>
                  <a:cubicBezTo>
                    <a:pt x="347" y="60"/>
                    <a:pt x="174" y="60"/>
                    <a:pt x="44" y="60"/>
                  </a:cubicBezTo>
                  <a:cubicBezTo>
                    <a:pt x="22" y="60"/>
                    <a:pt x="0" y="82"/>
                    <a:pt x="0" y="104"/>
                  </a:cubicBezTo>
                  <a:cubicBezTo>
                    <a:pt x="0" y="125"/>
                    <a:pt x="22" y="147"/>
                    <a:pt x="44" y="147"/>
                  </a:cubicBezTo>
                  <a:lnTo>
                    <a:pt x="130" y="147"/>
                  </a:lnTo>
                  <a:cubicBezTo>
                    <a:pt x="217" y="147"/>
                    <a:pt x="391" y="147"/>
                    <a:pt x="434" y="60"/>
                  </a:cubicBezTo>
                  <a:cubicBezTo>
                    <a:pt x="456" y="39"/>
                    <a:pt x="456" y="17"/>
                    <a:pt x="434" y="17"/>
                  </a:cubicBezTo>
                  <a:cubicBezTo>
                    <a:pt x="434" y="6"/>
                    <a:pt x="423" y="1"/>
                    <a:pt x="4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25"/>
            <p:cNvSpPr/>
            <p:nvPr/>
          </p:nvSpPr>
          <p:spPr>
            <a:xfrm>
              <a:off x="2264983" y="3941893"/>
              <a:ext cx="23594" cy="34555"/>
            </a:xfrm>
            <a:custGeom>
              <a:rect b="b" l="l" r="r" t="t"/>
              <a:pathLst>
                <a:path extrusionOk="0" h="413" w="282">
                  <a:moveTo>
                    <a:pt x="44" y="0"/>
                  </a:moveTo>
                  <a:cubicBezTo>
                    <a:pt x="22" y="0"/>
                    <a:pt x="0" y="22"/>
                    <a:pt x="0" y="65"/>
                  </a:cubicBezTo>
                  <a:cubicBezTo>
                    <a:pt x="22" y="87"/>
                    <a:pt x="87" y="369"/>
                    <a:pt x="239" y="412"/>
                  </a:cubicBezTo>
                  <a:cubicBezTo>
                    <a:pt x="260" y="412"/>
                    <a:pt x="282" y="412"/>
                    <a:pt x="282" y="390"/>
                  </a:cubicBezTo>
                  <a:cubicBezTo>
                    <a:pt x="282" y="347"/>
                    <a:pt x="282" y="325"/>
                    <a:pt x="260" y="325"/>
                  </a:cubicBezTo>
                  <a:cubicBezTo>
                    <a:pt x="195" y="304"/>
                    <a:pt x="109" y="152"/>
                    <a:pt x="87" y="44"/>
                  </a:cubicBezTo>
                  <a:cubicBezTo>
                    <a:pt x="87" y="0"/>
                    <a:pt x="65"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25"/>
            <p:cNvSpPr/>
            <p:nvPr/>
          </p:nvSpPr>
          <p:spPr>
            <a:xfrm>
              <a:off x="1530323" y="4019702"/>
              <a:ext cx="14558" cy="38320"/>
            </a:xfrm>
            <a:custGeom>
              <a:rect b="b" l="l" r="r" t="t"/>
              <a:pathLst>
                <a:path extrusionOk="0" h="458" w="174">
                  <a:moveTo>
                    <a:pt x="94" y="1"/>
                  </a:moveTo>
                  <a:cubicBezTo>
                    <a:pt x="78" y="1"/>
                    <a:pt x="66" y="8"/>
                    <a:pt x="66" y="24"/>
                  </a:cubicBezTo>
                  <a:cubicBezTo>
                    <a:pt x="44" y="68"/>
                    <a:pt x="1" y="349"/>
                    <a:pt x="109" y="458"/>
                  </a:cubicBezTo>
                  <a:lnTo>
                    <a:pt x="152" y="458"/>
                  </a:lnTo>
                  <a:cubicBezTo>
                    <a:pt x="174" y="436"/>
                    <a:pt x="174" y="393"/>
                    <a:pt x="152" y="393"/>
                  </a:cubicBezTo>
                  <a:cubicBezTo>
                    <a:pt x="109" y="349"/>
                    <a:pt x="109" y="154"/>
                    <a:pt x="152" y="46"/>
                  </a:cubicBezTo>
                  <a:cubicBezTo>
                    <a:pt x="152" y="19"/>
                    <a:pt x="119" y="1"/>
                    <a:pt x="9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25"/>
            <p:cNvSpPr/>
            <p:nvPr/>
          </p:nvSpPr>
          <p:spPr>
            <a:xfrm>
              <a:off x="1512168" y="4039029"/>
              <a:ext cx="14642" cy="38989"/>
            </a:xfrm>
            <a:custGeom>
              <a:rect b="b" l="l" r="r" t="t"/>
              <a:pathLst>
                <a:path extrusionOk="0" h="466" w="175">
                  <a:moveTo>
                    <a:pt x="90" y="1"/>
                  </a:moveTo>
                  <a:cubicBezTo>
                    <a:pt x="75" y="1"/>
                    <a:pt x="59" y="16"/>
                    <a:pt x="44" y="32"/>
                  </a:cubicBezTo>
                  <a:cubicBezTo>
                    <a:pt x="44" y="75"/>
                    <a:pt x="1" y="357"/>
                    <a:pt x="109" y="444"/>
                  </a:cubicBezTo>
                  <a:cubicBezTo>
                    <a:pt x="109" y="465"/>
                    <a:pt x="109" y="465"/>
                    <a:pt x="131" y="465"/>
                  </a:cubicBezTo>
                  <a:cubicBezTo>
                    <a:pt x="131" y="465"/>
                    <a:pt x="152" y="465"/>
                    <a:pt x="152" y="444"/>
                  </a:cubicBezTo>
                  <a:cubicBezTo>
                    <a:pt x="174" y="444"/>
                    <a:pt x="174" y="400"/>
                    <a:pt x="152" y="400"/>
                  </a:cubicBezTo>
                  <a:cubicBezTo>
                    <a:pt x="109" y="335"/>
                    <a:pt x="109" y="162"/>
                    <a:pt x="131" y="53"/>
                  </a:cubicBezTo>
                  <a:cubicBezTo>
                    <a:pt x="152" y="32"/>
                    <a:pt x="131" y="10"/>
                    <a:pt x="109" y="10"/>
                  </a:cubicBezTo>
                  <a:cubicBezTo>
                    <a:pt x="103" y="4"/>
                    <a:pt x="96" y="1"/>
                    <a:pt x="9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25"/>
            <p:cNvSpPr/>
            <p:nvPr/>
          </p:nvSpPr>
          <p:spPr>
            <a:xfrm>
              <a:off x="1512168" y="3987240"/>
              <a:ext cx="14642" cy="38152"/>
            </a:xfrm>
            <a:custGeom>
              <a:rect b="b" l="l" r="r" t="t"/>
              <a:pathLst>
                <a:path extrusionOk="0" h="456" w="175">
                  <a:moveTo>
                    <a:pt x="109" y="0"/>
                  </a:moveTo>
                  <a:cubicBezTo>
                    <a:pt x="87" y="0"/>
                    <a:pt x="66" y="0"/>
                    <a:pt x="66" y="44"/>
                  </a:cubicBezTo>
                  <a:cubicBezTo>
                    <a:pt x="66" y="65"/>
                    <a:pt x="1" y="347"/>
                    <a:pt x="109" y="456"/>
                  </a:cubicBezTo>
                  <a:lnTo>
                    <a:pt x="174" y="456"/>
                  </a:lnTo>
                  <a:cubicBezTo>
                    <a:pt x="174" y="434"/>
                    <a:pt x="174" y="412"/>
                    <a:pt x="174" y="390"/>
                  </a:cubicBezTo>
                  <a:cubicBezTo>
                    <a:pt x="109" y="347"/>
                    <a:pt x="131" y="174"/>
                    <a:pt x="152" y="44"/>
                  </a:cubicBezTo>
                  <a:cubicBezTo>
                    <a:pt x="152" y="22"/>
                    <a:pt x="131"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25"/>
            <p:cNvSpPr/>
            <p:nvPr/>
          </p:nvSpPr>
          <p:spPr>
            <a:xfrm>
              <a:off x="1544797" y="3972682"/>
              <a:ext cx="16482" cy="38236"/>
            </a:xfrm>
            <a:custGeom>
              <a:rect b="b" l="l" r="r" t="t"/>
              <a:pathLst>
                <a:path extrusionOk="0" h="457" w="197">
                  <a:moveTo>
                    <a:pt x="109" y="1"/>
                  </a:moveTo>
                  <a:cubicBezTo>
                    <a:pt x="88" y="1"/>
                    <a:pt x="66" y="1"/>
                    <a:pt x="66" y="44"/>
                  </a:cubicBezTo>
                  <a:cubicBezTo>
                    <a:pt x="44" y="66"/>
                    <a:pt x="1" y="348"/>
                    <a:pt x="109" y="456"/>
                  </a:cubicBezTo>
                  <a:lnTo>
                    <a:pt x="131" y="456"/>
                  </a:lnTo>
                  <a:cubicBezTo>
                    <a:pt x="174" y="456"/>
                    <a:pt x="196" y="413"/>
                    <a:pt x="153" y="391"/>
                  </a:cubicBezTo>
                  <a:cubicBezTo>
                    <a:pt x="109" y="348"/>
                    <a:pt x="109" y="153"/>
                    <a:pt x="131" y="44"/>
                  </a:cubicBezTo>
                  <a:cubicBezTo>
                    <a:pt x="153" y="22"/>
                    <a:pt x="131"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25"/>
            <p:cNvSpPr/>
            <p:nvPr/>
          </p:nvSpPr>
          <p:spPr>
            <a:xfrm>
              <a:off x="1270962" y="3878726"/>
              <a:ext cx="24933" cy="35977"/>
            </a:xfrm>
            <a:custGeom>
              <a:rect b="b" l="l" r="r" t="t"/>
              <a:pathLst>
                <a:path extrusionOk="0" h="430" w="298">
                  <a:moveTo>
                    <a:pt x="253" y="0"/>
                  </a:moveTo>
                  <a:cubicBezTo>
                    <a:pt x="242" y="0"/>
                    <a:pt x="230" y="5"/>
                    <a:pt x="217" y="18"/>
                  </a:cubicBezTo>
                  <a:cubicBezTo>
                    <a:pt x="195" y="40"/>
                    <a:pt x="0" y="257"/>
                    <a:pt x="44" y="387"/>
                  </a:cubicBezTo>
                  <a:cubicBezTo>
                    <a:pt x="44" y="408"/>
                    <a:pt x="65" y="430"/>
                    <a:pt x="87" y="430"/>
                  </a:cubicBezTo>
                  <a:lnTo>
                    <a:pt x="109" y="430"/>
                  </a:lnTo>
                  <a:cubicBezTo>
                    <a:pt x="130" y="408"/>
                    <a:pt x="130" y="387"/>
                    <a:pt x="130" y="365"/>
                  </a:cubicBezTo>
                  <a:cubicBezTo>
                    <a:pt x="109" y="300"/>
                    <a:pt x="195" y="148"/>
                    <a:pt x="282" y="61"/>
                  </a:cubicBezTo>
                  <a:cubicBezTo>
                    <a:pt x="297" y="31"/>
                    <a:pt x="280"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25"/>
            <p:cNvSpPr/>
            <p:nvPr/>
          </p:nvSpPr>
          <p:spPr>
            <a:xfrm>
              <a:off x="1243688" y="3887929"/>
              <a:ext cx="25519" cy="35893"/>
            </a:xfrm>
            <a:custGeom>
              <a:rect b="b" l="l" r="r" t="t"/>
              <a:pathLst>
                <a:path extrusionOk="0" h="429" w="305">
                  <a:moveTo>
                    <a:pt x="250" y="0"/>
                  </a:moveTo>
                  <a:cubicBezTo>
                    <a:pt x="239" y="0"/>
                    <a:pt x="229" y="6"/>
                    <a:pt x="218" y="16"/>
                  </a:cubicBezTo>
                  <a:cubicBezTo>
                    <a:pt x="196" y="38"/>
                    <a:pt x="1" y="255"/>
                    <a:pt x="44" y="385"/>
                  </a:cubicBezTo>
                  <a:cubicBezTo>
                    <a:pt x="66" y="407"/>
                    <a:pt x="66" y="428"/>
                    <a:pt x="88" y="428"/>
                  </a:cubicBezTo>
                  <a:lnTo>
                    <a:pt x="109" y="428"/>
                  </a:lnTo>
                  <a:cubicBezTo>
                    <a:pt x="131" y="407"/>
                    <a:pt x="131" y="385"/>
                    <a:pt x="131" y="363"/>
                  </a:cubicBezTo>
                  <a:cubicBezTo>
                    <a:pt x="109" y="298"/>
                    <a:pt x="218" y="147"/>
                    <a:pt x="283" y="60"/>
                  </a:cubicBezTo>
                  <a:cubicBezTo>
                    <a:pt x="305" y="60"/>
                    <a:pt x="305" y="16"/>
                    <a:pt x="283" y="16"/>
                  </a:cubicBezTo>
                  <a:cubicBezTo>
                    <a:pt x="272" y="6"/>
                    <a:pt x="261"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25"/>
            <p:cNvSpPr/>
            <p:nvPr/>
          </p:nvSpPr>
          <p:spPr>
            <a:xfrm>
              <a:off x="1270962" y="3842416"/>
              <a:ext cx="26188" cy="36061"/>
            </a:xfrm>
            <a:custGeom>
              <a:rect b="b" l="l" r="r" t="t"/>
              <a:pathLst>
                <a:path extrusionOk="0" h="431" w="313">
                  <a:moveTo>
                    <a:pt x="257" y="0"/>
                  </a:moveTo>
                  <a:cubicBezTo>
                    <a:pt x="244" y="0"/>
                    <a:pt x="230" y="6"/>
                    <a:pt x="217" y="18"/>
                  </a:cubicBezTo>
                  <a:cubicBezTo>
                    <a:pt x="195" y="40"/>
                    <a:pt x="0" y="257"/>
                    <a:pt x="44" y="387"/>
                  </a:cubicBezTo>
                  <a:cubicBezTo>
                    <a:pt x="65" y="409"/>
                    <a:pt x="65" y="409"/>
                    <a:pt x="87" y="430"/>
                  </a:cubicBezTo>
                  <a:lnTo>
                    <a:pt x="109" y="409"/>
                  </a:lnTo>
                  <a:cubicBezTo>
                    <a:pt x="130" y="409"/>
                    <a:pt x="152" y="387"/>
                    <a:pt x="130" y="365"/>
                  </a:cubicBezTo>
                  <a:cubicBezTo>
                    <a:pt x="109" y="300"/>
                    <a:pt x="217" y="149"/>
                    <a:pt x="282" y="62"/>
                  </a:cubicBezTo>
                  <a:cubicBezTo>
                    <a:pt x="313" y="31"/>
                    <a:pt x="289" y="0"/>
                    <a:pt x="2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25"/>
            <p:cNvSpPr/>
            <p:nvPr/>
          </p:nvSpPr>
          <p:spPr>
            <a:xfrm>
              <a:off x="1307189" y="3844340"/>
              <a:ext cx="23678" cy="35977"/>
            </a:xfrm>
            <a:custGeom>
              <a:rect b="b" l="l" r="r" t="t"/>
              <a:pathLst>
                <a:path extrusionOk="0" h="430" w="283">
                  <a:moveTo>
                    <a:pt x="250" y="1"/>
                  </a:moveTo>
                  <a:cubicBezTo>
                    <a:pt x="239" y="1"/>
                    <a:pt x="228" y="6"/>
                    <a:pt x="218" y="17"/>
                  </a:cubicBezTo>
                  <a:cubicBezTo>
                    <a:pt x="196" y="39"/>
                    <a:pt x="1" y="256"/>
                    <a:pt x="44" y="407"/>
                  </a:cubicBezTo>
                  <a:cubicBezTo>
                    <a:pt x="44" y="429"/>
                    <a:pt x="66" y="429"/>
                    <a:pt x="88" y="429"/>
                  </a:cubicBezTo>
                  <a:cubicBezTo>
                    <a:pt x="109" y="429"/>
                    <a:pt x="131" y="407"/>
                    <a:pt x="131" y="386"/>
                  </a:cubicBezTo>
                  <a:cubicBezTo>
                    <a:pt x="109" y="321"/>
                    <a:pt x="196" y="169"/>
                    <a:pt x="283" y="82"/>
                  </a:cubicBezTo>
                  <a:cubicBezTo>
                    <a:pt x="283" y="60"/>
                    <a:pt x="283" y="39"/>
                    <a:pt x="283" y="17"/>
                  </a:cubicBezTo>
                  <a:cubicBezTo>
                    <a:pt x="272" y="6"/>
                    <a:pt x="261" y="1"/>
                    <a:pt x="2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25"/>
            <p:cNvSpPr/>
            <p:nvPr/>
          </p:nvSpPr>
          <p:spPr>
            <a:xfrm>
              <a:off x="2139821" y="3248727"/>
              <a:ext cx="740457" cy="501921"/>
            </a:xfrm>
            <a:custGeom>
              <a:rect b="b" l="l" r="r" t="t"/>
              <a:pathLst>
                <a:path extrusionOk="0" h="5999" w="8850">
                  <a:moveTo>
                    <a:pt x="4201" y="1"/>
                  </a:moveTo>
                  <a:cubicBezTo>
                    <a:pt x="2691" y="1"/>
                    <a:pt x="3816" y="2366"/>
                    <a:pt x="3816" y="2366"/>
                  </a:cubicBezTo>
                  <a:cubicBezTo>
                    <a:pt x="3816" y="2366"/>
                    <a:pt x="3375" y="1705"/>
                    <a:pt x="2558" y="1705"/>
                  </a:cubicBezTo>
                  <a:cubicBezTo>
                    <a:pt x="2201" y="1705"/>
                    <a:pt x="1773" y="1831"/>
                    <a:pt x="1279" y="2193"/>
                  </a:cubicBezTo>
                  <a:cubicBezTo>
                    <a:pt x="0" y="3104"/>
                    <a:pt x="1800" y="5011"/>
                    <a:pt x="1800" y="5011"/>
                  </a:cubicBezTo>
                  <a:cubicBezTo>
                    <a:pt x="2483" y="5734"/>
                    <a:pt x="3331" y="5998"/>
                    <a:pt x="4184" y="5998"/>
                  </a:cubicBezTo>
                  <a:cubicBezTo>
                    <a:pt x="6501" y="5998"/>
                    <a:pt x="8849" y="4050"/>
                    <a:pt x="7992" y="4050"/>
                  </a:cubicBezTo>
                  <a:cubicBezTo>
                    <a:pt x="7963" y="4050"/>
                    <a:pt x="7929" y="4053"/>
                    <a:pt x="7892" y="4058"/>
                  </a:cubicBezTo>
                  <a:cubicBezTo>
                    <a:pt x="7852" y="4063"/>
                    <a:pt x="7813" y="4066"/>
                    <a:pt x="7775" y="4066"/>
                  </a:cubicBezTo>
                  <a:cubicBezTo>
                    <a:pt x="6396" y="4066"/>
                    <a:pt x="6366" y="320"/>
                    <a:pt x="4488" y="25"/>
                  </a:cubicBezTo>
                  <a:cubicBezTo>
                    <a:pt x="4383" y="8"/>
                    <a:pt x="4288" y="1"/>
                    <a:pt x="4201" y="1"/>
                  </a:cubicBezTo>
                  <a:close/>
                </a:path>
              </a:pathLst>
            </a:custGeom>
            <a:solidFill>
              <a:srgbClr val="F3CBA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25"/>
            <p:cNvSpPr/>
            <p:nvPr/>
          </p:nvSpPr>
          <p:spPr>
            <a:xfrm>
              <a:off x="2729322" y="3572846"/>
              <a:ext cx="139892" cy="92034"/>
            </a:xfrm>
            <a:custGeom>
              <a:rect b="b" l="l" r="r" t="t"/>
              <a:pathLst>
                <a:path extrusionOk="0" h="1100" w="1672">
                  <a:moveTo>
                    <a:pt x="347" y="1"/>
                  </a:moveTo>
                  <a:cubicBezTo>
                    <a:pt x="246" y="1"/>
                    <a:pt x="180" y="32"/>
                    <a:pt x="174" y="118"/>
                  </a:cubicBezTo>
                  <a:cubicBezTo>
                    <a:pt x="174" y="118"/>
                    <a:pt x="0" y="986"/>
                    <a:pt x="412" y="1094"/>
                  </a:cubicBezTo>
                  <a:cubicBezTo>
                    <a:pt x="432" y="1098"/>
                    <a:pt x="453" y="1100"/>
                    <a:pt x="474" y="1100"/>
                  </a:cubicBezTo>
                  <a:cubicBezTo>
                    <a:pt x="920" y="1100"/>
                    <a:pt x="1672" y="267"/>
                    <a:pt x="1258" y="205"/>
                  </a:cubicBezTo>
                  <a:cubicBezTo>
                    <a:pt x="972" y="160"/>
                    <a:pt x="573"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25"/>
            <p:cNvSpPr/>
            <p:nvPr/>
          </p:nvSpPr>
          <p:spPr>
            <a:xfrm>
              <a:off x="2422775" y="3474372"/>
              <a:ext cx="94377" cy="88437"/>
            </a:xfrm>
            <a:custGeom>
              <a:rect b="b" l="l" r="r" t="t"/>
              <a:pathLst>
                <a:path extrusionOk="0" h="1057" w="1128">
                  <a:moveTo>
                    <a:pt x="607" y="0"/>
                  </a:moveTo>
                  <a:cubicBezTo>
                    <a:pt x="597" y="0"/>
                    <a:pt x="586" y="5"/>
                    <a:pt x="586" y="16"/>
                  </a:cubicBezTo>
                  <a:cubicBezTo>
                    <a:pt x="564" y="38"/>
                    <a:pt x="564" y="60"/>
                    <a:pt x="586" y="81"/>
                  </a:cubicBezTo>
                  <a:cubicBezTo>
                    <a:pt x="759" y="320"/>
                    <a:pt x="1019" y="775"/>
                    <a:pt x="976" y="905"/>
                  </a:cubicBezTo>
                  <a:cubicBezTo>
                    <a:pt x="954" y="927"/>
                    <a:pt x="933" y="949"/>
                    <a:pt x="911" y="949"/>
                  </a:cubicBezTo>
                  <a:cubicBezTo>
                    <a:pt x="900" y="951"/>
                    <a:pt x="889" y="951"/>
                    <a:pt x="877" y="951"/>
                  </a:cubicBezTo>
                  <a:cubicBezTo>
                    <a:pt x="632" y="951"/>
                    <a:pt x="210" y="528"/>
                    <a:pt x="65" y="342"/>
                  </a:cubicBezTo>
                  <a:cubicBezTo>
                    <a:pt x="55" y="331"/>
                    <a:pt x="44" y="325"/>
                    <a:pt x="33" y="325"/>
                  </a:cubicBezTo>
                  <a:cubicBezTo>
                    <a:pt x="22" y="325"/>
                    <a:pt x="11" y="331"/>
                    <a:pt x="0" y="342"/>
                  </a:cubicBezTo>
                  <a:cubicBezTo>
                    <a:pt x="0" y="363"/>
                    <a:pt x="0" y="385"/>
                    <a:pt x="0" y="407"/>
                  </a:cubicBezTo>
                  <a:cubicBezTo>
                    <a:pt x="22" y="428"/>
                    <a:pt x="542" y="1057"/>
                    <a:pt x="889" y="1057"/>
                  </a:cubicBezTo>
                  <a:cubicBezTo>
                    <a:pt x="889" y="1035"/>
                    <a:pt x="911" y="1035"/>
                    <a:pt x="933" y="1035"/>
                  </a:cubicBezTo>
                  <a:cubicBezTo>
                    <a:pt x="976" y="1014"/>
                    <a:pt x="1019" y="992"/>
                    <a:pt x="1041" y="927"/>
                  </a:cubicBezTo>
                  <a:cubicBezTo>
                    <a:pt x="1128" y="710"/>
                    <a:pt x="694" y="81"/>
                    <a:pt x="629" y="16"/>
                  </a:cubicBezTo>
                  <a:cubicBezTo>
                    <a:pt x="629" y="5"/>
                    <a:pt x="618" y="0"/>
                    <a:pt x="6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25"/>
            <p:cNvSpPr/>
            <p:nvPr/>
          </p:nvSpPr>
          <p:spPr>
            <a:xfrm>
              <a:off x="2549694" y="3363600"/>
              <a:ext cx="96301" cy="106760"/>
            </a:xfrm>
            <a:custGeom>
              <a:rect b="b" l="l" r="r" t="t"/>
              <a:pathLst>
                <a:path extrusionOk="0" h="1276" w="1151">
                  <a:moveTo>
                    <a:pt x="471" y="0"/>
                  </a:moveTo>
                  <a:cubicBezTo>
                    <a:pt x="440" y="0"/>
                    <a:pt x="403" y="36"/>
                    <a:pt x="435" y="83"/>
                  </a:cubicBezTo>
                  <a:cubicBezTo>
                    <a:pt x="673" y="408"/>
                    <a:pt x="1042" y="972"/>
                    <a:pt x="977" y="1145"/>
                  </a:cubicBezTo>
                  <a:cubicBezTo>
                    <a:pt x="977" y="1145"/>
                    <a:pt x="955" y="1167"/>
                    <a:pt x="933" y="1167"/>
                  </a:cubicBezTo>
                  <a:cubicBezTo>
                    <a:pt x="923" y="1169"/>
                    <a:pt x="911" y="1170"/>
                    <a:pt x="900" y="1170"/>
                  </a:cubicBezTo>
                  <a:cubicBezTo>
                    <a:pt x="654" y="1170"/>
                    <a:pt x="233" y="746"/>
                    <a:pt x="88" y="560"/>
                  </a:cubicBezTo>
                  <a:cubicBezTo>
                    <a:pt x="77" y="549"/>
                    <a:pt x="66" y="544"/>
                    <a:pt x="55" y="544"/>
                  </a:cubicBezTo>
                  <a:cubicBezTo>
                    <a:pt x="44" y="544"/>
                    <a:pt x="34" y="549"/>
                    <a:pt x="23" y="560"/>
                  </a:cubicBezTo>
                  <a:cubicBezTo>
                    <a:pt x="1" y="581"/>
                    <a:pt x="1" y="603"/>
                    <a:pt x="23" y="625"/>
                  </a:cubicBezTo>
                  <a:cubicBezTo>
                    <a:pt x="44" y="647"/>
                    <a:pt x="565" y="1275"/>
                    <a:pt x="912" y="1275"/>
                  </a:cubicBezTo>
                  <a:lnTo>
                    <a:pt x="933" y="1254"/>
                  </a:lnTo>
                  <a:cubicBezTo>
                    <a:pt x="998" y="1254"/>
                    <a:pt x="1020" y="1210"/>
                    <a:pt x="1042" y="1167"/>
                  </a:cubicBezTo>
                  <a:cubicBezTo>
                    <a:pt x="1150" y="928"/>
                    <a:pt x="565" y="126"/>
                    <a:pt x="500" y="18"/>
                  </a:cubicBezTo>
                  <a:cubicBezTo>
                    <a:pt x="494" y="6"/>
                    <a:pt x="482" y="0"/>
                    <a:pt x="47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25"/>
            <p:cNvSpPr/>
            <p:nvPr/>
          </p:nvSpPr>
          <p:spPr>
            <a:xfrm>
              <a:off x="2589602" y="3601292"/>
              <a:ext cx="81743" cy="88855"/>
            </a:xfrm>
            <a:custGeom>
              <a:rect b="b" l="l" r="r" t="t"/>
              <a:pathLst>
                <a:path extrusionOk="0" h="1062" w="977">
                  <a:moveTo>
                    <a:pt x="445" y="1"/>
                  </a:moveTo>
                  <a:cubicBezTo>
                    <a:pt x="435" y="1"/>
                    <a:pt x="424" y="6"/>
                    <a:pt x="413" y="17"/>
                  </a:cubicBezTo>
                  <a:cubicBezTo>
                    <a:pt x="391" y="39"/>
                    <a:pt x="1" y="602"/>
                    <a:pt x="196" y="906"/>
                  </a:cubicBezTo>
                  <a:cubicBezTo>
                    <a:pt x="290" y="1000"/>
                    <a:pt x="418" y="1062"/>
                    <a:pt x="549" y="1062"/>
                  </a:cubicBezTo>
                  <a:cubicBezTo>
                    <a:pt x="569" y="1062"/>
                    <a:pt x="588" y="1060"/>
                    <a:pt x="608" y="1058"/>
                  </a:cubicBezTo>
                  <a:cubicBezTo>
                    <a:pt x="716" y="1058"/>
                    <a:pt x="825" y="1058"/>
                    <a:pt x="933" y="1036"/>
                  </a:cubicBezTo>
                  <a:cubicBezTo>
                    <a:pt x="955" y="1036"/>
                    <a:pt x="977" y="1014"/>
                    <a:pt x="977" y="993"/>
                  </a:cubicBezTo>
                  <a:cubicBezTo>
                    <a:pt x="955" y="971"/>
                    <a:pt x="933" y="949"/>
                    <a:pt x="912" y="949"/>
                  </a:cubicBezTo>
                  <a:cubicBezTo>
                    <a:pt x="787" y="973"/>
                    <a:pt x="679" y="985"/>
                    <a:pt x="588" y="985"/>
                  </a:cubicBezTo>
                  <a:cubicBezTo>
                    <a:pt x="426" y="985"/>
                    <a:pt x="317" y="946"/>
                    <a:pt x="261" y="862"/>
                  </a:cubicBezTo>
                  <a:cubicBezTo>
                    <a:pt x="131" y="667"/>
                    <a:pt x="370" y="212"/>
                    <a:pt x="478" y="60"/>
                  </a:cubicBezTo>
                  <a:cubicBezTo>
                    <a:pt x="500" y="60"/>
                    <a:pt x="500" y="17"/>
                    <a:pt x="478" y="17"/>
                  </a:cubicBezTo>
                  <a:cubicBezTo>
                    <a:pt x="467" y="6"/>
                    <a:pt x="456"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25"/>
            <p:cNvSpPr/>
            <p:nvPr/>
          </p:nvSpPr>
          <p:spPr>
            <a:xfrm>
              <a:off x="2163414" y="3216265"/>
              <a:ext cx="215946" cy="205069"/>
            </a:xfrm>
            <a:custGeom>
              <a:rect b="b" l="l" r="r" t="t"/>
              <a:pathLst>
                <a:path extrusionOk="0" h="2451" w="2581">
                  <a:moveTo>
                    <a:pt x="1713" y="1"/>
                  </a:moveTo>
                  <a:cubicBezTo>
                    <a:pt x="1648" y="1"/>
                    <a:pt x="1583" y="44"/>
                    <a:pt x="1539" y="88"/>
                  </a:cubicBezTo>
                  <a:cubicBezTo>
                    <a:pt x="1323" y="348"/>
                    <a:pt x="1409" y="1172"/>
                    <a:pt x="1474" y="1540"/>
                  </a:cubicBezTo>
                  <a:cubicBezTo>
                    <a:pt x="1236" y="1215"/>
                    <a:pt x="715" y="543"/>
                    <a:pt x="412" y="521"/>
                  </a:cubicBezTo>
                  <a:cubicBezTo>
                    <a:pt x="369" y="521"/>
                    <a:pt x="325" y="521"/>
                    <a:pt x="282" y="565"/>
                  </a:cubicBezTo>
                  <a:cubicBezTo>
                    <a:pt x="0" y="890"/>
                    <a:pt x="87" y="2342"/>
                    <a:pt x="87" y="2408"/>
                  </a:cubicBezTo>
                  <a:cubicBezTo>
                    <a:pt x="87" y="2429"/>
                    <a:pt x="108" y="2451"/>
                    <a:pt x="130" y="2451"/>
                  </a:cubicBezTo>
                  <a:cubicBezTo>
                    <a:pt x="152" y="2451"/>
                    <a:pt x="173" y="2429"/>
                    <a:pt x="173" y="2408"/>
                  </a:cubicBezTo>
                  <a:cubicBezTo>
                    <a:pt x="152" y="1996"/>
                    <a:pt x="130" y="868"/>
                    <a:pt x="347" y="630"/>
                  </a:cubicBezTo>
                  <a:cubicBezTo>
                    <a:pt x="369" y="608"/>
                    <a:pt x="390" y="608"/>
                    <a:pt x="412" y="608"/>
                  </a:cubicBezTo>
                  <a:cubicBezTo>
                    <a:pt x="694" y="630"/>
                    <a:pt x="1301" y="1432"/>
                    <a:pt x="1496" y="1757"/>
                  </a:cubicBezTo>
                  <a:cubicBezTo>
                    <a:pt x="1510" y="1757"/>
                    <a:pt x="1525" y="1767"/>
                    <a:pt x="1539" y="1767"/>
                  </a:cubicBezTo>
                  <a:cubicBezTo>
                    <a:pt x="1547" y="1767"/>
                    <a:pt x="1554" y="1764"/>
                    <a:pt x="1561" y="1757"/>
                  </a:cubicBezTo>
                  <a:cubicBezTo>
                    <a:pt x="1583" y="1757"/>
                    <a:pt x="1583" y="1735"/>
                    <a:pt x="1583" y="1714"/>
                  </a:cubicBezTo>
                  <a:cubicBezTo>
                    <a:pt x="1518" y="1367"/>
                    <a:pt x="1388" y="413"/>
                    <a:pt x="1604" y="153"/>
                  </a:cubicBezTo>
                  <a:cubicBezTo>
                    <a:pt x="1626" y="109"/>
                    <a:pt x="1669" y="88"/>
                    <a:pt x="1713" y="88"/>
                  </a:cubicBezTo>
                  <a:cubicBezTo>
                    <a:pt x="2081" y="88"/>
                    <a:pt x="2407" y="1107"/>
                    <a:pt x="2493" y="1497"/>
                  </a:cubicBezTo>
                  <a:cubicBezTo>
                    <a:pt x="2493" y="1519"/>
                    <a:pt x="2515" y="1540"/>
                    <a:pt x="2537" y="1540"/>
                  </a:cubicBezTo>
                  <a:cubicBezTo>
                    <a:pt x="2558" y="1519"/>
                    <a:pt x="2580" y="1497"/>
                    <a:pt x="2580" y="1475"/>
                  </a:cubicBezTo>
                  <a:cubicBezTo>
                    <a:pt x="2558" y="1410"/>
                    <a:pt x="2233" y="1"/>
                    <a:pt x="17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8" name="Google Shape;2068;p25"/>
          <p:cNvGrpSpPr/>
          <p:nvPr/>
        </p:nvGrpSpPr>
        <p:grpSpPr>
          <a:xfrm>
            <a:off x="2601915" y="2650456"/>
            <a:ext cx="1706675" cy="1139640"/>
            <a:chOff x="3696494" y="2713420"/>
            <a:chExt cx="2025727" cy="1468041"/>
          </a:xfrm>
        </p:grpSpPr>
        <p:sp>
          <p:nvSpPr>
            <p:cNvPr id="2069" name="Google Shape;2069;p25"/>
            <p:cNvSpPr/>
            <p:nvPr/>
          </p:nvSpPr>
          <p:spPr>
            <a:xfrm>
              <a:off x="5226338" y="3303633"/>
              <a:ext cx="495883" cy="330652"/>
            </a:xfrm>
            <a:custGeom>
              <a:rect b="b" l="l" r="r" t="t"/>
              <a:pathLst>
                <a:path extrusionOk="0" h="3480" w="5219">
                  <a:moveTo>
                    <a:pt x="1490" y="1"/>
                  </a:moveTo>
                  <a:cubicBezTo>
                    <a:pt x="440" y="40"/>
                    <a:pt x="0" y="2536"/>
                    <a:pt x="921" y="2536"/>
                  </a:cubicBezTo>
                  <a:cubicBezTo>
                    <a:pt x="1027" y="2536"/>
                    <a:pt x="1151" y="2503"/>
                    <a:pt x="1295" y="2429"/>
                  </a:cubicBezTo>
                  <a:cubicBezTo>
                    <a:pt x="1540" y="2304"/>
                    <a:pt x="1768" y="2251"/>
                    <a:pt x="1981" y="2251"/>
                  </a:cubicBezTo>
                  <a:cubicBezTo>
                    <a:pt x="3015" y="2251"/>
                    <a:pt x="3684" y="3479"/>
                    <a:pt x="4181" y="3479"/>
                  </a:cubicBezTo>
                  <a:cubicBezTo>
                    <a:pt x="4395" y="3479"/>
                    <a:pt x="4576" y="3252"/>
                    <a:pt x="4742" y="2602"/>
                  </a:cubicBezTo>
                  <a:cubicBezTo>
                    <a:pt x="5219" y="673"/>
                    <a:pt x="1490" y="1"/>
                    <a:pt x="149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25"/>
            <p:cNvSpPr/>
            <p:nvPr/>
          </p:nvSpPr>
          <p:spPr>
            <a:xfrm>
              <a:off x="3944469" y="2965106"/>
              <a:ext cx="1468837" cy="1030248"/>
            </a:xfrm>
            <a:custGeom>
              <a:rect b="b" l="l" r="r" t="t"/>
              <a:pathLst>
                <a:path extrusionOk="0" h="10843" w="15459">
                  <a:moveTo>
                    <a:pt x="10272" y="0"/>
                  </a:moveTo>
                  <a:cubicBezTo>
                    <a:pt x="6896" y="0"/>
                    <a:pt x="8165" y="4069"/>
                    <a:pt x="6201" y="4214"/>
                  </a:cubicBezTo>
                  <a:cubicBezTo>
                    <a:pt x="2385" y="4496"/>
                    <a:pt x="0" y="7922"/>
                    <a:pt x="2472" y="9548"/>
                  </a:cubicBezTo>
                  <a:cubicBezTo>
                    <a:pt x="3904" y="10492"/>
                    <a:pt x="5021" y="10842"/>
                    <a:pt x="5986" y="10842"/>
                  </a:cubicBezTo>
                  <a:cubicBezTo>
                    <a:pt x="8456" y="10842"/>
                    <a:pt x="9934" y="8550"/>
                    <a:pt x="13160" y="8052"/>
                  </a:cubicBezTo>
                  <a:cubicBezTo>
                    <a:pt x="15459" y="7705"/>
                    <a:pt x="15112" y="4171"/>
                    <a:pt x="15112" y="4171"/>
                  </a:cubicBezTo>
                  <a:cubicBezTo>
                    <a:pt x="15112" y="4171"/>
                    <a:pt x="14830" y="463"/>
                    <a:pt x="10797" y="30"/>
                  </a:cubicBezTo>
                  <a:cubicBezTo>
                    <a:pt x="10611" y="10"/>
                    <a:pt x="10436" y="0"/>
                    <a:pt x="1027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25"/>
            <p:cNvSpPr/>
            <p:nvPr/>
          </p:nvSpPr>
          <p:spPr>
            <a:xfrm>
              <a:off x="4782833" y="2713420"/>
              <a:ext cx="879649" cy="707387"/>
            </a:xfrm>
            <a:custGeom>
              <a:rect b="b" l="l" r="r" t="t"/>
              <a:pathLst>
                <a:path extrusionOk="0" h="7445" w="9258">
                  <a:moveTo>
                    <a:pt x="4448" y="0"/>
                  </a:moveTo>
                  <a:cubicBezTo>
                    <a:pt x="4365" y="0"/>
                    <a:pt x="4296" y="37"/>
                    <a:pt x="4250" y="121"/>
                  </a:cubicBezTo>
                  <a:cubicBezTo>
                    <a:pt x="3925" y="749"/>
                    <a:pt x="5117" y="1833"/>
                    <a:pt x="5117" y="1833"/>
                  </a:cubicBezTo>
                  <a:lnTo>
                    <a:pt x="2472" y="3134"/>
                  </a:lnTo>
                  <a:cubicBezTo>
                    <a:pt x="2472" y="3134"/>
                    <a:pt x="1486" y="1440"/>
                    <a:pt x="774" y="1440"/>
                  </a:cubicBezTo>
                  <a:cubicBezTo>
                    <a:pt x="641" y="1440"/>
                    <a:pt x="518" y="1499"/>
                    <a:pt x="412" y="1638"/>
                  </a:cubicBezTo>
                  <a:cubicBezTo>
                    <a:pt x="0" y="2159"/>
                    <a:pt x="1756" y="3459"/>
                    <a:pt x="1756" y="3459"/>
                  </a:cubicBezTo>
                  <a:cubicBezTo>
                    <a:pt x="934" y="6430"/>
                    <a:pt x="2021" y="7445"/>
                    <a:pt x="3658" y="7445"/>
                  </a:cubicBezTo>
                  <a:cubicBezTo>
                    <a:pt x="4566" y="7445"/>
                    <a:pt x="5643" y="7132"/>
                    <a:pt x="6656" y="6668"/>
                  </a:cubicBezTo>
                  <a:cubicBezTo>
                    <a:pt x="9258" y="5497"/>
                    <a:pt x="6179" y="1530"/>
                    <a:pt x="6179" y="1530"/>
                  </a:cubicBezTo>
                  <a:cubicBezTo>
                    <a:pt x="6179" y="1530"/>
                    <a:pt x="4991" y="0"/>
                    <a:pt x="444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25"/>
            <p:cNvSpPr/>
            <p:nvPr/>
          </p:nvSpPr>
          <p:spPr>
            <a:xfrm>
              <a:off x="5005251" y="3087671"/>
              <a:ext cx="566669" cy="324571"/>
            </a:xfrm>
            <a:custGeom>
              <a:rect b="b" l="l" r="r" t="t"/>
              <a:pathLst>
                <a:path extrusionOk="0" h="3416" w="5964">
                  <a:moveTo>
                    <a:pt x="4888" y="0"/>
                  </a:moveTo>
                  <a:cubicBezTo>
                    <a:pt x="3554" y="0"/>
                    <a:pt x="4229" y="2230"/>
                    <a:pt x="4229" y="2230"/>
                  </a:cubicBezTo>
                  <a:cubicBezTo>
                    <a:pt x="3491" y="1992"/>
                    <a:pt x="2733" y="1797"/>
                    <a:pt x="1995" y="1645"/>
                  </a:cubicBezTo>
                  <a:cubicBezTo>
                    <a:pt x="1906" y="1627"/>
                    <a:pt x="1819" y="1619"/>
                    <a:pt x="1735" y="1619"/>
                  </a:cubicBezTo>
                  <a:cubicBezTo>
                    <a:pt x="602" y="1619"/>
                    <a:pt x="1" y="3141"/>
                    <a:pt x="1" y="3141"/>
                  </a:cubicBezTo>
                  <a:cubicBezTo>
                    <a:pt x="1" y="3141"/>
                    <a:pt x="984" y="3416"/>
                    <a:pt x="2158" y="3416"/>
                  </a:cubicBezTo>
                  <a:cubicBezTo>
                    <a:pt x="2820" y="3416"/>
                    <a:pt x="3544" y="3328"/>
                    <a:pt x="4185" y="3054"/>
                  </a:cubicBezTo>
                  <a:cubicBezTo>
                    <a:pt x="5963" y="2295"/>
                    <a:pt x="5226" y="41"/>
                    <a:pt x="5226" y="41"/>
                  </a:cubicBezTo>
                  <a:cubicBezTo>
                    <a:pt x="5101" y="13"/>
                    <a:pt x="4989" y="0"/>
                    <a:pt x="488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25"/>
            <p:cNvSpPr/>
            <p:nvPr/>
          </p:nvSpPr>
          <p:spPr>
            <a:xfrm>
              <a:off x="5277168" y="3159500"/>
              <a:ext cx="180529" cy="147938"/>
            </a:xfrm>
            <a:custGeom>
              <a:rect b="b" l="l" r="r" t="t"/>
              <a:pathLst>
                <a:path extrusionOk="0" h="1557" w="1900">
                  <a:moveTo>
                    <a:pt x="1475" y="0"/>
                  </a:moveTo>
                  <a:lnTo>
                    <a:pt x="1" y="824"/>
                  </a:lnTo>
                  <a:cubicBezTo>
                    <a:pt x="593" y="1359"/>
                    <a:pt x="976" y="1556"/>
                    <a:pt x="1218" y="1556"/>
                  </a:cubicBezTo>
                  <a:cubicBezTo>
                    <a:pt x="1899" y="1556"/>
                    <a:pt x="1475" y="0"/>
                    <a:pt x="14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25"/>
            <p:cNvSpPr/>
            <p:nvPr/>
          </p:nvSpPr>
          <p:spPr>
            <a:xfrm>
              <a:off x="5019692" y="3017363"/>
              <a:ext cx="333788" cy="267847"/>
            </a:xfrm>
            <a:custGeom>
              <a:rect b="b" l="l" r="r" t="t"/>
              <a:pathLst>
                <a:path extrusionOk="0" h="2819" w="3513">
                  <a:moveTo>
                    <a:pt x="66" y="0"/>
                  </a:moveTo>
                  <a:cubicBezTo>
                    <a:pt x="44" y="0"/>
                    <a:pt x="22" y="0"/>
                    <a:pt x="1" y="22"/>
                  </a:cubicBezTo>
                  <a:cubicBezTo>
                    <a:pt x="1" y="44"/>
                    <a:pt x="1" y="65"/>
                    <a:pt x="22" y="65"/>
                  </a:cubicBezTo>
                  <a:cubicBezTo>
                    <a:pt x="1345" y="737"/>
                    <a:pt x="2516" y="1648"/>
                    <a:pt x="3448" y="2797"/>
                  </a:cubicBezTo>
                  <a:cubicBezTo>
                    <a:pt x="3448" y="2797"/>
                    <a:pt x="3448" y="2819"/>
                    <a:pt x="3470" y="2819"/>
                  </a:cubicBezTo>
                  <a:cubicBezTo>
                    <a:pt x="3491" y="2819"/>
                    <a:pt x="3491" y="2819"/>
                    <a:pt x="3513" y="2797"/>
                  </a:cubicBezTo>
                  <a:cubicBezTo>
                    <a:pt x="3513" y="2797"/>
                    <a:pt x="3513" y="2754"/>
                    <a:pt x="3513" y="2754"/>
                  </a:cubicBezTo>
                  <a:cubicBezTo>
                    <a:pt x="2559" y="1605"/>
                    <a:pt x="1388" y="67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25"/>
            <p:cNvSpPr/>
            <p:nvPr/>
          </p:nvSpPr>
          <p:spPr>
            <a:xfrm>
              <a:off x="5254556" y="2889572"/>
              <a:ext cx="171027" cy="356496"/>
            </a:xfrm>
            <a:custGeom>
              <a:rect b="b" l="l" r="r" t="t"/>
              <a:pathLst>
                <a:path extrusionOk="0" h="3752" w="1800">
                  <a:moveTo>
                    <a:pt x="22" y="1"/>
                  </a:moveTo>
                  <a:cubicBezTo>
                    <a:pt x="22" y="23"/>
                    <a:pt x="0" y="23"/>
                    <a:pt x="0" y="44"/>
                  </a:cubicBezTo>
                  <a:cubicBezTo>
                    <a:pt x="130" y="608"/>
                    <a:pt x="282" y="1172"/>
                    <a:pt x="456" y="1735"/>
                  </a:cubicBezTo>
                  <a:cubicBezTo>
                    <a:pt x="867" y="2885"/>
                    <a:pt x="1301" y="3557"/>
                    <a:pt x="1735" y="3752"/>
                  </a:cubicBezTo>
                  <a:lnTo>
                    <a:pt x="1756" y="3752"/>
                  </a:lnTo>
                  <a:cubicBezTo>
                    <a:pt x="1778" y="3752"/>
                    <a:pt x="1778" y="3752"/>
                    <a:pt x="1800" y="3730"/>
                  </a:cubicBezTo>
                  <a:cubicBezTo>
                    <a:pt x="1800" y="3708"/>
                    <a:pt x="1800" y="3687"/>
                    <a:pt x="1778" y="3687"/>
                  </a:cubicBezTo>
                  <a:cubicBezTo>
                    <a:pt x="737" y="3253"/>
                    <a:pt x="87" y="66"/>
                    <a:pt x="87" y="44"/>
                  </a:cubicBezTo>
                  <a:cubicBezTo>
                    <a:pt x="65" y="23"/>
                    <a:pt x="4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25"/>
            <p:cNvSpPr/>
            <p:nvPr/>
          </p:nvSpPr>
          <p:spPr>
            <a:xfrm>
              <a:off x="5345195" y="3011187"/>
              <a:ext cx="57769" cy="63945"/>
            </a:xfrm>
            <a:custGeom>
              <a:rect b="b" l="l" r="r" t="t"/>
              <a:pathLst>
                <a:path extrusionOk="0" h="673" w="608">
                  <a:moveTo>
                    <a:pt x="542" y="0"/>
                  </a:moveTo>
                  <a:cubicBezTo>
                    <a:pt x="520" y="0"/>
                    <a:pt x="499" y="22"/>
                    <a:pt x="499" y="44"/>
                  </a:cubicBezTo>
                  <a:cubicBezTo>
                    <a:pt x="520" y="217"/>
                    <a:pt x="520" y="412"/>
                    <a:pt x="499" y="607"/>
                  </a:cubicBezTo>
                  <a:cubicBezTo>
                    <a:pt x="347" y="499"/>
                    <a:pt x="195" y="390"/>
                    <a:pt x="87" y="260"/>
                  </a:cubicBezTo>
                  <a:cubicBezTo>
                    <a:pt x="76" y="249"/>
                    <a:pt x="65" y="244"/>
                    <a:pt x="54" y="244"/>
                  </a:cubicBezTo>
                  <a:cubicBezTo>
                    <a:pt x="44" y="244"/>
                    <a:pt x="33" y="249"/>
                    <a:pt x="22" y="260"/>
                  </a:cubicBezTo>
                  <a:cubicBezTo>
                    <a:pt x="0" y="260"/>
                    <a:pt x="0" y="282"/>
                    <a:pt x="22" y="304"/>
                  </a:cubicBezTo>
                  <a:cubicBezTo>
                    <a:pt x="195" y="477"/>
                    <a:pt x="412" y="672"/>
                    <a:pt x="499" y="672"/>
                  </a:cubicBezTo>
                  <a:lnTo>
                    <a:pt x="520" y="672"/>
                  </a:lnTo>
                  <a:cubicBezTo>
                    <a:pt x="586" y="651"/>
                    <a:pt x="607" y="434"/>
                    <a:pt x="586" y="44"/>
                  </a:cubicBezTo>
                  <a:cubicBezTo>
                    <a:pt x="586" y="22"/>
                    <a:pt x="564" y="0"/>
                    <a:pt x="5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25"/>
            <p:cNvSpPr/>
            <p:nvPr/>
          </p:nvSpPr>
          <p:spPr>
            <a:xfrm>
              <a:off x="5102445" y="3116175"/>
              <a:ext cx="59479" cy="66035"/>
            </a:xfrm>
            <a:custGeom>
              <a:rect b="b" l="l" r="r" t="t"/>
              <a:pathLst>
                <a:path extrusionOk="0" h="695" w="626">
                  <a:moveTo>
                    <a:pt x="539" y="1"/>
                  </a:moveTo>
                  <a:cubicBezTo>
                    <a:pt x="517" y="1"/>
                    <a:pt x="496" y="23"/>
                    <a:pt x="496" y="44"/>
                  </a:cubicBezTo>
                  <a:cubicBezTo>
                    <a:pt x="539" y="239"/>
                    <a:pt x="539" y="413"/>
                    <a:pt x="496" y="608"/>
                  </a:cubicBezTo>
                  <a:cubicBezTo>
                    <a:pt x="344" y="521"/>
                    <a:pt x="214" y="391"/>
                    <a:pt x="84" y="261"/>
                  </a:cubicBezTo>
                  <a:cubicBezTo>
                    <a:pt x="76" y="257"/>
                    <a:pt x="68" y="255"/>
                    <a:pt x="60" y="255"/>
                  </a:cubicBezTo>
                  <a:cubicBezTo>
                    <a:pt x="26" y="255"/>
                    <a:pt x="1" y="291"/>
                    <a:pt x="19" y="326"/>
                  </a:cubicBezTo>
                  <a:cubicBezTo>
                    <a:pt x="192" y="500"/>
                    <a:pt x="409" y="695"/>
                    <a:pt x="517" y="695"/>
                  </a:cubicBezTo>
                  <a:lnTo>
                    <a:pt x="517" y="673"/>
                  </a:lnTo>
                  <a:cubicBezTo>
                    <a:pt x="604" y="651"/>
                    <a:pt x="626" y="434"/>
                    <a:pt x="582" y="44"/>
                  </a:cubicBezTo>
                  <a:cubicBezTo>
                    <a:pt x="582" y="23"/>
                    <a:pt x="561" y="1"/>
                    <a:pt x="5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25"/>
            <p:cNvSpPr/>
            <p:nvPr/>
          </p:nvSpPr>
          <p:spPr>
            <a:xfrm>
              <a:off x="4877558" y="2902018"/>
              <a:ext cx="113448" cy="123615"/>
            </a:xfrm>
            <a:custGeom>
              <a:rect b="b" l="l" r="r" t="t"/>
              <a:pathLst>
                <a:path extrusionOk="0" h="1301" w="1194">
                  <a:moveTo>
                    <a:pt x="196" y="0"/>
                  </a:moveTo>
                  <a:cubicBezTo>
                    <a:pt x="131" y="0"/>
                    <a:pt x="87" y="0"/>
                    <a:pt x="44" y="43"/>
                  </a:cubicBezTo>
                  <a:cubicBezTo>
                    <a:pt x="22" y="65"/>
                    <a:pt x="1" y="108"/>
                    <a:pt x="1" y="152"/>
                  </a:cubicBezTo>
                  <a:cubicBezTo>
                    <a:pt x="1" y="390"/>
                    <a:pt x="499" y="802"/>
                    <a:pt x="998" y="1193"/>
                  </a:cubicBezTo>
                  <a:lnTo>
                    <a:pt x="1106" y="1279"/>
                  </a:lnTo>
                  <a:cubicBezTo>
                    <a:pt x="1106" y="1279"/>
                    <a:pt x="1106" y="1301"/>
                    <a:pt x="1128" y="1301"/>
                  </a:cubicBezTo>
                  <a:cubicBezTo>
                    <a:pt x="1150" y="1301"/>
                    <a:pt x="1171" y="1301"/>
                    <a:pt x="1171" y="1279"/>
                  </a:cubicBezTo>
                  <a:cubicBezTo>
                    <a:pt x="1171" y="1236"/>
                    <a:pt x="1171" y="1236"/>
                    <a:pt x="1041" y="1149"/>
                  </a:cubicBezTo>
                  <a:cubicBezTo>
                    <a:pt x="803" y="954"/>
                    <a:pt x="87" y="390"/>
                    <a:pt x="87" y="152"/>
                  </a:cubicBezTo>
                  <a:cubicBezTo>
                    <a:pt x="87" y="152"/>
                    <a:pt x="109" y="130"/>
                    <a:pt x="109" y="108"/>
                  </a:cubicBezTo>
                  <a:cubicBezTo>
                    <a:pt x="131" y="87"/>
                    <a:pt x="152" y="87"/>
                    <a:pt x="196" y="87"/>
                  </a:cubicBezTo>
                  <a:cubicBezTo>
                    <a:pt x="434" y="130"/>
                    <a:pt x="933" y="824"/>
                    <a:pt x="1106" y="1106"/>
                  </a:cubicBezTo>
                  <a:lnTo>
                    <a:pt x="1171" y="1106"/>
                  </a:lnTo>
                  <a:cubicBezTo>
                    <a:pt x="1193" y="1084"/>
                    <a:pt x="1193" y="1062"/>
                    <a:pt x="1171" y="1041"/>
                  </a:cubicBezTo>
                  <a:cubicBezTo>
                    <a:pt x="1150" y="1019"/>
                    <a:pt x="521" y="65"/>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25"/>
            <p:cNvSpPr/>
            <p:nvPr/>
          </p:nvSpPr>
          <p:spPr>
            <a:xfrm>
              <a:off x="4896085" y="3136792"/>
              <a:ext cx="119624" cy="107272"/>
            </a:xfrm>
            <a:custGeom>
              <a:rect b="b" l="l" r="r" t="t"/>
              <a:pathLst>
                <a:path extrusionOk="0" h="1129" w="1259">
                  <a:moveTo>
                    <a:pt x="109" y="1"/>
                  </a:moveTo>
                  <a:cubicBezTo>
                    <a:pt x="1" y="196"/>
                    <a:pt x="1" y="1128"/>
                    <a:pt x="1" y="1128"/>
                  </a:cubicBezTo>
                  <a:lnTo>
                    <a:pt x="1258" y="261"/>
                  </a:lnTo>
                  <a:lnTo>
                    <a:pt x="1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25"/>
            <p:cNvSpPr/>
            <p:nvPr/>
          </p:nvSpPr>
          <p:spPr>
            <a:xfrm>
              <a:off x="4916702" y="3250141"/>
              <a:ext cx="103091" cy="117439"/>
            </a:xfrm>
            <a:custGeom>
              <a:rect b="b" l="l" r="r" t="t"/>
              <a:pathLst>
                <a:path extrusionOk="0" h="1236" w="1085">
                  <a:moveTo>
                    <a:pt x="1085" y="0"/>
                  </a:moveTo>
                  <a:lnTo>
                    <a:pt x="1" y="455"/>
                  </a:lnTo>
                  <a:cubicBezTo>
                    <a:pt x="44" y="976"/>
                    <a:pt x="629" y="1236"/>
                    <a:pt x="629" y="1236"/>
                  </a:cubicBezTo>
                  <a:lnTo>
                    <a:pt x="108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25"/>
            <p:cNvSpPr/>
            <p:nvPr/>
          </p:nvSpPr>
          <p:spPr>
            <a:xfrm>
              <a:off x="5284294" y="3299737"/>
              <a:ext cx="75347" cy="61665"/>
            </a:xfrm>
            <a:custGeom>
              <a:rect b="b" l="l" r="r" t="t"/>
              <a:pathLst>
                <a:path extrusionOk="0" h="649" w="793">
                  <a:moveTo>
                    <a:pt x="42" y="1"/>
                  </a:moveTo>
                  <a:cubicBezTo>
                    <a:pt x="21" y="1"/>
                    <a:pt x="1" y="18"/>
                    <a:pt x="12" y="42"/>
                  </a:cubicBezTo>
                  <a:cubicBezTo>
                    <a:pt x="12" y="107"/>
                    <a:pt x="143" y="649"/>
                    <a:pt x="359" y="649"/>
                  </a:cubicBezTo>
                  <a:cubicBezTo>
                    <a:pt x="511" y="649"/>
                    <a:pt x="641" y="475"/>
                    <a:pt x="793" y="107"/>
                  </a:cubicBezTo>
                  <a:cubicBezTo>
                    <a:pt x="793" y="85"/>
                    <a:pt x="771" y="63"/>
                    <a:pt x="771" y="42"/>
                  </a:cubicBezTo>
                  <a:cubicBezTo>
                    <a:pt x="750" y="42"/>
                    <a:pt x="706" y="42"/>
                    <a:pt x="706" y="63"/>
                  </a:cubicBezTo>
                  <a:cubicBezTo>
                    <a:pt x="554" y="519"/>
                    <a:pt x="424" y="584"/>
                    <a:pt x="381" y="584"/>
                  </a:cubicBezTo>
                  <a:cubicBezTo>
                    <a:pt x="251" y="562"/>
                    <a:pt x="121" y="237"/>
                    <a:pt x="77" y="42"/>
                  </a:cubicBezTo>
                  <a:cubicBezTo>
                    <a:pt x="77" y="12"/>
                    <a:pt x="60"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25"/>
            <p:cNvSpPr/>
            <p:nvPr/>
          </p:nvSpPr>
          <p:spPr>
            <a:xfrm>
              <a:off x="5056746" y="2908194"/>
              <a:ext cx="177298" cy="138057"/>
            </a:xfrm>
            <a:custGeom>
              <a:rect b="b" l="l" r="r" t="t"/>
              <a:pathLst>
                <a:path extrusionOk="0" h="1453" w="1866">
                  <a:moveTo>
                    <a:pt x="998" y="390"/>
                  </a:moveTo>
                  <a:lnTo>
                    <a:pt x="998" y="396"/>
                  </a:lnTo>
                  <a:lnTo>
                    <a:pt x="998" y="396"/>
                  </a:lnTo>
                  <a:lnTo>
                    <a:pt x="1004" y="394"/>
                  </a:lnTo>
                  <a:lnTo>
                    <a:pt x="1004" y="394"/>
                  </a:lnTo>
                  <a:lnTo>
                    <a:pt x="998" y="390"/>
                  </a:lnTo>
                  <a:close/>
                  <a:moveTo>
                    <a:pt x="1800" y="0"/>
                  </a:moveTo>
                  <a:lnTo>
                    <a:pt x="1004" y="394"/>
                  </a:lnTo>
                  <a:lnTo>
                    <a:pt x="1004" y="394"/>
                  </a:lnTo>
                  <a:lnTo>
                    <a:pt x="1865" y="889"/>
                  </a:lnTo>
                  <a:lnTo>
                    <a:pt x="1800" y="0"/>
                  </a:lnTo>
                  <a:close/>
                  <a:moveTo>
                    <a:pt x="998" y="396"/>
                  </a:moveTo>
                  <a:lnTo>
                    <a:pt x="1" y="889"/>
                  </a:lnTo>
                  <a:lnTo>
                    <a:pt x="998" y="1453"/>
                  </a:lnTo>
                  <a:lnTo>
                    <a:pt x="998" y="396"/>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25"/>
            <p:cNvSpPr/>
            <p:nvPr/>
          </p:nvSpPr>
          <p:spPr>
            <a:xfrm>
              <a:off x="5215412" y="2759881"/>
              <a:ext cx="107177" cy="108127"/>
            </a:xfrm>
            <a:custGeom>
              <a:rect b="b" l="l" r="r" t="t"/>
              <a:pathLst>
                <a:path extrusionOk="0" h="1138" w="1128">
                  <a:moveTo>
                    <a:pt x="109" y="0"/>
                  </a:moveTo>
                  <a:cubicBezTo>
                    <a:pt x="65" y="0"/>
                    <a:pt x="44" y="22"/>
                    <a:pt x="22" y="43"/>
                  </a:cubicBezTo>
                  <a:cubicBezTo>
                    <a:pt x="0" y="109"/>
                    <a:pt x="0" y="195"/>
                    <a:pt x="22" y="260"/>
                  </a:cubicBezTo>
                  <a:cubicBezTo>
                    <a:pt x="152" y="607"/>
                    <a:pt x="391" y="911"/>
                    <a:pt x="694" y="1128"/>
                  </a:cubicBezTo>
                  <a:cubicBezTo>
                    <a:pt x="701" y="1135"/>
                    <a:pt x="709" y="1137"/>
                    <a:pt x="715" y="1137"/>
                  </a:cubicBezTo>
                  <a:cubicBezTo>
                    <a:pt x="728" y="1137"/>
                    <a:pt x="737" y="1128"/>
                    <a:pt x="737" y="1128"/>
                  </a:cubicBezTo>
                  <a:cubicBezTo>
                    <a:pt x="759" y="1106"/>
                    <a:pt x="737" y="1084"/>
                    <a:pt x="737" y="1084"/>
                  </a:cubicBezTo>
                  <a:cubicBezTo>
                    <a:pt x="456" y="867"/>
                    <a:pt x="239" y="585"/>
                    <a:pt x="109" y="260"/>
                  </a:cubicBezTo>
                  <a:cubicBezTo>
                    <a:pt x="87" y="195"/>
                    <a:pt x="87" y="130"/>
                    <a:pt x="109" y="87"/>
                  </a:cubicBezTo>
                  <a:cubicBezTo>
                    <a:pt x="260" y="87"/>
                    <a:pt x="759" y="694"/>
                    <a:pt x="1063" y="1106"/>
                  </a:cubicBezTo>
                  <a:cubicBezTo>
                    <a:pt x="1073" y="1117"/>
                    <a:pt x="1084" y="1122"/>
                    <a:pt x="1095" y="1122"/>
                  </a:cubicBezTo>
                  <a:cubicBezTo>
                    <a:pt x="1106" y="1122"/>
                    <a:pt x="1117" y="1117"/>
                    <a:pt x="1128" y="1106"/>
                  </a:cubicBezTo>
                  <a:cubicBezTo>
                    <a:pt x="1128" y="1106"/>
                    <a:pt x="1128" y="1062"/>
                    <a:pt x="1128" y="1062"/>
                  </a:cubicBezTo>
                  <a:cubicBezTo>
                    <a:pt x="998" y="889"/>
                    <a:pt x="325" y="0"/>
                    <a:pt x="10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25"/>
            <p:cNvSpPr/>
            <p:nvPr/>
          </p:nvSpPr>
          <p:spPr>
            <a:xfrm>
              <a:off x="5032708" y="3504013"/>
              <a:ext cx="539210" cy="382245"/>
            </a:xfrm>
            <a:custGeom>
              <a:rect b="b" l="l" r="r" t="t"/>
              <a:pathLst>
                <a:path extrusionOk="0" h="4023" w="5675">
                  <a:moveTo>
                    <a:pt x="1972" y="0"/>
                  </a:moveTo>
                  <a:cubicBezTo>
                    <a:pt x="940" y="0"/>
                    <a:pt x="1" y="2365"/>
                    <a:pt x="1089" y="2365"/>
                  </a:cubicBezTo>
                  <a:cubicBezTo>
                    <a:pt x="1157" y="2365"/>
                    <a:pt x="1232" y="2356"/>
                    <a:pt x="1316" y="2336"/>
                  </a:cubicBezTo>
                  <a:cubicBezTo>
                    <a:pt x="1461" y="2301"/>
                    <a:pt x="1595" y="2285"/>
                    <a:pt x="1720" y="2285"/>
                  </a:cubicBezTo>
                  <a:cubicBezTo>
                    <a:pt x="3029" y="2285"/>
                    <a:pt x="3369" y="4023"/>
                    <a:pt x="3991" y="4023"/>
                  </a:cubicBezTo>
                  <a:cubicBezTo>
                    <a:pt x="4196" y="4023"/>
                    <a:pt x="4431" y="3835"/>
                    <a:pt x="4742" y="3334"/>
                  </a:cubicBezTo>
                  <a:cubicBezTo>
                    <a:pt x="5674" y="1816"/>
                    <a:pt x="2118" y="16"/>
                    <a:pt x="2118" y="16"/>
                  </a:cubicBezTo>
                  <a:cubicBezTo>
                    <a:pt x="2069" y="5"/>
                    <a:pt x="2020" y="0"/>
                    <a:pt x="197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25"/>
            <p:cNvSpPr/>
            <p:nvPr/>
          </p:nvSpPr>
          <p:spPr>
            <a:xfrm>
              <a:off x="4397759" y="3742302"/>
              <a:ext cx="442865" cy="439159"/>
            </a:xfrm>
            <a:custGeom>
              <a:rect b="b" l="l" r="r" t="t"/>
              <a:pathLst>
                <a:path extrusionOk="0" h="4622" w="4661">
                  <a:moveTo>
                    <a:pt x="2386" y="0"/>
                  </a:moveTo>
                  <a:cubicBezTo>
                    <a:pt x="1369" y="0"/>
                    <a:pt x="0" y="923"/>
                    <a:pt x="1018" y="1498"/>
                  </a:cubicBezTo>
                  <a:cubicBezTo>
                    <a:pt x="2699" y="2442"/>
                    <a:pt x="957" y="4621"/>
                    <a:pt x="2073" y="4621"/>
                  </a:cubicBezTo>
                  <a:cubicBezTo>
                    <a:pt x="2238" y="4621"/>
                    <a:pt x="2465" y="4574"/>
                    <a:pt x="2774" y="4468"/>
                  </a:cubicBezTo>
                  <a:cubicBezTo>
                    <a:pt x="4660" y="3818"/>
                    <a:pt x="3164" y="327"/>
                    <a:pt x="3164" y="327"/>
                  </a:cubicBezTo>
                  <a:cubicBezTo>
                    <a:pt x="3001" y="95"/>
                    <a:pt x="2712" y="0"/>
                    <a:pt x="238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25"/>
            <p:cNvSpPr/>
            <p:nvPr/>
          </p:nvSpPr>
          <p:spPr>
            <a:xfrm>
              <a:off x="3940383" y="3719594"/>
              <a:ext cx="430323" cy="422722"/>
            </a:xfrm>
            <a:custGeom>
              <a:rect b="b" l="l" r="r" t="t"/>
              <a:pathLst>
                <a:path extrusionOk="0" h="4449" w="4529">
                  <a:moveTo>
                    <a:pt x="2968" y="0"/>
                  </a:moveTo>
                  <a:cubicBezTo>
                    <a:pt x="2164" y="0"/>
                    <a:pt x="1427" y="376"/>
                    <a:pt x="1973" y="1043"/>
                  </a:cubicBezTo>
                  <a:cubicBezTo>
                    <a:pt x="3382" y="2756"/>
                    <a:pt x="0" y="4360"/>
                    <a:pt x="2537" y="4447"/>
                  </a:cubicBezTo>
                  <a:cubicBezTo>
                    <a:pt x="2559" y="4448"/>
                    <a:pt x="2581" y="4448"/>
                    <a:pt x="2603" y="4448"/>
                  </a:cubicBezTo>
                  <a:cubicBezTo>
                    <a:pt x="4528" y="4448"/>
                    <a:pt x="4401" y="739"/>
                    <a:pt x="4401" y="739"/>
                  </a:cubicBezTo>
                  <a:cubicBezTo>
                    <a:pt x="4277" y="233"/>
                    <a:pt x="3602" y="0"/>
                    <a:pt x="29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25"/>
            <p:cNvSpPr/>
            <p:nvPr/>
          </p:nvSpPr>
          <p:spPr>
            <a:xfrm>
              <a:off x="3696494" y="3006911"/>
              <a:ext cx="791380" cy="779218"/>
            </a:xfrm>
            <a:custGeom>
              <a:rect b="b" l="l" r="r" t="t"/>
              <a:pathLst>
                <a:path extrusionOk="0" h="8201" w="8329">
                  <a:moveTo>
                    <a:pt x="7415" y="1"/>
                  </a:moveTo>
                  <a:cubicBezTo>
                    <a:pt x="7100" y="1"/>
                    <a:pt x="6865" y="740"/>
                    <a:pt x="7055" y="1216"/>
                  </a:cubicBezTo>
                  <a:cubicBezTo>
                    <a:pt x="7245" y="1711"/>
                    <a:pt x="6499" y="2407"/>
                    <a:pt x="5197" y="2407"/>
                  </a:cubicBezTo>
                  <a:cubicBezTo>
                    <a:pt x="5017" y="2407"/>
                    <a:pt x="4827" y="2394"/>
                    <a:pt x="4627" y="2365"/>
                  </a:cubicBezTo>
                  <a:cubicBezTo>
                    <a:pt x="4518" y="2349"/>
                    <a:pt x="4406" y="2341"/>
                    <a:pt x="4293" y="2341"/>
                  </a:cubicBezTo>
                  <a:cubicBezTo>
                    <a:pt x="2429" y="2341"/>
                    <a:pt x="0" y="4457"/>
                    <a:pt x="1635" y="6766"/>
                  </a:cubicBezTo>
                  <a:cubicBezTo>
                    <a:pt x="2425" y="7896"/>
                    <a:pt x="3265" y="8200"/>
                    <a:pt x="3942" y="8200"/>
                  </a:cubicBezTo>
                  <a:cubicBezTo>
                    <a:pt x="4732" y="8200"/>
                    <a:pt x="5299" y="7785"/>
                    <a:pt x="5299" y="7785"/>
                  </a:cubicBezTo>
                  <a:lnTo>
                    <a:pt x="5169" y="6636"/>
                  </a:lnTo>
                  <a:cubicBezTo>
                    <a:pt x="5169" y="6636"/>
                    <a:pt x="4526" y="7039"/>
                    <a:pt x="3786" y="7039"/>
                  </a:cubicBezTo>
                  <a:cubicBezTo>
                    <a:pt x="3289" y="7039"/>
                    <a:pt x="2747" y="6856"/>
                    <a:pt x="2329" y="6246"/>
                  </a:cubicBezTo>
                  <a:cubicBezTo>
                    <a:pt x="1595" y="5135"/>
                    <a:pt x="2787" y="3334"/>
                    <a:pt x="4454" y="3334"/>
                  </a:cubicBezTo>
                  <a:cubicBezTo>
                    <a:pt x="4511" y="3334"/>
                    <a:pt x="4569" y="3336"/>
                    <a:pt x="4627" y="3341"/>
                  </a:cubicBezTo>
                  <a:cubicBezTo>
                    <a:pt x="4756" y="3350"/>
                    <a:pt x="4887" y="3355"/>
                    <a:pt x="5018" y="3355"/>
                  </a:cubicBezTo>
                  <a:cubicBezTo>
                    <a:pt x="6645" y="3355"/>
                    <a:pt x="8328" y="2604"/>
                    <a:pt x="7987" y="999"/>
                  </a:cubicBezTo>
                  <a:cubicBezTo>
                    <a:pt x="7817" y="263"/>
                    <a:pt x="7602" y="1"/>
                    <a:pt x="741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25"/>
            <p:cNvSpPr/>
            <p:nvPr/>
          </p:nvSpPr>
          <p:spPr>
            <a:xfrm>
              <a:off x="5415217" y="3816601"/>
              <a:ext cx="37151" cy="51593"/>
            </a:xfrm>
            <a:custGeom>
              <a:rect b="b" l="l" r="r" t="t"/>
              <a:pathLst>
                <a:path extrusionOk="0" h="543" w="391">
                  <a:moveTo>
                    <a:pt x="44" y="0"/>
                  </a:moveTo>
                  <a:cubicBezTo>
                    <a:pt x="22" y="0"/>
                    <a:pt x="22" y="22"/>
                    <a:pt x="0" y="44"/>
                  </a:cubicBezTo>
                  <a:cubicBezTo>
                    <a:pt x="0" y="65"/>
                    <a:pt x="22" y="87"/>
                    <a:pt x="44" y="87"/>
                  </a:cubicBezTo>
                  <a:cubicBezTo>
                    <a:pt x="130" y="109"/>
                    <a:pt x="195" y="174"/>
                    <a:pt x="260" y="260"/>
                  </a:cubicBezTo>
                  <a:cubicBezTo>
                    <a:pt x="282" y="325"/>
                    <a:pt x="304" y="412"/>
                    <a:pt x="282" y="499"/>
                  </a:cubicBezTo>
                  <a:cubicBezTo>
                    <a:pt x="282" y="499"/>
                    <a:pt x="282" y="542"/>
                    <a:pt x="304" y="542"/>
                  </a:cubicBezTo>
                  <a:cubicBezTo>
                    <a:pt x="326" y="542"/>
                    <a:pt x="347" y="542"/>
                    <a:pt x="347" y="521"/>
                  </a:cubicBezTo>
                  <a:cubicBezTo>
                    <a:pt x="391" y="412"/>
                    <a:pt x="369" y="304"/>
                    <a:pt x="326" y="217"/>
                  </a:cubicBezTo>
                  <a:cubicBezTo>
                    <a:pt x="260" y="109"/>
                    <a:pt x="174" y="44"/>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25"/>
            <p:cNvSpPr/>
            <p:nvPr/>
          </p:nvSpPr>
          <p:spPr>
            <a:xfrm>
              <a:off x="5439919" y="3795984"/>
              <a:ext cx="37151" cy="52448"/>
            </a:xfrm>
            <a:custGeom>
              <a:rect b="b" l="l" r="r" t="t"/>
              <a:pathLst>
                <a:path extrusionOk="0" h="552" w="391">
                  <a:moveTo>
                    <a:pt x="44" y="0"/>
                  </a:moveTo>
                  <a:cubicBezTo>
                    <a:pt x="22" y="0"/>
                    <a:pt x="0" y="22"/>
                    <a:pt x="0" y="44"/>
                  </a:cubicBezTo>
                  <a:cubicBezTo>
                    <a:pt x="0" y="65"/>
                    <a:pt x="0" y="87"/>
                    <a:pt x="22" y="87"/>
                  </a:cubicBezTo>
                  <a:cubicBezTo>
                    <a:pt x="109" y="109"/>
                    <a:pt x="196" y="174"/>
                    <a:pt x="239" y="239"/>
                  </a:cubicBezTo>
                  <a:cubicBezTo>
                    <a:pt x="282" y="326"/>
                    <a:pt x="304" y="412"/>
                    <a:pt x="261" y="499"/>
                  </a:cubicBezTo>
                  <a:cubicBezTo>
                    <a:pt x="261" y="521"/>
                    <a:pt x="282" y="542"/>
                    <a:pt x="304" y="542"/>
                  </a:cubicBezTo>
                  <a:cubicBezTo>
                    <a:pt x="310" y="549"/>
                    <a:pt x="317" y="551"/>
                    <a:pt x="323" y="551"/>
                  </a:cubicBezTo>
                  <a:cubicBezTo>
                    <a:pt x="337" y="551"/>
                    <a:pt x="347" y="536"/>
                    <a:pt x="347" y="521"/>
                  </a:cubicBezTo>
                  <a:cubicBezTo>
                    <a:pt x="391" y="412"/>
                    <a:pt x="369" y="304"/>
                    <a:pt x="326" y="217"/>
                  </a:cubicBezTo>
                  <a:cubicBezTo>
                    <a:pt x="261" y="109"/>
                    <a:pt x="152" y="44"/>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25"/>
            <p:cNvSpPr/>
            <p:nvPr/>
          </p:nvSpPr>
          <p:spPr>
            <a:xfrm>
              <a:off x="5470797" y="3768240"/>
              <a:ext cx="26889" cy="56629"/>
            </a:xfrm>
            <a:custGeom>
              <a:rect b="b" l="l" r="r" t="t"/>
              <a:pathLst>
                <a:path extrusionOk="0" h="596" w="283">
                  <a:moveTo>
                    <a:pt x="45" y="1"/>
                  </a:moveTo>
                  <a:cubicBezTo>
                    <a:pt x="32" y="1"/>
                    <a:pt x="22" y="11"/>
                    <a:pt x="22" y="11"/>
                  </a:cubicBezTo>
                  <a:cubicBezTo>
                    <a:pt x="1" y="32"/>
                    <a:pt x="1" y="54"/>
                    <a:pt x="22" y="76"/>
                  </a:cubicBezTo>
                  <a:cubicBezTo>
                    <a:pt x="87" y="119"/>
                    <a:pt x="152" y="206"/>
                    <a:pt x="174" y="292"/>
                  </a:cubicBezTo>
                  <a:cubicBezTo>
                    <a:pt x="196" y="379"/>
                    <a:pt x="174" y="466"/>
                    <a:pt x="131" y="531"/>
                  </a:cubicBezTo>
                  <a:cubicBezTo>
                    <a:pt x="109" y="553"/>
                    <a:pt x="109" y="574"/>
                    <a:pt x="131" y="596"/>
                  </a:cubicBezTo>
                  <a:lnTo>
                    <a:pt x="152" y="596"/>
                  </a:lnTo>
                  <a:cubicBezTo>
                    <a:pt x="152" y="596"/>
                    <a:pt x="174" y="596"/>
                    <a:pt x="196" y="574"/>
                  </a:cubicBezTo>
                  <a:cubicBezTo>
                    <a:pt x="261" y="488"/>
                    <a:pt x="283" y="379"/>
                    <a:pt x="261" y="271"/>
                  </a:cubicBezTo>
                  <a:cubicBezTo>
                    <a:pt x="239" y="162"/>
                    <a:pt x="152" y="76"/>
                    <a:pt x="66" y="11"/>
                  </a:cubicBezTo>
                  <a:cubicBezTo>
                    <a:pt x="58" y="3"/>
                    <a:pt x="51" y="1"/>
                    <a:pt x="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25"/>
            <p:cNvSpPr/>
            <p:nvPr/>
          </p:nvSpPr>
          <p:spPr>
            <a:xfrm>
              <a:off x="4580938" y="4115223"/>
              <a:ext cx="30975" cy="53683"/>
            </a:xfrm>
            <a:custGeom>
              <a:rect b="b" l="l" r="r" t="t"/>
              <a:pathLst>
                <a:path extrusionOk="0" h="565" w="326">
                  <a:moveTo>
                    <a:pt x="239" y="1"/>
                  </a:moveTo>
                  <a:cubicBezTo>
                    <a:pt x="217" y="1"/>
                    <a:pt x="196" y="23"/>
                    <a:pt x="217" y="44"/>
                  </a:cubicBezTo>
                  <a:cubicBezTo>
                    <a:pt x="239" y="131"/>
                    <a:pt x="239" y="239"/>
                    <a:pt x="217" y="326"/>
                  </a:cubicBezTo>
                  <a:cubicBezTo>
                    <a:pt x="174" y="391"/>
                    <a:pt x="109" y="456"/>
                    <a:pt x="44" y="500"/>
                  </a:cubicBezTo>
                  <a:cubicBezTo>
                    <a:pt x="22" y="500"/>
                    <a:pt x="1" y="521"/>
                    <a:pt x="22" y="543"/>
                  </a:cubicBezTo>
                  <a:cubicBezTo>
                    <a:pt x="22" y="565"/>
                    <a:pt x="44" y="565"/>
                    <a:pt x="44" y="565"/>
                  </a:cubicBezTo>
                  <a:lnTo>
                    <a:pt x="66" y="565"/>
                  </a:lnTo>
                  <a:cubicBezTo>
                    <a:pt x="174" y="521"/>
                    <a:pt x="239" y="456"/>
                    <a:pt x="283" y="348"/>
                  </a:cubicBezTo>
                  <a:cubicBezTo>
                    <a:pt x="326" y="239"/>
                    <a:pt x="326" y="131"/>
                    <a:pt x="283" y="23"/>
                  </a:cubicBezTo>
                  <a:cubicBezTo>
                    <a:pt x="283" y="1"/>
                    <a:pt x="261" y="1"/>
                    <a:pt x="2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25"/>
            <p:cNvSpPr/>
            <p:nvPr/>
          </p:nvSpPr>
          <p:spPr>
            <a:xfrm>
              <a:off x="4609821" y="4120544"/>
              <a:ext cx="30975" cy="54539"/>
            </a:xfrm>
            <a:custGeom>
              <a:rect b="b" l="l" r="r" t="t"/>
              <a:pathLst>
                <a:path extrusionOk="0" h="574" w="326">
                  <a:moveTo>
                    <a:pt x="257" y="1"/>
                  </a:moveTo>
                  <a:cubicBezTo>
                    <a:pt x="251" y="1"/>
                    <a:pt x="245" y="4"/>
                    <a:pt x="239" y="10"/>
                  </a:cubicBezTo>
                  <a:cubicBezTo>
                    <a:pt x="217" y="10"/>
                    <a:pt x="217" y="32"/>
                    <a:pt x="217" y="53"/>
                  </a:cubicBezTo>
                  <a:cubicBezTo>
                    <a:pt x="260" y="140"/>
                    <a:pt x="260" y="248"/>
                    <a:pt x="217" y="335"/>
                  </a:cubicBezTo>
                  <a:cubicBezTo>
                    <a:pt x="195" y="400"/>
                    <a:pt x="130" y="465"/>
                    <a:pt x="44" y="509"/>
                  </a:cubicBezTo>
                  <a:cubicBezTo>
                    <a:pt x="22" y="509"/>
                    <a:pt x="0" y="530"/>
                    <a:pt x="22" y="552"/>
                  </a:cubicBezTo>
                  <a:cubicBezTo>
                    <a:pt x="22" y="574"/>
                    <a:pt x="44" y="574"/>
                    <a:pt x="65" y="574"/>
                  </a:cubicBezTo>
                  <a:cubicBezTo>
                    <a:pt x="174" y="530"/>
                    <a:pt x="239" y="465"/>
                    <a:pt x="282" y="357"/>
                  </a:cubicBezTo>
                  <a:cubicBezTo>
                    <a:pt x="325" y="248"/>
                    <a:pt x="325" y="140"/>
                    <a:pt x="282" y="32"/>
                  </a:cubicBezTo>
                  <a:cubicBezTo>
                    <a:pt x="282" y="16"/>
                    <a:pt x="271"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25"/>
            <p:cNvSpPr/>
            <p:nvPr/>
          </p:nvSpPr>
          <p:spPr>
            <a:xfrm>
              <a:off x="4640699" y="4125579"/>
              <a:ext cx="39241" cy="47412"/>
            </a:xfrm>
            <a:custGeom>
              <a:rect b="b" l="l" r="r" t="t"/>
              <a:pathLst>
                <a:path extrusionOk="0" h="499" w="413">
                  <a:moveTo>
                    <a:pt x="369" y="0"/>
                  </a:moveTo>
                  <a:cubicBezTo>
                    <a:pt x="347" y="0"/>
                    <a:pt x="326" y="22"/>
                    <a:pt x="326" y="44"/>
                  </a:cubicBezTo>
                  <a:cubicBezTo>
                    <a:pt x="347" y="130"/>
                    <a:pt x="326" y="239"/>
                    <a:pt x="261" y="304"/>
                  </a:cubicBezTo>
                  <a:cubicBezTo>
                    <a:pt x="196" y="369"/>
                    <a:pt x="109" y="412"/>
                    <a:pt x="44" y="412"/>
                  </a:cubicBezTo>
                  <a:cubicBezTo>
                    <a:pt x="22" y="434"/>
                    <a:pt x="0" y="434"/>
                    <a:pt x="0" y="456"/>
                  </a:cubicBezTo>
                  <a:cubicBezTo>
                    <a:pt x="0" y="477"/>
                    <a:pt x="22" y="499"/>
                    <a:pt x="44" y="499"/>
                  </a:cubicBezTo>
                  <a:cubicBezTo>
                    <a:pt x="152" y="477"/>
                    <a:pt x="239" y="434"/>
                    <a:pt x="326" y="347"/>
                  </a:cubicBezTo>
                  <a:cubicBezTo>
                    <a:pt x="391" y="260"/>
                    <a:pt x="412" y="152"/>
                    <a:pt x="412" y="44"/>
                  </a:cubicBezTo>
                  <a:cubicBezTo>
                    <a:pt x="412" y="22"/>
                    <a:pt x="391" y="0"/>
                    <a:pt x="3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25"/>
            <p:cNvSpPr/>
            <p:nvPr/>
          </p:nvSpPr>
          <p:spPr>
            <a:xfrm>
              <a:off x="4111305" y="4083489"/>
              <a:ext cx="30975" cy="54539"/>
            </a:xfrm>
            <a:custGeom>
              <a:rect b="b" l="l" r="r" t="t"/>
              <a:pathLst>
                <a:path extrusionOk="0" h="574" w="326">
                  <a:moveTo>
                    <a:pt x="257" y="1"/>
                  </a:moveTo>
                  <a:cubicBezTo>
                    <a:pt x="252" y="1"/>
                    <a:pt x="245" y="3"/>
                    <a:pt x="239" y="10"/>
                  </a:cubicBezTo>
                  <a:cubicBezTo>
                    <a:pt x="217" y="10"/>
                    <a:pt x="196" y="31"/>
                    <a:pt x="217" y="53"/>
                  </a:cubicBezTo>
                  <a:cubicBezTo>
                    <a:pt x="239" y="140"/>
                    <a:pt x="239" y="248"/>
                    <a:pt x="217" y="335"/>
                  </a:cubicBezTo>
                  <a:cubicBezTo>
                    <a:pt x="174" y="400"/>
                    <a:pt x="109" y="465"/>
                    <a:pt x="22" y="508"/>
                  </a:cubicBezTo>
                  <a:cubicBezTo>
                    <a:pt x="0" y="508"/>
                    <a:pt x="0" y="530"/>
                    <a:pt x="0" y="552"/>
                  </a:cubicBezTo>
                  <a:cubicBezTo>
                    <a:pt x="22" y="573"/>
                    <a:pt x="22" y="573"/>
                    <a:pt x="44" y="573"/>
                  </a:cubicBezTo>
                  <a:lnTo>
                    <a:pt x="66" y="573"/>
                  </a:lnTo>
                  <a:cubicBezTo>
                    <a:pt x="152" y="530"/>
                    <a:pt x="239" y="465"/>
                    <a:pt x="282" y="357"/>
                  </a:cubicBezTo>
                  <a:cubicBezTo>
                    <a:pt x="326" y="248"/>
                    <a:pt x="326" y="140"/>
                    <a:pt x="282" y="31"/>
                  </a:cubicBezTo>
                  <a:cubicBezTo>
                    <a:pt x="282" y="16"/>
                    <a:pt x="272"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25"/>
            <p:cNvSpPr/>
            <p:nvPr/>
          </p:nvSpPr>
          <p:spPr>
            <a:xfrm>
              <a:off x="4142184" y="4089665"/>
              <a:ext cx="28980" cy="54539"/>
            </a:xfrm>
            <a:custGeom>
              <a:rect b="b" l="l" r="r" t="t"/>
              <a:pathLst>
                <a:path extrusionOk="0" h="574" w="305">
                  <a:moveTo>
                    <a:pt x="239" y="0"/>
                  </a:moveTo>
                  <a:cubicBezTo>
                    <a:pt x="232" y="0"/>
                    <a:pt x="225" y="3"/>
                    <a:pt x="218" y="10"/>
                  </a:cubicBezTo>
                  <a:cubicBezTo>
                    <a:pt x="196" y="10"/>
                    <a:pt x="196" y="31"/>
                    <a:pt x="196" y="53"/>
                  </a:cubicBezTo>
                  <a:cubicBezTo>
                    <a:pt x="239" y="140"/>
                    <a:pt x="239" y="227"/>
                    <a:pt x="196" y="313"/>
                  </a:cubicBezTo>
                  <a:cubicBezTo>
                    <a:pt x="174" y="400"/>
                    <a:pt x="109" y="465"/>
                    <a:pt x="22" y="487"/>
                  </a:cubicBezTo>
                  <a:cubicBezTo>
                    <a:pt x="1" y="508"/>
                    <a:pt x="1" y="530"/>
                    <a:pt x="1" y="552"/>
                  </a:cubicBezTo>
                  <a:cubicBezTo>
                    <a:pt x="1" y="552"/>
                    <a:pt x="22" y="573"/>
                    <a:pt x="44" y="573"/>
                  </a:cubicBezTo>
                  <a:cubicBezTo>
                    <a:pt x="152" y="530"/>
                    <a:pt x="239" y="443"/>
                    <a:pt x="283" y="357"/>
                  </a:cubicBezTo>
                  <a:cubicBezTo>
                    <a:pt x="304" y="248"/>
                    <a:pt x="304" y="118"/>
                    <a:pt x="283" y="10"/>
                  </a:cubicBezTo>
                  <a:cubicBezTo>
                    <a:pt x="268" y="10"/>
                    <a:pt x="254" y="0"/>
                    <a:pt x="2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25"/>
            <p:cNvSpPr/>
            <p:nvPr/>
          </p:nvSpPr>
          <p:spPr>
            <a:xfrm>
              <a:off x="4171066" y="4095651"/>
              <a:ext cx="39241" cy="46462"/>
            </a:xfrm>
            <a:custGeom>
              <a:rect b="b" l="l" r="r" t="t"/>
              <a:pathLst>
                <a:path extrusionOk="0" h="489" w="413">
                  <a:moveTo>
                    <a:pt x="358" y="1"/>
                  </a:moveTo>
                  <a:cubicBezTo>
                    <a:pt x="342" y="1"/>
                    <a:pt x="325" y="12"/>
                    <a:pt x="325" y="33"/>
                  </a:cubicBezTo>
                  <a:cubicBezTo>
                    <a:pt x="325" y="120"/>
                    <a:pt x="304" y="229"/>
                    <a:pt x="260" y="294"/>
                  </a:cubicBezTo>
                  <a:cubicBezTo>
                    <a:pt x="195" y="359"/>
                    <a:pt x="109" y="402"/>
                    <a:pt x="22" y="402"/>
                  </a:cubicBezTo>
                  <a:cubicBezTo>
                    <a:pt x="0" y="424"/>
                    <a:pt x="0" y="424"/>
                    <a:pt x="0" y="445"/>
                  </a:cubicBezTo>
                  <a:cubicBezTo>
                    <a:pt x="0" y="467"/>
                    <a:pt x="0" y="489"/>
                    <a:pt x="22" y="489"/>
                  </a:cubicBezTo>
                  <a:lnTo>
                    <a:pt x="44" y="489"/>
                  </a:lnTo>
                  <a:cubicBezTo>
                    <a:pt x="152" y="467"/>
                    <a:pt x="239" y="424"/>
                    <a:pt x="304" y="337"/>
                  </a:cubicBezTo>
                  <a:cubicBezTo>
                    <a:pt x="369" y="250"/>
                    <a:pt x="412" y="142"/>
                    <a:pt x="390" y="33"/>
                  </a:cubicBezTo>
                  <a:cubicBezTo>
                    <a:pt x="390" y="12"/>
                    <a:pt x="374"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25"/>
            <p:cNvSpPr/>
            <p:nvPr/>
          </p:nvSpPr>
          <p:spPr>
            <a:xfrm>
              <a:off x="5610842" y="3574986"/>
              <a:ext cx="47507" cy="37721"/>
            </a:xfrm>
            <a:custGeom>
              <a:rect b="b" l="l" r="r" t="t"/>
              <a:pathLst>
                <a:path extrusionOk="0" h="397" w="500">
                  <a:moveTo>
                    <a:pt x="102" y="1"/>
                  </a:moveTo>
                  <a:cubicBezTo>
                    <a:pt x="83" y="1"/>
                    <a:pt x="64" y="3"/>
                    <a:pt x="44" y="7"/>
                  </a:cubicBezTo>
                  <a:cubicBezTo>
                    <a:pt x="23" y="7"/>
                    <a:pt x="1" y="28"/>
                    <a:pt x="1" y="50"/>
                  </a:cubicBezTo>
                  <a:cubicBezTo>
                    <a:pt x="1" y="72"/>
                    <a:pt x="23" y="72"/>
                    <a:pt x="44" y="72"/>
                  </a:cubicBezTo>
                  <a:cubicBezTo>
                    <a:pt x="153" y="72"/>
                    <a:pt x="239" y="93"/>
                    <a:pt x="326" y="137"/>
                  </a:cubicBezTo>
                  <a:cubicBezTo>
                    <a:pt x="391" y="202"/>
                    <a:pt x="435" y="267"/>
                    <a:pt x="435" y="375"/>
                  </a:cubicBezTo>
                  <a:cubicBezTo>
                    <a:pt x="435" y="375"/>
                    <a:pt x="456" y="397"/>
                    <a:pt x="478" y="397"/>
                  </a:cubicBezTo>
                  <a:cubicBezTo>
                    <a:pt x="500" y="397"/>
                    <a:pt x="500" y="375"/>
                    <a:pt x="500" y="353"/>
                  </a:cubicBezTo>
                  <a:cubicBezTo>
                    <a:pt x="500" y="245"/>
                    <a:pt x="435" y="158"/>
                    <a:pt x="370" y="93"/>
                  </a:cubicBezTo>
                  <a:cubicBezTo>
                    <a:pt x="280" y="40"/>
                    <a:pt x="191" y="1"/>
                    <a:pt x="1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25"/>
            <p:cNvSpPr/>
            <p:nvPr/>
          </p:nvSpPr>
          <p:spPr>
            <a:xfrm>
              <a:off x="5625283" y="3546768"/>
              <a:ext cx="49598" cy="39146"/>
            </a:xfrm>
            <a:custGeom>
              <a:rect b="b" l="l" r="r" t="t"/>
              <a:pathLst>
                <a:path extrusionOk="0" h="412" w="522">
                  <a:moveTo>
                    <a:pt x="44" y="0"/>
                  </a:moveTo>
                  <a:cubicBezTo>
                    <a:pt x="22" y="22"/>
                    <a:pt x="1" y="22"/>
                    <a:pt x="1" y="43"/>
                  </a:cubicBezTo>
                  <a:cubicBezTo>
                    <a:pt x="22" y="65"/>
                    <a:pt x="22" y="87"/>
                    <a:pt x="44" y="87"/>
                  </a:cubicBezTo>
                  <a:cubicBezTo>
                    <a:pt x="71" y="81"/>
                    <a:pt x="97" y="79"/>
                    <a:pt x="122" y="79"/>
                  </a:cubicBezTo>
                  <a:cubicBezTo>
                    <a:pt x="196" y="79"/>
                    <a:pt x="261" y="103"/>
                    <a:pt x="326" y="152"/>
                  </a:cubicBezTo>
                  <a:cubicBezTo>
                    <a:pt x="391" y="195"/>
                    <a:pt x="434" y="282"/>
                    <a:pt x="434" y="369"/>
                  </a:cubicBezTo>
                  <a:cubicBezTo>
                    <a:pt x="434" y="390"/>
                    <a:pt x="456" y="412"/>
                    <a:pt x="478" y="412"/>
                  </a:cubicBezTo>
                  <a:cubicBezTo>
                    <a:pt x="499" y="390"/>
                    <a:pt x="521" y="369"/>
                    <a:pt x="499" y="369"/>
                  </a:cubicBezTo>
                  <a:cubicBezTo>
                    <a:pt x="499" y="260"/>
                    <a:pt x="434" y="152"/>
                    <a:pt x="369" y="87"/>
                  </a:cubicBezTo>
                  <a:cubicBezTo>
                    <a:pt x="261" y="22"/>
                    <a:pt x="152"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25"/>
            <p:cNvSpPr/>
            <p:nvPr/>
          </p:nvSpPr>
          <p:spPr>
            <a:xfrm>
              <a:off x="5643810" y="3507623"/>
              <a:ext cx="37246" cy="49503"/>
            </a:xfrm>
            <a:custGeom>
              <a:rect b="b" l="l" r="r" t="t"/>
              <a:pathLst>
                <a:path extrusionOk="0" h="521" w="392">
                  <a:moveTo>
                    <a:pt x="44" y="0"/>
                  </a:moveTo>
                  <a:cubicBezTo>
                    <a:pt x="23" y="0"/>
                    <a:pt x="1" y="22"/>
                    <a:pt x="1" y="44"/>
                  </a:cubicBezTo>
                  <a:cubicBezTo>
                    <a:pt x="1" y="65"/>
                    <a:pt x="1" y="87"/>
                    <a:pt x="23" y="87"/>
                  </a:cubicBezTo>
                  <a:cubicBezTo>
                    <a:pt x="109" y="109"/>
                    <a:pt x="196" y="152"/>
                    <a:pt x="261" y="217"/>
                  </a:cubicBezTo>
                  <a:cubicBezTo>
                    <a:pt x="304" y="304"/>
                    <a:pt x="326" y="390"/>
                    <a:pt x="304" y="477"/>
                  </a:cubicBezTo>
                  <a:cubicBezTo>
                    <a:pt x="304" y="499"/>
                    <a:pt x="304" y="520"/>
                    <a:pt x="326" y="520"/>
                  </a:cubicBezTo>
                  <a:cubicBezTo>
                    <a:pt x="348" y="520"/>
                    <a:pt x="369" y="499"/>
                    <a:pt x="369" y="477"/>
                  </a:cubicBezTo>
                  <a:cubicBezTo>
                    <a:pt x="391" y="390"/>
                    <a:pt x="369" y="282"/>
                    <a:pt x="304" y="174"/>
                  </a:cubicBezTo>
                  <a:cubicBezTo>
                    <a:pt x="239" y="87"/>
                    <a:pt x="153" y="44"/>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25"/>
            <p:cNvSpPr/>
            <p:nvPr/>
          </p:nvSpPr>
          <p:spPr>
            <a:xfrm>
              <a:off x="4282228" y="2965296"/>
              <a:ext cx="213119" cy="334548"/>
            </a:xfrm>
            <a:custGeom>
              <a:rect b="b" l="l" r="r" t="t"/>
              <a:pathLst>
                <a:path extrusionOk="0" h="3521" w="2243">
                  <a:moveTo>
                    <a:pt x="1155" y="1"/>
                  </a:moveTo>
                  <a:cubicBezTo>
                    <a:pt x="1097" y="1"/>
                    <a:pt x="1037" y="9"/>
                    <a:pt x="977" y="28"/>
                  </a:cubicBezTo>
                  <a:cubicBezTo>
                    <a:pt x="283" y="266"/>
                    <a:pt x="1497" y="2174"/>
                    <a:pt x="1" y="2716"/>
                  </a:cubicBezTo>
                  <a:cubicBezTo>
                    <a:pt x="1" y="2716"/>
                    <a:pt x="196" y="3497"/>
                    <a:pt x="478" y="3518"/>
                  </a:cubicBezTo>
                  <a:cubicBezTo>
                    <a:pt x="485" y="3520"/>
                    <a:pt x="494" y="3520"/>
                    <a:pt x="502" y="3520"/>
                  </a:cubicBezTo>
                  <a:cubicBezTo>
                    <a:pt x="822" y="3520"/>
                    <a:pt x="1956" y="2755"/>
                    <a:pt x="2104" y="1806"/>
                  </a:cubicBezTo>
                  <a:cubicBezTo>
                    <a:pt x="2243" y="1012"/>
                    <a:pt x="1783" y="1"/>
                    <a:pt x="11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25"/>
            <p:cNvSpPr/>
            <p:nvPr/>
          </p:nvSpPr>
          <p:spPr>
            <a:xfrm>
              <a:off x="4146364" y="3046151"/>
              <a:ext cx="704536" cy="636601"/>
            </a:xfrm>
            <a:custGeom>
              <a:rect b="b" l="l" r="r" t="t"/>
              <a:pathLst>
                <a:path extrusionOk="0" h="6700" w="7415">
                  <a:moveTo>
                    <a:pt x="6201" y="1"/>
                  </a:moveTo>
                  <a:cubicBezTo>
                    <a:pt x="6201" y="1"/>
                    <a:pt x="5052" y="1171"/>
                    <a:pt x="4640" y="2234"/>
                  </a:cubicBezTo>
                  <a:cubicBezTo>
                    <a:pt x="4228" y="3296"/>
                    <a:pt x="4119" y="3166"/>
                    <a:pt x="2493" y="3513"/>
                  </a:cubicBezTo>
                  <a:cubicBezTo>
                    <a:pt x="867" y="3860"/>
                    <a:pt x="0" y="5291"/>
                    <a:pt x="0" y="5291"/>
                  </a:cubicBezTo>
                  <a:lnTo>
                    <a:pt x="1561" y="6700"/>
                  </a:lnTo>
                  <a:lnTo>
                    <a:pt x="1843" y="4185"/>
                  </a:lnTo>
                  <a:lnTo>
                    <a:pt x="3772" y="5594"/>
                  </a:lnTo>
                  <a:lnTo>
                    <a:pt x="4315" y="3361"/>
                  </a:lnTo>
                  <a:lnTo>
                    <a:pt x="6136" y="3730"/>
                  </a:lnTo>
                  <a:lnTo>
                    <a:pt x="5464" y="1952"/>
                  </a:lnTo>
                  <a:lnTo>
                    <a:pt x="7415" y="2082"/>
                  </a:lnTo>
                  <a:lnTo>
                    <a:pt x="62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25"/>
            <p:cNvSpPr/>
            <p:nvPr/>
          </p:nvSpPr>
          <p:spPr>
            <a:xfrm>
              <a:off x="4710721" y="2972042"/>
              <a:ext cx="185469" cy="136061"/>
            </a:xfrm>
            <a:custGeom>
              <a:rect b="b" l="l" r="r" t="t"/>
              <a:pathLst>
                <a:path extrusionOk="0" h="1432" w="1952">
                  <a:moveTo>
                    <a:pt x="1540" y="0"/>
                  </a:moveTo>
                  <a:cubicBezTo>
                    <a:pt x="889" y="87"/>
                    <a:pt x="304" y="477"/>
                    <a:pt x="1" y="1063"/>
                  </a:cubicBezTo>
                  <a:lnTo>
                    <a:pt x="1952" y="1431"/>
                  </a:lnTo>
                  <a:lnTo>
                    <a:pt x="154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25"/>
            <p:cNvSpPr/>
            <p:nvPr/>
          </p:nvSpPr>
          <p:spPr>
            <a:xfrm>
              <a:off x="5207146" y="3647670"/>
              <a:ext cx="103091" cy="121619"/>
            </a:xfrm>
            <a:custGeom>
              <a:rect b="b" l="l" r="r" t="t"/>
              <a:pathLst>
                <a:path extrusionOk="0" h="1280" w="1085">
                  <a:moveTo>
                    <a:pt x="1085" y="0"/>
                  </a:moveTo>
                  <a:lnTo>
                    <a:pt x="1" y="521"/>
                  </a:lnTo>
                  <a:cubicBezTo>
                    <a:pt x="174" y="673"/>
                    <a:pt x="998" y="1280"/>
                    <a:pt x="998" y="1280"/>
                  </a:cubicBezTo>
                  <a:lnTo>
                    <a:pt x="108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25"/>
            <p:cNvSpPr/>
            <p:nvPr/>
          </p:nvSpPr>
          <p:spPr>
            <a:xfrm>
              <a:off x="5373983" y="3608526"/>
              <a:ext cx="94825" cy="113353"/>
            </a:xfrm>
            <a:custGeom>
              <a:rect b="b" l="l" r="r" t="t"/>
              <a:pathLst>
                <a:path extrusionOk="0" h="1193" w="998">
                  <a:moveTo>
                    <a:pt x="196" y="0"/>
                  </a:moveTo>
                  <a:lnTo>
                    <a:pt x="1" y="1193"/>
                  </a:lnTo>
                  <a:lnTo>
                    <a:pt x="1" y="1193"/>
                  </a:lnTo>
                  <a:lnTo>
                    <a:pt x="998" y="911"/>
                  </a:lnTo>
                  <a:cubicBezTo>
                    <a:pt x="846" y="521"/>
                    <a:pt x="564" y="196"/>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25"/>
            <p:cNvSpPr/>
            <p:nvPr/>
          </p:nvSpPr>
          <p:spPr>
            <a:xfrm>
              <a:off x="5402486" y="3427243"/>
              <a:ext cx="107557" cy="127795"/>
            </a:xfrm>
            <a:custGeom>
              <a:rect b="b" l="l" r="r" t="t"/>
              <a:pathLst>
                <a:path extrusionOk="0" h="1345" w="1132">
                  <a:moveTo>
                    <a:pt x="785" y="1"/>
                  </a:moveTo>
                  <a:cubicBezTo>
                    <a:pt x="785" y="1"/>
                    <a:pt x="0" y="933"/>
                    <a:pt x="25" y="933"/>
                  </a:cubicBezTo>
                  <a:cubicBezTo>
                    <a:pt x="25" y="933"/>
                    <a:pt x="25" y="933"/>
                    <a:pt x="26" y="933"/>
                  </a:cubicBezTo>
                  <a:cubicBezTo>
                    <a:pt x="40" y="929"/>
                    <a:pt x="56" y="927"/>
                    <a:pt x="75" y="927"/>
                  </a:cubicBezTo>
                  <a:cubicBezTo>
                    <a:pt x="353" y="927"/>
                    <a:pt x="1132" y="1345"/>
                    <a:pt x="1132" y="1345"/>
                  </a:cubicBezTo>
                  <a:lnTo>
                    <a:pt x="78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25"/>
            <p:cNvSpPr/>
            <p:nvPr/>
          </p:nvSpPr>
          <p:spPr>
            <a:xfrm>
              <a:off x="5514027" y="3348954"/>
              <a:ext cx="111358" cy="144328"/>
            </a:xfrm>
            <a:custGeom>
              <a:rect b="b" l="l" r="r" t="t"/>
              <a:pathLst>
                <a:path extrusionOk="0" h="1519" w="1172">
                  <a:moveTo>
                    <a:pt x="1" y="1"/>
                  </a:moveTo>
                  <a:lnTo>
                    <a:pt x="348" y="1518"/>
                  </a:lnTo>
                  <a:lnTo>
                    <a:pt x="1172" y="673"/>
                  </a:lnTo>
                  <a:cubicBezTo>
                    <a:pt x="803" y="391"/>
                    <a:pt x="413" y="17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25"/>
            <p:cNvSpPr/>
            <p:nvPr/>
          </p:nvSpPr>
          <p:spPr>
            <a:xfrm>
              <a:off x="5402866" y="2912280"/>
              <a:ext cx="51593" cy="80478"/>
            </a:xfrm>
            <a:custGeom>
              <a:rect b="b" l="l" r="r" t="t"/>
              <a:pathLst>
                <a:path extrusionOk="0" h="847" w="543">
                  <a:moveTo>
                    <a:pt x="44" y="0"/>
                  </a:moveTo>
                  <a:lnTo>
                    <a:pt x="0" y="803"/>
                  </a:lnTo>
                  <a:lnTo>
                    <a:pt x="542" y="846"/>
                  </a:lnTo>
                  <a:cubicBezTo>
                    <a:pt x="542" y="846"/>
                    <a:pt x="109" y="87"/>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25"/>
            <p:cNvSpPr/>
            <p:nvPr/>
          </p:nvSpPr>
          <p:spPr>
            <a:xfrm>
              <a:off x="5450180" y="3031709"/>
              <a:ext cx="51593" cy="61950"/>
            </a:xfrm>
            <a:custGeom>
              <a:rect b="b" l="l" r="r" t="t"/>
              <a:pathLst>
                <a:path extrusionOk="0" h="652" w="543">
                  <a:moveTo>
                    <a:pt x="239" y="1"/>
                  </a:moveTo>
                  <a:lnTo>
                    <a:pt x="1" y="435"/>
                  </a:lnTo>
                  <a:lnTo>
                    <a:pt x="543" y="651"/>
                  </a:lnTo>
                  <a:lnTo>
                    <a:pt x="23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25"/>
            <p:cNvSpPr/>
            <p:nvPr/>
          </p:nvSpPr>
          <p:spPr>
            <a:xfrm>
              <a:off x="4679843" y="3969000"/>
              <a:ext cx="78387" cy="103091"/>
            </a:xfrm>
            <a:custGeom>
              <a:rect b="b" l="l" r="r" t="t"/>
              <a:pathLst>
                <a:path extrusionOk="0" h="1085" w="825">
                  <a:moveTo>
                    <a:pt x="737" y="1"/>
                  </a:moveTo>
                  <a:lnTo>
                    <a:pt x="0" y="738"/>
                  </a:lnTo>
                  <a:lnTo>
                    <a:pt x="672" y="1085"/>
                  </a:lnTo>
                  <a:cubicBezTo>
                    <a:pt x="672" y="1085"/>
                    <a:pt x="824" y="239"/>
                    <a:pt x="7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25"/>
            <p:cNvSpPr/>
            <p:nvPr/>
          </p:nvSpPr>
          <p:spPr>
            <a:xfrm>
              <a:off x="4564501" y="4008145"/>
              <a:ext cx="84563" cy="76297"/>
            </a:xfrm>
            <a:custGeom>
              <a:rect b="b" l="l" r="r" t="t"/>
              <a:pathLst>
                <a:path extrusionOk="0" h="803" w="890">
                  <a:moveTo>
                    <a:pt x="44" y="1"/>
                  </a:moveTo>
                  <a:cubicBezTo>
                    <a:pt x="44" y="1"/>
                    <a:pt x="0" y="716"/>
                    <a:pt x="0" y="803"/>
                  </a:cubicBezTo>
                  <a:lnTo>
                    <a:pt x="889" y="543"/>
                  </a:lnTo>
                  <a:lnTo>
                    <a:pt x="4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25"/>
            <p:cNvSpPr/>
            <p:nvPr/>
          </p:nvSpPr>
          <p:spPr>
            <a:xfrm>
              <a:off x="4259615" y="3948382"/>
              <a:ext cx="86654" cy="111358"/>
            </a:xfrm>
            <a:custGeom>
              <a:rect b="b" l="l" r="r" t="t"/>
              <a:pathLst>
                <a:path extrusionOk="0" h="1172" w="912">
                  <a:moveTo>
                    <a:pt x="911" y="1"/>
                  </a:moveTo>
                  <a:lnTo>
                    <a:pt x="0" y="391"/>
                  </a:lnTo>
                  <a:lnTo>
                    <a:pt x="521" y="1172"/>
                  </a:lnTo>
                  <a:cubicBezTo>
                    <a:pt x="759" y="890"/>
                    <a:pt x="911" y="1"/>
                    <a:pt x="91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25"/>
            <p:cNvSpPr/>
            <p:nvPr/>
          </p:nvSpPr>
          <p:spPr>
            <a:xfrm>
              <a:off x="4138098" y="3841304"/>
              <a:ext cx="125705" cy="103091"/>
            </a:xfrm>
            <a:custGeom>
              <a:rect b="b" l="l" r="r" t="t"/>
              <a:pathLst>
                <a:path extrusionOk="0" h="1085" w="1323">
                  <a:moveTo>
                    <a:pt x="0" y="0"/>
                  </a:moveTo>
                  <a:lnTo>
                    <a:pt x="0" y="0"/>
                  </a:lnTo>
                  <a:cubicBezTo>
                    <a:pt x="152" y="326"/>
                    <a:pt x="239" y="694"/>
                    <a:pt x="195" y="1084"/>
                  </a:cubicBezTo>
                  <a:lnTo>
                    <a:pt x="1323" y="62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25"/>
            <p:cNvSpPr/>
            <p:nvPr/>
          </p:nvSpPr>
          <p:spPr>
            <a:xfrm>
              <a:off x="4341989" y="3565105"/>
              <a:ext cx="894186" cy="441250"/>
            </a:xfrm>
            <a:custGeom>
              <a:rect b="b" l="l" r="r" t="t"/>
              <a:pathLst>
                <a:path extrusionOk="0" h="4644" w="9411">
                  <a:moveTo>
                    <a:pt x="6391" y="0"/>
                  </a:moveTo>
                  <a:cubicBezTo>
                    <a:pt x="6364" y="0"/>
                    <a:pt x="6337" y="1"/>
                    <a:pt x="6310" y="2"/>
                  </a:cubicBezTo>
                  <a:cubicBezTo>
                    <a:pt x="4814" y="67"/>
                    <a:pt x="4380" y="2517"/>
                    <a:pt x="2819" y="2517"/>
                  </a:cubicBezTo>
                  <a:cubicBezTo>
                    <a:pt x="2737" y="2516"/>
                    <a:pt x="2656" y="2515"/>
                    <a:pt x="2577" y="2515"/>
                  </a:cubicBezTo>
                  <a:cubicBezTo>
                    <a:pt x="1159" y="2515"/>
                    <a:pt x="288" y="2727"/>
                    <a:pt x="1" y="4165"/>
                  </a:cubicBezTo>
                  <a:cubicBezTo>
                    <a:pt x="1" y="4165"/>
                    <a:pt x="1025" y="4644"/>
                    <a:pt x="2292" y="4644"/>
                  </a:cubicBezTo>
                  <a:cubicBezTo>
                    <a:pt x="2793" y="4644"/>
                    <a:pt x="3332" y="4569"/>
                    <a:pt x="3860" y="4360"/>
                  </a:cubicBezTo>
                  <a:cubicBezTo>
                    <a:pt x="5703" y="3645"/>
                    <a:pt x="8456" y="1758"/>
                    <a:pt x="9410" y="1693"/>
                  </a:cubicBezTo>
                  <a:cubicBezTo>
                    <a:pt x="9410" y="1693"/>
                    <a:pt x="7864" y="0"/>
                    <a:pt x="63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25"/>
            <p:cNvSpPr/>
            <p:nvPr/>
          </p:nvSpPr>
          <p:spPr>
            <a:xfrm>
              <a:off x="5176268" y="3373657"/>
              <a:ext cx="226706" cy="206088"/>
            </a:xfrm>
            <a:custGeom>
              <a:rect b="b" l="l" r="r" t="t"/>
              <a:pathLst>
                <a:path extrusionOk="0" h="2169" w="2386">
                  <a:moveTo>
                    <a:pt x="2168" y="1"/>
                  </a:moveTo>
                  <a:cubicBezTo>
                    <a:pt x="2168" y="1"/>
                    <a:pt x="0" y="326"/>
                    <a:pt x="65" y="478"/>
                  </a:cubicBezTo>
                  <a:cubicBezTo>
                    <a:pt x="564" y="1128"/>
                    <a:pt x="1171" y="1714"/>
                    <a:pt x="1865" y="2169"/>
                  </a:cubicBezTo>
                  <a:cubicBezTo>
                    <a:pt x="2277" y="1519"/>
                    <a:pt x="2385" y="716"/>
                    <a:pt x="216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25"/>
            <p:cNvSpPr/>
            <p:nvPr/>
          </p:nvSpPr>
          <p:spPr>
            <a:xfrm>
              <a:off x="4801360" y="2844251"/>
              <a:ext cx="523343" cy="579021"/>
            </a:xfrm>
            <a:custGeom>
              <a:rect b="b" l="l" r="r" t="t"/>
              <a:pathLst>
                <a:path extrusionOk="0" h="6094" w="5508">
                  <a:moveTo>
                    <a:pt x="479" y="0"/>
                  </a:moveTo>
                  <a:cubicBezTo>
                    <a:pt x="471" y="0"/>
                    <a:pt x="463" y="1"/>
                    <a:pt x="456" y="1"/>
                  </a:cubicBezTo>
                  <a:cubicBezTo>
                    <a:pt x="326" y="1"/>
                    <a:pt x="196" y="109"/>
                    <a:pt x="152" y="240"/>
                  </a:cubicBezTo>
                  <a:cubicBezTo>
                    <a:pt x="0" y="782"/>
                    <a:pt x="1301" y="1909"/>
                    <a:pt x="1518" y="2082"/>
                  </a:cubicBezTo>
                  <a:cubicBezTo>
                    <a:pt x="1366" y="2343"/>
                    <a:pt x="369" y="4055"/>
                    <a:pt x="1388" y="5226"/>
                  </a:cubicBezTo>
                  <a:cubicBezTo>
                    <a:pt x="1952" y="5898"/>
                    <a:pt x="3036" y="6072"/>
                    <a:pt x="3860" y="6093"/>
                  </a:cubicBezTo>
                  <a:lnTo>
                    <a:pt x="4207" y="6093"/>
                  </a:lnTo>
                  <a:cubicBezTo>
                    <a:pt x="4618" y="6093"/>
                    <a:pt x="5052" y="6072"/>
                    <a:pt x="5486" y="6007"/>
                  </a:cubicBezTo>
                  <a:cubicBezTo>
                    <a:pt x="5507" y="6007"/>
                    <a:pt x="5507" y="5985"/>
                    <a:pt x="5507" y="5963"/>
                  </a:cubicBezTo>
                  <a:cubicBezTo>
                    <a:pt x="5507" y="5941"/>
                    <a:pt x="5486" y="5941"/>
                    <a:pt x="5464" y="5941"/>
                  </a:cubicBezTo>
                  <a:cubicBezTo>
                    <a:pt x="5455" y="5941"/>
                    <a:pt x="4908" y="6025"/>
                    <a:pt x="4202" y="6025"/>
                  </a:cubicBezTo>
                  <a:cubicBezTo>
                    <a:pt x="3261" y="6025"/>
                    <a:pt x="2038" y="5876"/>
                    <a:pt x="1431" y="5183"/>
                  </a:cubicBezTo>
                  <a:cubicBezTo>
                    <a:pt x="391" y="3969"/>
                    <a:pt x="1583" y="2126"/>
                    <a:pt x="1583" y="2104"/>
                  </a:cubicBezTo>
                  <a:cubicBezTo>
                    <a:pt x="1605" y="2082"/>
                    <a:pt x="1605" y="2061"/>
                    <a:pt x="1583" y="2061"/>
                  </a:cubicBezTo>
                  <a:cubicBezTo>
                    <a:pt x="1561" y="2039"/>
                    <a:pt x="66" y="782"/>
                    <a:pt x="239" y="261"/>
                  </a:cubicBezTo>
                  <a:cubicBezTo>
                    <a:pt x="261" y="153"/>
                    <a:pt x="347" y="88"/>
                    <a:pt x="456" y="88"/>
                  </a:cubicBezTo>
                  <a:cubicBezTo>
                    <a:pt x="469" y="87"/>
                    <a:pt x="483" y="86"/>
                    <a:pt x="496" y="86"/>
                  </a:cubicBezTo>
                  <a:cubicBezTo>
                    <a:pt x="1056" y="86"/>
                    <a:pt x="1807" y="948"/>
                    <a:pt x="2082" y="1562"/>
                  </a:cubicBezTo>
                  <a:cubicBezTo>
                    <a:pt x="2104" y="1584"/>
                    <a:pt x="2125" y="1584"/>
                    <a:pt x="2147" y="1584"/>
                  </a:cubicBezTo>
                  <a:cubicBezTo>
                    <a:pt x="2169" y="1584"/>
                    <a:pt x="2169" y="1562"/>
                    <a:pt x="2147" y="1540"/>
                  </a:cubicBezTo>
                  <a:cubicBezTo>
                    <a:pt x="1721" y="624"/>
                    <a:pt x="938"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25"/>
            <p:cNvSpPr/>
            <p:nvPr/>
          </p:nvSpPr>
          <p:spPr>
            <a:xfrm>
              <a:off x="5349280" y="3399405"/>
              <a:ext cx="45417" cy="184519"/>
            </a:xfrm>
            <a:custGeom>
              <a:rect b="b" l="l" r="r" t="t"/>
              <a:pathLst>
                <a:path extrusionOk="0" h="1942" w="478">
                  <a:moveTo>
                    <a:pt x="421" y="1"/>
                  </a:moveTo>
                  <a:cubicBezTo>
                    <a:pt x="402" y="1"/>
                    <a:pt x="380" y="12"/>
                    <a:pt x="369" y="33"/>
                  </a:cubicBezTo>
                  <a:cubicBezTo>
                    <a:pt x="369" y="33"/>
                    <a:pt x="412" y="1421"/>
                    <a:pt x="22" y="1876"/>
                  </a:cubicBezTo>
                  <a:cubicBezTo>
                    <a:pt x="1" y="1898"/>
                    <a:pt x="1" y="1920"/>
                    <a:pt x="22" y="1941"/>
                  </a:cubicBezTo>
                  <a:lnTo>
                    <a:pt x="44" y="1941"/>
                  </a:lnTo>
                  <a:cubicBezTo>
                    <a:pt x="66" y="1941"/>
                    <a:pt x="66" y="1941"/>
                    <a:pt x="87" y="1920"/>
                  </a:cubicBezTo>
                  <a:cubicBezTo>
                    <a:pt x="477" y="1443"/>
                    <a:pt x="456" y="77"/>
                    <a:pt x="456" y="33"/>
                  </a:cubicBezTo>
                  <a:cubicBezTo>
                    <a:pt x="456" y="12"/>
                    <a:pt x="440"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25"/>
            <p:cNvSpPr/>
            <p:nvPr/>
          </p:nvSpPr>
          <p:spPr>
            <a:xfrm>
              <a:off x="5032043" y="3753228"/>
              <a:ext cx="35156" cy="24324"/>
            </a:xfrm>
            <a:custGeom>
              <a:rect b="b" l="l" r="r" t="t"/>
              <a:pathLst>
                <a:path extrusionOk="0" h="256" w="370">
                  <a:moveTo>
                    <a:pt x="337" y="1"/>
                  </a:moveTo>
                  <a:cubicBezTo>
                    <a:pt x="326" y="1"/>
                    <a:pt x="315" y="6"/>
                    <a:pt x="304" y="17"/>
                  </a:cubicBezTo>
                  <a:cubicBezTo>
                    <a:pt x="239" y="82"/>
                    <a:pt x="131" y="147"/>
                    <a:pt x="44" y="169"/>
                  </a:cubicBezTo>
                  <a:cubicBezTo>
                    <a:pt x="22" y="169"/>
                    <a:pt x="1" y="190"/>
                    <a:pt x="1" y="212"/>
                  </a:cubicBezTo>
                  <a:cubicBezTo>
                    <a:pt x="22" y="234"/>
                    <a:pt x="22" y="255"/>
                    <a:pt x="44" y="255"/>
                  </a:cubicBezTo>
                  <a:cubicBezTo>
                    <a:pt x="174" y="234"/>
                    <a:pt x="283" y="169"/>
                    <a:pt x="369" y="60"/>
                  </a:cubicBezTo>
                  <a:cubicBezTo>
                    <a:pt x="369" y="60"/>
                    <a:pt x="369" y="17"/>
                    <a:pt x="369" y="17"/>
                  </a:cubicBezTo>
                  <a:cubicBezTo>
                    <a:pt x="358" y="6"/>
                    <a:pt x="348"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25"/>
            <p:cNvSpPr/>
            <p:nvPr/>
          </p:nvSpPr>
          <p:spPr>
            <a:xfrm>
              <a:off x="5056746" y="3703632"/>
              <a:ext cx="36581" cy="24419"/>
            </a:xfrm>
            <a:custGeom>
              <a:rect b="b" l="l" r="r" t="t"/>
              <a:pathLst>
                <a:path extrusionOk="0" h="257" w="385">
                  <a:moveTo>
                    <a:pt x="331" y="1"/>
                  </a:moveTo>
                  <a:cubicBezTo>
                    <a:pt x="321" y="1"/>
                    <a:pt x="311" y="6"/>
                    <a:pt x="304" y="18"/>
                  </a:cubicBezTo>
                  <a:cubicBezTo>
                    <a:pt x="239" y="84"/>
                    <a:pt x="131" y="149"/>
                    <a:pt x="23" y="170"/>
                  </a:cubicBezTo>
                  <a:cubicBezTo>
                    <a:pt x="1" y="170"/>
                    <a:pt x="1" y="192"/>
                    <a:pt x="1" y="214"/>
                  </a:cubicBezTo>
                  <a:cubicBezTo>
                    <a:pt x="1" y="235"/>
                    <a:pt x="23" y="257"/>
                    <a:pt x="44" y="257"/>
                  </a:cubicBezTo>
                  <a:cubicBezTo>
                    <a:pt x="174" y="214"/>
                    <a:pt x="283" y="149"/>
                    <a:pt x="369" y="62"/>
                  </a:cubicBezTo>
                  <a:cubicBezTo>
                    <a:pt x="385" y="31"/>
                    <a:pt x="357"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25"/>
            <p:cNvSpPr/>
            <p:nvPr/>
          </p:nvSpPr>
          <p:spPr>
            <a:xfrm>
              <a:off x="5081543" y="3730616"/>
              <a:ext cx="37151" cy="24229"/>
            </a:xfrm>
            <a:custGeom>
              <a:rect b="b" l="l" r="r" t="t"/>
              <a:pathLst>
                <a:path extrusionOk="0" h="255" w="391">
                  <a:moveTo>
                    <a:pt x="336" y="0"/>
                  </a:moveTo>
                  <a:cubicBezTo>
                    <a:pt x="325" y="0"/>
                    <a:pt x="314" y="5"/>
                    <a:pt x="304" y="16"/>
                  </a:cubicBezTo>
                  <a:cubicBezTo>
                    <a:pt x="239" y="103"/>
                    <a:pt x="152" y="146"/>
                    <a:pt x="43" y="190"/>
                  </a:cubicBezTo>
                  <a:cubicBezTo>
                    <a:pt x="22" y="190"/>
                    <a:pt x="0" y="211"/>
                    <a:pt x="22" y="233"/>
                  </a:cubicBezTo>
                  <a:cubicBezTo>
                    <a:pt x="22" y="233"/>
                    <a:pt x="22" y="255"/>
                    <a:pt x="43" y="255"/>
                  </a:cubicBezTo>
                  <a:cubicBezTo>
                    <a:pt x="173" y="233"/>
                    <a:pt x="282" y="168"/>
                    <a:pt x="369" y="60"/>
                  </a:cubicBezTo>
                  <a:cubicBezTo>
                    <a:pt x="390" y="38"/>
                    <a:pt x="390" y="16"/>
                    <a:pt x="369" y="16"/>
                  </a:cubicBezTo>
                  <a:cubicBezTo>
                    <a:pt x="358" y="5"/>
                    <a:pt x="347" y="0"/>
                    <a:pt x="3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25"/>
            <p:cNvSpPr/>
            <p:nvPr/>
          </p:nvSpPr>
          <p:spPr>
            <a:xfrm>
              <a:off x="5110331" y="3697076"/>
              <a:ext cx="35156" cy="24799"/>
            </a:xfrm>
            <a:custGeom>
              <a:rect b="b" l="l" r="r" t="t"/>
              <a:pathLst>
                <a:path extrusionOk="0" h="261" w="370">
                  <a:moveTo>
                    <a:pt x="369" y="1"/>
                  </a:moveTo>
                  <a:cubicBezTo>
                    <a:pt x="347" y="1"/>
                    <a:pt x="326" y="1"/>
                    <a:pt x="304" y="22"/>
                  </a:cubicBezTo>
                  <a:cubicBezTo>
                    <a:pt x="239" y="87"/>
                    <a:pt x="152" y="153"/>
                    <a:pt x="44" y="174"/>
                  </a:cubicBezTo>
                  <a:cubicBezTo>
                    <a:pt x="22" y="174"/>
                    <a:pt x="1" y="196"/>
                    <a:pt x="22" y="218"/>
                  </a:cubicBezTo>
                  <a:cubicBezTo>
                    <a:pt x="22" y="239"/>
                    <a:pt x="22" y="261"/>
                    <a:pt x="44" y="261"/>
                  </a:cubicBezTo>
                  <a:cubicBezTo>
                    <a:pt x="174" y="218"/>
                    <a:pt x="282" y="153"/>
                    <a:pt x="369" y="66"/>
                  </a:cubicBezTo>
                  <a:cubicBezTo>
                    <a:pt x="369" y="44"/>
                    <a:pt x="369" y="22"/>
                    <a:pt x="3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25"/>
            <p:cNvSpPr/>
            <p:nvPr/>
          </p:nvSpPr>
          <p:spPr>
            <a:xfrm>
              <a:off x="5316312" y="3495272"/>
              <a:ext cx="26889" cy="32970"/>
            </a:xfrm>
            <a:custGeom>
              <a:rect b="b" l="l" r="r" t="t"/>
              <a:pathLst>
                <a:path extrusionOk="0" h="347" w="283">
                  <a:moveTo>
                    <a:pt x="261" y="0"/>
                  </a:moveTo>
                  <a:cubicBezTo>
                    <a:pt x="239" y="0"/>
                    <a:pt x="217" y="22"/>
                    <a:pt x="217" y="43"/>
                  </a:cubicBezTo>
                  <a:cubicBezTo>
                    <a:pt x="174" y="130"/>
                    <a:pt x="87" y="217"/>
                    <a:pt x="1" y="282"/>
                  </a:cubicBezTo>
                  <a:cubicBezTo>
                    <a:pt x="1" y="282"/>
                    <a:pt x="1" y="304"/>
                    <a:pt x="1" y="325"/>
                  </a:cubicBezTo>
                  <a:cubicBezTo>
                    <a:pt x="22" y="347"/>
                    <a:pt x="22" y="347"/>
                    <a:pt x="44" y="347"/>
                  </a:cubicBezTo>
                  <a:cubicBezTo>
                    <a:pt x="152" y="282"/>
                    <a:pt x="239" y="174"/>
                    <a:pt x="282" y="65"/>
                  </a:cubicBezTo>
                  <a:cubicBezTo>
                    <a:pt x="282" y="43"/>
                    <a:pt x="282" y="22"/>
                    <a:pt x="2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25"/>
            <p:cNvSpPr/>
            <p:nvPr/>
          </p:nvSpPr>
          <p:spPr>
            <a:xfrm>
              <a:off x="5295695" y="3464298"/>
              <a:ext cx="28980" cy="33065"/>
            </a:xfrm>
            <a:custGeom>
              <a:rect b="b" l="l" r="r" t="t"/>
              <a:pathLst>
                <a:path extrusionOk="0" h="348" w="305">
                  <a:moveTo>
                    <a:pt x="283" y="1"/>
                  </a:moveTo>
                  <a:cubicBezTo>
                    <a:pt x="261" y="1"/>
                    <a:pt x="239" y="23"/>
                    <a:pt x="218" y="44"/>
                  </a:cubicBezTo>
                  <a:cubicBezTo>
                    <a:pt x="196" y="131"/>
                    <a:pt x="109" y="218"/>
                    <a:pt x="23" y="283"/>
                  </a:cubicBezTo>
                  <a:cubicBezTo>
                    <a:pt x="1" y="283"/>
                    <a:pt x="1" y="304"/>
                    <a:pt x="23" y="326"/>
                  </a:cubicBezTo>
                  <a:cubicBezTo>
                    <a:pt x="23" y="348"/>
                    <a:pt x="44" y="348"/>
                    <a:pt x="66" y="348"/>
                  </a:cubicBezTo>
                  <a:cubicBezTo>
                    <a:pt x="174" y="283"/>
                    <a:pt x="261" y="174"/>
                    <a:pt x="304" y="66"/>
                  </a:cubicBezTo>
                  <a:cubicBezTo>
                    <a:pt x="304" y="44"/>
                    <a:pt x="283" y="23"/>
                    <a:pt x="2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25"/>
            <p:cNvSpPr/>
            <p:nvPr/>
          </p:nvSpPr>
          <p:spPr>
            <a:xfrm>
              <a:off x="5343105" y="3439595"/>
              <a:ext cx="20713" cy="37151"/>
            </a:xfrm>
            <a:custGeom>
              <a:rect b="b" l="l" r="r" t="t"/>
              <a:pathLst>
                <a:path extrusionOk="0" h="391" w="218">
                  <a:moveTo>
                    <a:pt x="174" y="1"/>
                  </a:moveTo>
                  <a:cubicBezTo>
                    <a:pt x="152" y="1"/>
                    <a:pt x="131" y="22"/>
                    <a:pt x="131" y="44"/>
                  </a:cubicBezTo>
                  <a:cubicBezTo>
                    <a:pt x="131" y="152"/>
                    <a:pt x="87" y="239"/>
                    <a:pt x="22" y="326"/>
                  </a:cubicBezTo>
                  <a:cubicBezTo>
                    <a:pt x="0" y="348"/>
                    <a:pt x="0" y="369"/>
                    <a:pt x="22" y="391"/>
                  </a:cubicBezTo>
                  <a:lnTo>
                    <a:pt x="87" y="391"/>
                  </a:lnTo>
                  <a:cubicBezTo>
                    <a:pt x="152" y="283"/>
                    <a:pt x="196" y="152"/>
                    <a:pt x="217" y="44"/>
                  </a:cubicBezTo>
                  <a:cubicBezTo>
                    <a:pt x="217" y="22"/>
                    <a:pt x="196"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25"/>
            <p:cNvSpPr/>
            <p:nvPr/>
          </p:nvSpPr>
          <p:spPr>
            <a:xfrm>
              <a:off x="4980643" y="3734701"/>
              <a:ext cx="37056" cy="24324"/>
            </a:xfrm>
            <a:custGeom>
              <a:rect b="b" l="l" r="r" t="t"/>
              <a:pathLst>
                <a:path extrusionOk="0" h="256" w="390">
                  <a:moveTo>
                    <a:pt x="338" y="0"/>
                  </a:moveTo>
                  <a:cubicBezTo>
                    <a:pt x="330" y="0"/>
                    <a:pt x="325" y="6"/>
                    <a:pt x="325" y="17"/>
                  </a:cubicBezTo>
                  <a:cubicBezTo>
                    <a:pt x="238" y="103"/>
                    <a:pt x="151" y="147"/>
                    <a:pt x="43" y="190"/>
                  </a:cubicBezTo>
                  <a:cubicBezTo>
                    <a:pt x="38" y="188"/>
                    <a:pt x="34" y="187"/>
                    <a:pt x="30" y="187"/>
                  </a:cubicBezTo>
                  <a:cubicBezTo>
                    <a:pt x="0" y="187"/>
                    <a:pt x="5" y="255"/>
                    <a:pt x="43" y="255"/>
                  </a:cubicBezTo>
                  <a:lnTo>
                    <a:pt x="65" y="255"/>
                  </a:lnTo>
                  <a:cubicBezTo>
                    <a:pt x="173" y="233"/>
                    <a:pt x="282" y="147"/>
                    <a:pt x="368" y="60"/>
                  </a:cubicBezTo>
                  <a:cubicBezTo>
                    <a:pt x="390" y="38"/>
                    <a:pt x="390" y="17"/>
                    <a:pt x="368" y="17"/>
                  </a:cubicBezTo>
                  <a:cubicBezTo>
                    <a:pt x="357" y="6"/>
                    <a:pt x="347" y="0"/>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25"/>
            <p:cNvSpPr/>
            <p:nvPr/>
          </p:nvSpPr>
          <p:spPr>
            <a:xfrm>
              <a:off x="4978553" y="3783632"/>
              <a:ext cx="35061" cy="24799"/>
            </a:xfrm>
            <a:custGeom>
              <a:rect b="b" l="l" r="r" t="t"/>
              <a:pathLst>
                <a:path extrusionOk="0" h="261" w="369">
                  <a:moveTo>
                    <a:pt x="347" y="0"/>
                  </a:moveTo>
                  <a:cubicBezTo>
                    <a:pt x="347" y="0"/>
                    <a:pt x="304" y="0"/>
                    <a:pt x="304" y="22"/>
                  </a:cubicBezTo>
                  <a:cubicBezTo>
                    <a:pt x="239" y="87"/>
                    <a:pt x="130" y="152"/>
                    <a:pt x="22" y="174"/>
                  </a:cubicBezTo>
                  <a:cubicBezTo>
                    <a:pt x="22" y="174"/>
                    <a:pt x="0" y="195"/>
                    <a:pt x="0" y="217"/>
                  </a:cubicBezTo>
                  <a:cubicBezTo>
                    <a:pt x="0" y="239"/>
                    <a:pt x="22" y="261"/>
                    <a:pt x="43" y="261"/>
                  </a:cubicBezTo>
                  <a:cubicBezTo>
                    <a:pt x="152" y="217"/>
                    <a:pt x="282" y="152"/>
                    <a:pt x="347" y="65"/>
                  </a:cubicBezTo>
                  <a:cubicBezTo>
                    <a:pt x="369" y="44"/>
                    <a:pt x="369" y="22"/>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25"/>
            <p:cNvSpPr/>
            <p:nvPr/>
          </p:nvSpPr>
          <p:spPr>
            <a:xfrm>
              <a:off x="4939409" y="3771756"/>
              <a:ext cx="35061" cy="26414"/>
            </a:xfrm>
            <a:custGeom>
              <a:rect b="b" l="l" r="r" t="t"/>
              <a:pathLst>
                <a:path extrusionOk="0" h="278" w="369">
                  <a:moveTo>
                    <a:pt x="336" y="1"/>
                  </a:moveTo>
                  <a:cubicBezTo>
                    <a:pt x="325" y="1"/>
                    <a:pt x="314" y="6"/>
                    <a:pt x="304" y="17"/>
                  </a:cubicBezTo>
                  <a:cubicBezTo>
                    <a:pt x="239" y="104"/>
                    <a:pt x="130" y="147"/>
                    <a:pt x="43" y="190"/>
                  </a:cubicBezTo>
                  <a:cubicBezTo>
                    <a:pt x="22" y="190"/>
                    <a:pt x="0" y="212"/>
                    <a:pt x="0" y="234"/>
                  </a:cubicBezTo>
                  <a:cubicBezTo>
                    <a:pt x="0" y="255"/>
                    <a:pt x="22" y="255"/>
                    <a:pt x="43" y="255"/>
                  </a:cubicBezTo>
                  <a:lnTo>
                    <a:pt x="43" y="277"/>
                  </a:lnTo>
                  <a:cubicBezTo>
                    <a:pt x="174" y="234"/>
                    <a:pt x="282" y="169"/>
                    <a:pt x="369" y="82"/>
                  </a:cubicBezTo>
                  <a:cubicBezTo>
                    <a:pt x="369" y="60"/>
                    <a:pt x="369" y="39"/>
                    <a:pt x="369" y="17"/>
                  </a:cubicBezTo>
                  <a:cubicBezTo>
                    <a:pt x="358" y="6"/>
                    <a:pt x="347"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25"/>
            <p:cNvSpPr/>
            <p:nvPr/>
          </p:nvSpPr>
          <p:spPr>
            <a:xfrm>
              <a:off x="4894089" y="3773846"/>
              <a:ext cx="37151" cy="24324"/>
            </a:xfrm>
            <a:custGeom>
              <a:rect b="b" l="l" r="r" t="t"/>
              <a:pathLst>
                <a:path extrusionOk="0" h="256" w="391">
                  <a:moveTo>
                    <a:pt x="339" y="0"/>
                  </a:moveTo>
                  <a:cubicBezTo>
                    <a:pt x="331" y="0"/>
                    <a:pt x="325" y="6"/>
                    <a:pt x="325" y="17"/>
                  </a:cubicBezTo>
                  <a:cubicBezTo>
                    <a:pt x="239" y="82"/>
                    <a:pt x="152" y="147"/>
                    <a:pt x="43" y="168"/>
                  </a:cubicBezTo>
                  <a:cubicBezTo>
                    <a:pt x="0" y="168"/>
                    <a:pt x="0" y="233"/>
                    <a:pt x="43" y="255"/>
                  </a:cubicBezTo>
                  <a:cubicBezTo>
                    <a:pt x="174" y="233"/>
                    <a:pt x="282" y="168"/>
                    <a:pt x="369" y="60"/>
                  </a:cubicBezTo>
                  <a:cubicBezTo>
                    <a:pt x="390" y="38"/>
                    <a:pt x="390" y="17"/>
                    <a:pt x="369" y="17"/>
                  </a:cubicBezTo>
                  <a:cubicBezTo>
                    <a:pt x="358" y="6"/>
                    <a:pt x="347" y="0"/>
                    <a:pt x="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25"/>
            <p:cNvSpPr/>
            <p:nvPr/>
          </p:nvSpPr>
          <p:spPr>
            <a:xfrm>
              <a:off x="4920787" y="3825342"/>
              <a:ext cx="35156" cy="24324"/>
            </a:xfrm>
            <a:custGeom>
              <a:rect b="b" l="l" r="r" t="t"/>
              <a:pathLst>
                <a:path extrusionOk="0" h="256" w="370">
                  <a:moveTo>
                    <a:pt x="318" y="0"/>
                  </a:moveTo>
                  <a:cubicBezTo>
                    <a:pt x="310" y="0"/>
                    <a:pt x="304" y="6"/>
                    <a:pt x="304" y="17"/>
                  </a:cubicBezTo>
                  <a:cubicBezTo>
                    <a:pt x="218" y="103"/>
                    <a:pt x="131" y="147"/>
                    <a:pt x="23" y="190"/>
                  </a:cubicBezTo>
                  <a:cubicBezTo>
                    <a:pt x="1" y="190"/>
                    <a:pt x="1" y="212"/>
                    <a:pt x="1" y="233"/>
                  </a:cubicBezTo>
                  <a:cubicBezTo>
                    <a:pt x="1" y="233"/>
                    <a:pt x="23" y="255"/>
                    <a:pt x="44" y="255"/>
                  </a:cubicBezTo>
                  <a:cubicBezTo>
                    <a:pt x="174" y="233"/>
                    <a:pt x="283" y="147"/>
                    <a:pt x="370" y="60"/>
                  </a:cubicBezTo>
                  <a:cubicBezTo>
                    <a:pt x="370" y="38"/>
                    <a:pt x="370" y="17"/>
                    <a:pt x="348" y="17"/>
                  </a:cubicBezTo>
                  <a:cubicBezTo>
                    <a:pt x="337" y="6"/>
                    <a:pt x="326" y="0"/>
                    <a:pt x="3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25"/>
            <p:cNvSpPr/>
            <p:nvPr/>
          </p:nvSpPr>
          <p:spPr>
            <a:xfrm>
              <a:off x="4877558" y="3823252"/>
              <a:ext cx="35156" cy="24324"/>
            </a:xfrm>
            <a:custGeom>
              <a:rect b="b" l="l" r="r" t="t"/>
              <a:pathLst>
                <a:path extrusionOk="0" h="256" w="370">
                  <a:moveTo>
                    <a:pt x="337" y="1"/>
                  </a:moveTo>
                  <a:cubicBezTo>
                    <a:pt x="326" y="1"/>
                    <a:pt x="315" y="6"/>
                    <a:pt x="304" y="17"/>
                  </a:cubicBezTo>
                  <a:cubicBezTo>
                    <a:pt x="239" y="104"/>
                    <a:pt x="131" y="147"/>
                    <a:pt x="44" y="169"/>
                  </a:cubicBezTo>
                  <a:cubicBezTo>
                    <a:pt x="22" y="190"/>
                    <a:pt x="1" y="212"/>
                    <a:pt x="1" y="234"/>
                  </a:cubicBezTo>
                  <a:cubicBezTo>
                    <a:pt x="1" y="234"/>
                    <a:pt x="22" y="255"/>
                    <a:pt x="44" y="255"/>
                  </a:cubicBezTo>
                  <a:cubicBezTo>
                    <a:pt x="174" y="234"/>
                    <a:pt x="283" y="169"/>
                    <a:pt x="369" y="60"/>
                  </a:cubicBezTo>
                  <a:cubicBezTo>
                    <a:pt x="369" y="60"/>
                    <a:pt x="369" y="39"/>
                    <a:pt x="369" y="17"/>
                  </a:cubicBezTo>
                  <a:cubicBezTo>
                    <a:pt x="358" y="6"/>
                    <a:pt x="348"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25"/>
            <p:cNvSpPr/>
            <p:nvPr/>
          </p:nvSpPr>
          <p:spPr>
            <a:xfrm>
              <a:off x="4422367" y="3953038"/>
              <a:ext cx="39241" cy="13967"/>
            </a:xfrm>
            <a:custGeom>
              <a:rect b="b" l="l" r="r" t="t"/>
              <a:pathLst>
                <a:path extrusionOk="0" h="147" w="413">
                  <a:moveTo>
                    <a:pt x="22" y="1"/>
                  </a:moveTo>
                  <a:cubicBezTo>
                    <a:pt x="11" y="1"/>
                    <a:pt x="0" y="6"/>
                    <a:pt x="0" y="17"/>
                  </a:cubicBezTo>
                  <a:cubicBezTo>
                    <a:pt x="0" y="39"/>
                    <a:pt x="0" y="60"/>
                    <a:pt x="22" y="82"/>
                  </a:cubicBezTo>
                  <a:cubicBezTo>
                    <a:pt x="109" y="125"/>
                    <a:pt x="195" y="147"/>
                    <a:pt x="282" y="147"/>
                  </a:cubicBezTo>
                  <a:lnTo>
                    <a:pt x="391" y="147"/>
                  </a:lnTo>
                  <a:cubicBezTo>
                    <a:pt x="412" y="125"/>
                    <a:pt x="412" y="104"/>
                    <a:pt x="412" y="104"/>
                  </a:cubicBezTo>
                  <a:cubicBezTo>
                    <a:pt x="391" y="82"/>
                    <a:pt x="391" y="60"/>
                    <a:pt x="369" y="60"/>
                  </a:cubicBezTo>
                  <a:cubicBezTo>
                    <a:pt x="340" y="66"/>
                    <a:pt x="311" y="69"/>
                    <a:pt x="282" y="69"/>
                  </a:cubicBezTo>
                  <a:cubicBezTo>
                    <a:pt x="202" y="69"/>
                    <a:pt x="123" y="49"/>
                    <a:pt x="44" y="17"/>
                  </a:cubicBezTo>
                  <a:cubicBezTo>
                    <a:pt x="44" y="6"/>
                    <a:pt x="33"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25"/>
            <p:cNvSpPr/>
            <p:nvPr/>
          </p:nvSpPr>
          <p:spPr>
            <a:xfrm>
              <a:off x="4416191" y="3917504"/>
              <a:ext cx="39241" cy="14537"/>
            </a:xfrm>
            <a:custGeom>
              <a:rect b="b" l="l" r="r" t="t"/>
              <a:pathLst>
                <a:path extrusionOk="0" h="153" w="413">
                  <a:moveTo>
                    <a:pt x="65" y="1"/>
                  </a:moveTo>
                  <a:cubicBezTo>
                    <a:pt x="44" y="1"/>
                    <a:pt x="22" y="1"/>
                    <a:pt x="0" y="22"/>
                  </a:cubicBezTo>
                  <a:cubicBezTo>
                    <a:pt x="0" y="44"/>
                    <a:pt x="0" y="66"/>
                    <a:pt x="22" y="66"/>
                  </a:cubicBezTo>
                  <a:cubicBezTo>
                    <a:pt x="109" y="109"/>
                    <a:pt x="195" y="152"/>
                    <a:pt x="282" y="152"/>
                  </a:cubicBezTo>
                  <a:cubicBezTo>
                    <a:pt x="325" y="152"/>
                    <a:pt x="347" y="152"/>
                    <a:pt x="390" y="131"/>
                  </a:cubicBezTo>
                  <a:cubicBezTo>
                    <a:pt x="412" y="109"/>
                    <a:pt x="412" y="66"/>
                    <a:pt x="369" y="66"/>
                  </a:cubicBezTo>
                  <a:cubicBezTo>
                    <a:pt x="260" y="66"/>
                    <a:pt x="152" y="44"/>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25"/>
            <p:cNvSpPr/>
            <p:nvPr/>
          </p:nvSpPr>
          <p:spPr>
            <a:xfrm>
              <a:off x="4374957" y="3932420"/>
              <a:ext cx="41332" cy="14062"/>
            </a:xfrm>
            <a:custGeom>
              <a:rect b="b" l="l" r="r" t="t"/>
              <a:pathLst>
                <a:path extrusionOk="0" h="148" w="435">
                  <a:moveTo>
                    <a:pt x="36" y="1"/>
                  </a:moveTo>
                  <a:cubicBezTo>
                    <a:pt x="28" y="1"/>
                    <a:pt x="22" y="6"/>
                    <a:pt x="22" y="17"/>
                  </a:cubicBezTo>
                  <a:cubicBezTo>
                    <a:pt x="1" y="39"/>
                    <a:pt x="22" y="60"/>
                    <a:pt x="44" y="82"/>
                  </a:cubicBezTo>
                  <a:cubicBezTo>
                    <a:pt x="109" y="125"/>
                    <a:pt x="217" y="147"/>
                    <a:pt x="304" y="147"/>
                  </a:cubicBezTo>
                  <a:lnTo>
                    <a:pt x="413" y="147"/>
                  </a:lnTo>
                  <a:cubicBezTo>
                    <a:pt x="434" y="125"/>
                    <a:pt x="413" y="60"/>
                    <a:pt x="391" y="60"/>
                  </a:cubicBezTo>
                  <a:cubicBezTo>
                    <a:pt x="362" y="66"/>
                    <a:pt x="333" y="69"/>
                    <a:pt x="304" y="69"/>
                  </a:cubicBezTo>
                  <a:cubicBezTo>
                    <a:pt x="224" y="69"/>
                    <a:pt x="145" y="49"/>
                    <a:pt x="66" y="17"/>
                  </a:cubicBezTo>
                  <a:cubicBezTo>
                    <a:pt x="55" y="6"/>
                    <a:pt x="44" y="1"/>
                    <a:pt x="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25"/>
            <p:cNvSpPr/>
            <p:nvPr/>
          </p:nvSpPr>
          <p:spPr>
            <a:xfrm>
              <a:off x="4469682" y="3922824"/>
              <a:ext cx="41332" cy="15392"/>
            </a:xfrm>
            <a:custGeom>
              <a:rect b="b" l="l" r="r" t="t"/>
              <a:pathLst>
                <a:path extrusionOk="0" h="162" w="435">
                  <a:moveTo>
                    <a:pt x="47" y="1"/>
                  </a:moveTo>
                  <a:cubicBezTo>
                    <a:pt x="33" y="1"/>
                    <a:pt x="23" y="16"/>
                    <a:pt x="23" y="31"/>
                  </a:cubicBezTo>
                  <a:cubicBezTo>
                    <a:pt x="1" y="31"/>
                    <a:pt x="23" y="75"/>
                    <a:pt x="23" y="75"/>
                  </a:cubicBezTo>
                  <a:cubicBezTo>
                    <a:pt x="109" y="118"/>
                    <a:pt x="196" y="140"/>
                    <a:pt x="304" y="161"/>
                  </a:cubicBezTo>
                  <a:cubicBezTo>
                    <a:pt x="326" y="161"/>
                    <a:pt x="369" y="161"/>
                    <a:pt x="391" y="140"/>
                  </a:cubicBezTo>
                  <a:cubicBezTo>
                    <a:pt x="435" y="118"/>
                    <a:pt x="413" y="75"/>
                    <a:pt x="369" y="75"/>
                  </a:cubicBezTo>
                  <a:cubicBezTo>
                    <a:pt x="261" y="75"/>
                    <a:pt x="153" y="53"/>
                    <a:pt x="66" y="10"/>
                  </a:cubicBezTo>
                  <a:cubicBezTo>
                    <a:pt x="60" y="3"/>
                    <a:pt x="53"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25"/>
            <p:cNvSpPr/>
            <p:nvPr/>
          </p:nvSpPr>
          <p:spPr>
            <a:xfrm>
              <a:off x="4393484" y="3886625"/>
              <a:ext cx="41332" cy="14537"/>
            </a:xfrm>
            <a:custGeom>
              <a:rect b="b" l="l" r="r" t="t"/>
              <a:pathLst>
                <a:path extrusionOk="0" h="153" w="435">
                  <a:moveTo>
                    <a:pt x="66" y="0"/>
                  </a:moveTo>
                  <a:cubicBezTo>
                    <a:pt x="44" y="0"/>
                    <a:pt x="22" y="0"/>
                    <a:pt x="22" y="22"/>
                  </a:cubicBezTo>
                  <a:cubicBezTo>
                    <a:pt x="1" y="44"/>
                    <a:pt x="22" y="65"/>
                    <a:pt x="44" y="65"/>
                  </a:cubicBezTo>
                  <a:cubicBezTo>
                    <a:pt x="109" y="130"/>
                    <a:pt x="218" y="152"/>
                    <a:pt x="304" y="152"/>
                  </a:cubicBezTo>
                  <a:lnTo>
                    <a:pt x="391" y="152"/>
                  </a:lnTo>
                  <a:cubicBezTo>
                    <a:pt x="413" y="130"/>
                    <a:pt x="434" y="109"/>
                    <a:pt x="434" y="87"/>
                  </a:cubicBezTo>
                  <a:cubicBezTo>
                    <a:pt x="413" y="65"/>
                    <a:pt x="391" y="65"/>
                    <a:pt x="369" y="65"/>
                  </a:cubicBezTo>
                  <a:cubicBezTo>
                    <a:pt x="342" y="71"/>
                    <a:pt x="315" y="74"/>
                    <a:pt x="288" y="74"/>
                  </a:cubicBezTo>
                  <a:cubicBezTo>
                    <a:pt x="208" y="74"/>
                    <a:pt x="131" y="49"/>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25"/>
            <p:cNvSpPr/>
            <p:nvPr/>
          </p:nvSpPr>
          <p:spPr>
            <a:xfrm>
              <a:off x="4474432" y="3962444"/>
              <a:ext cx="40666" cy="12827"/>
            </a:xfrm>
            <a:custGeom>
              <a:rect b="b" l="l" r="r" t="t"/>
              <a:pathLst>
                <a:path extrusionOk="0" h="135" w="428">
                  <a:moveTo>
                    <a:pt x="56" y="0"/>
                  </a:moveTo>
                  <a:cubicBezTo>
                    <a:pt x="11" y="0"/>
                    <a:pt x="0" y="51"/>
                    <a:pt x="38" y="70"/>
                  </a:cubicBezTo>
                  <a:cubicBezTo>
                    <a:pt x="124" y="113"/>
                    <a:pt x="211" y="135"/>
                    <a:pt x="298" y="135"/>
                  </a:cubicBezTo>
                  <a:lnTo>
                    <a:pt x="406" y="135"/>
                  </a:lnTo>
                  <a:cubicBezTo>
                    <a:pt x="428" y="113"/>
                    <a:pt x="428" y="48"/>
                    <a:pt x="385" y="48"/>
                  </a:cubicBezTo>
                  <a:cubicBezTo>
                    <a:pt x="355" y="54"/>
                    <a:pt x="326" y="56"/>
                    <a:pt x="298" y="56"/>
                  </a:cubicBezTo>
                  <a:cubicBezTo>
                    <a:pt x="220" y="56"/>
                    <a:pt x="144" y="36"/>
                    <a:pt x="81" y="5"/>
                  </a:cubicBezTo>
                  <a:cubicBezTo>
                    <a:pt x="72" y="2"/>
                    <a:pt x="6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25"/>
            <p:cNvSpPr/>
            <p:nvPr/>
          </p:nvSpPr>
          <p:spPr>
            <a:xfrm>
              <a:off x="4523267" y="3937266"/>
              <a:ext cx="42377" cy="15392"/>
            </a:xfrm>
            <a:custGeom>
              <a:rect b="b" l="l" r="r" t="t"/>
              <a:pathLst>
                <a:path extrusionOk="0" h="162" w="446">
                  <a:moveTo>
                    <a:pt x="47" y="0"/>
                  </a:moveTo>
                  <a:cubicBezTo>
                    <a:pt x="33" y="0"/>
                    <a:pt x="22" y="16"/>
                    <a:pt x="22" y="31"/>
                  </a:cubicBezTo>
                  <a:cubicBezTo>
                    <a:pt x="1" y="31"/>
                    <a:pt x="22" y="74"/>
                    <a:pt x="44" y="74"/>
                  </a:cubicBezTo>
                  <a:cubicBezTo>
                    <a:pt x="109" y="118"/>
                    <a:pt x="217" y="139"/>
                    <a:pt x="304" y="161"/>
                  </a:cubicBezTo>
                  <a:cubicBezTo>
                    <a:pt x="348" y="161"/>
                    <a:pt x="369" y="161"/>
                    <a:pt x="391" y="139"/>
                  </a:cubicBezTo>
                  <a:cubicBezTo>
                    <a:pt x="445" y="139"/>
                    <a:pt x="424" y="64"/>
                    <a:pt x="403" y="64"/>
                  </a:cubicBezTo>
                  <a:cubicBezTo>
                    <a:pt x="399" y="64"/>
                    <a:pt x="394" y="67"/>
                    <a:pt x="391" y="74"/>
                  </a:cubicBezTo>
                  <a:cubicBezTo>
                    <a:pt x="282" y="74"/>
                    <a:pt x="174" y="53"/>
                    <a:pt x="66" y="9"/>
                  </a:cubicBezTo>
                  <a:cubicBezTo>
                    <a:pt x="59" y="3"/>
                    <a:pt x="53" y="0"/>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25"/>
            <p:cNvSpPr/>
            <p:nvPr/>
          </p:nvSpPr>
          <p:spPr>
            <a:xfrm>
              <a:off x="4591294" y="3955793"/>
              <a:ext cx="39146" cy="13302"/>
            </a:xfrm>
            <a:custGeom>
              <a:rect b="b" l="l" r="r" t="t"/>
              <a:pathLst>
                <a:path extrusionOk="0" h="140" w="412">
                  <a:moveTo>
                    <a:pt x="34" y="1"/>
                  </a:moveTo>
                  <a:cubicBezTo>
                    <a:pt x="22" y="1"/>
                    <a:pt x="0" y="16"/>
                    <a:pt x="0" y="31"/>
                  </a:cubicBezTo>
                  <a:cubicBezTo>
                    <a:pt x="0" y="31"/>
                    <a:pt x="0" y="75"/>
                    <a:pt x="22" y="75"/>
                  </a:cubicBezTo>
                  <a:cubicBezTo>
                    <a:pt x="108" y="118"/>
                    <a:pt x="195" y="140"/>
                    <a:pt x="282" y="140"/>
                  </a:cubicBezTo>
                  <a:cubicBezTo>
                    <a:pt x="325" y="140"/>
                    <a:pt x="347" y="140"/>
                    <a:pt x="390" y="118"/>
                  </a:cubicBezTo>
                  <a:cubicBezTo>
                    <a:pt x="412" y="118"/>
                    <a:pt x="412" y="96"/>
                    <a:pt x="412" y="75"/>
                  </a:cubicBezTo>
                  <a:cubicBezTo>
                    <a:pt x="412" y="59"/>
                    <a:pt x="401" y="44"/>
                    <a:pt x="387" y="44"/>
                  </a:cubicBezTo>
                  <a:cubicBezTo>
                    <a:pt x="381" y="44"/>
                    <a:pt x="375" y="47"/>
                    <a:pt x="369" y="53"/>
                  </a:cubicBezTo>
                  <a:cubicBezTo>
                    <a:pt x="340" y="59"/>
                    <a:pt x="311" y="61"/>
                    <a:pt x="282" y="61"/>
                  </a:cubicBezTo>
                  <a:cubicBezTo>
                    <a:pt x="202" y="61"/>
                    <a:pt x="123" y="41"/>
                    <a:pt x="43" y="10"/>
                  </a:cubicBezTo>
                  <a:cubicBezTo>
                    <a:pt x="43" y="3"/>
                    <a:pt x="40" y="1"/>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25"/>
            <p:cNvSpPr/>
            <p:nvPr/>
          </p:nvSpPr>
          <p:spPr>
            <a:xfrm>
              <a:off x="4537708" y="3969570"/>
              <a:ext cx="41237" cy="11877"/>
            </a:xfrm>
            <a:custGeom>
              <a:rect b="b" l="l" r="r" t="t"/>
              <a:pathLst>
                <a:path extrusionOk="0" h="125" w="434">
                  <a:moveTo>
                    <a:pt x="382" y="0"/>
                  </a:moveTo>
                  <a:cubicBezTo>
                    <a:pt x="374" y="0"/>
                    <a:pt x="369" y="5"/>
                    <a:pt x="369" y="16"/>
                  </a:cubicBezTo>
                  <a:cubicBezTo>
                    <a:pt x="305" y="42"/>
                    <a:pt x="242" y="52"/>
                    <a:pt x="178" y="52"/>
                  </a:cubicBezTo>
                  <a:cubicBezTo>
                    <a:pt x="134" y="52"/>
                    <a:pt x="89" y="47"/>
                    <a:pt x="44" y="38"/>
                  </a:cubicBezTo>
                  <a:cubicBezTo>
                    <a:pt x="22" y="38"/>
                    <a:pt x="0" y="60"/>
                    <a:pt x="0" y="81"/>
                  </a:cubicBezTo>
                  <a:cubicBezTo>
                    <a:pt x="0" y="103"/>
                    <a:pt x="22" y="125"/>
                    <a:pt x="44" y="125"/>
                  </a:cubicBezTo>
                  <a:lnTo>
                    <a:pt x="174" y="125"/>
                  </a:lnTo>
                  <a:cubicBezTo>
                    <a:pt x="261" y="125"/>
                    <a:pt x="347" y="103"/>
                    <a:pt x="412" y="60"/>
                  </a:cubicBezTo>
                  <a:cubicBezTo>
                    <a:pt x="434" y="60"/>
                    <a:pt x="434" y="38"/>
                    <a:pt x="412" y="16"/>
                  </a:cubicBezTo>
                  <a:cubicBezTo>
                    <a:pt x="401" y="5"/>
                    <a:pt x="391"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25"/>
            <p:cNvSpPr/>
            <p:nvPr/>
          </p:nvSpPr>
          <p:spPr>
            <a:xfrm>
              <a:off x="4103040" y="3241875"/>
              <a:ext cx="105182" cy="84563"/>
            </a:xfrm>
            <a:custGeom>
              <a:rect b="b" l="l" r="r" t="t"/>
              <a:pathLst>
                <a:path extrusionOk="0" h="890" w="1107">
                  <a:moveTo>
                    <a:pt x="413" y="0"/>
                  </a:moveTo>
                  <a:lnTo>
                    <a:pt x="1" y="889"/>
                  </a:lnTo>
                  <a:lnTo>
                    <a:pt x="1106" y="889"/>
                  </a:lnTo>
                  <a:lnTo>
                    <a:pt x="41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25"/>
            <p:cNvSpPr/>
            <p:nvPr/>
          </p:nvSpPr>
          <p:spPr>
            <a:xfrm>
              <a:off x="3948554" y="3231519"/>
              <a:ext cx="125800" cy="90739"/>
            </a:xfrm>
            <a:custGeom>
              <a:rect b="b" l="l" r="r" t="t"/>
              <a:pathLst>
                <a:path extrusionOk="0" h="955" w="1324">
                  <a:moveTo>
                    <a:pt x="1323" y="1"/>
                  </a:moveTo>
                  <a:cubicBezTo>
                    <a:pt x="803" y="1"/>
                    <a:pt x="1" y="456"/>
                    <a:pt x="1" y="456"/>
                  </a:cubicBezTo>
                  <a:lnTo>
                    <a:pt x="955" y="955"/>
                  </a:lnTo>
                  <a:lnTo>
                    <a:pt x="132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25"/>
            <p:cNvSpPr/>
            <p:nvPr/>
          </p:nvSpPr>
          <p:spPr>
            <a:xfrm>
              <a:off x="3903234" y="3324251"/>
              <a:ext cx="92830" cy="115443"/>
            </a:xfrm>
            <a:custGeom>
              <a:rect b="b" l="l" r="r" t="t"/>
              <a:pathLst>
                <a:path extrusionOk="0" h="1215" w="977">
                  <a:moveTo>
                    <a:pt x="1" y="1"/>
                  </a:moveTo>
                  <a:lnTo>
                    <a:pt x="196" y="1215"/>
                  </a:lnTo>
                  <a:cubicBezTo>
                    <a:pt x="434" y="933"/>
                    <a:pt x="695" y="651"/>
                    <a:pt x="976" y="391"/>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25"/>
            <p:cNvSpPr/>
            <p:nvPr/>
          </p:nvSpPr>
          <p:spPr>
            <a:xfrm>
              <a:off x="3798249" y="3384013"/>
              <a:ext cx="98911" cy="121619"/>
            </a:xfrm>
            <a:custGeom>
              <a:rect b="b" l="l" r="r" t="t"/>
              <a:pathLst>
                <a:path extrusionOk="0" h="1280" w="1041">
                  <a:moveTo>
                    <a:pt x="390" y="0"/>
                  </a:moveTo>
                  <a:cubicBezTo>
                    <a:pt x="130" y="369"/>
                    <a:pt x="0" y="824"/>
                    <a:pt x="22" y="1279"/>
                  </a:cubicBezTo>
                  <a:lnTo>
                    <a:pt x="1041" y="911"/>
                  </a:lnTo>
                  <a:lnTo>
                    <a:pt x="39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25"/>
            <p:cNvSpPr/>
            <p:nvPr/>
          </p:nvSpPr>
          <p:spPr>
            <a:xfrm>
              <a:off x="3843568" y="3544678"/>
              <a:ext cx="101001" cy="84563"/>
            </a:xfrm>
            <a:custGeom>
              <a:rect b="b" l="l" r="r" t="t"/>
              <a:pathLst>
                <a:path extrusionOk="0" h="890" w="1063">
                  <a:moveTo>
                    <a:pt x="564" y="0"/>
                  </a:moveTo>
                  <a:lnTo>
                    <a:pt x="0" y="694"/>
                  </a:lnTo>
                  <a:lnTo>
                    <a:pt x="1062" y="889"/>
                  </a:lnTo>
                  <a:cubicBezTo>
                    <a:pt x="867" y="607"/>
                    <a:pt x="715" y="304"/>
                    <a:pt x="56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25"/>
            <p:cNvSpPr/>
            <p:nvPr/>
          </p:nvSpPr>
          <p:spPr>
            <a:xfrm>
              <a:off x="3882617" y="3666198"/>
              <a:ext cx="103091" cy="101001"/>
            </a:xfrm>
            <a:custGeom>
              <a:rect b="b" l="l" r="r" t="t"/>
              <a:pathLst>
                <a:path extrusionOk="0" h="1063" w="1085">
                  <a:moveTo>
                    <a:pt x="1020" y="1"/>
                  </a:moveTo>
                  <a:lnTo>
                    <a:pt x="1" y="239"/>
                  </a:lnTo>
                  <a:cubicBezTo>
                    <a:pt x="261" y="694"/>
                    <a:pt x="1085" y="1063"/>
                    <a:pt x="1085" y="1063"/>
                  </a:cubicBezTo>
                  <a:lnTo>
                    <a:pt x="102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25"/>
            <p:cNvSpPr/>
            <p:nvPr/>
          </p:nvSpPr>
          <p:spPr>
            <a:xfrm>
              <a:off x="5227763" y="3489096"/>
              <a:ext cx="111358" cy="96820"/>
            </a:xfrm>
            <a:custGeom>
              <a:rect b="b" l="l" r="r" t="t"/>
              <a:pathLst>
                <a:path extrusionOk="0" h="1019" w="1172">
                  <a:moveTo>
                    <a:pt x="174" y="0"/>
                  </a:moveTo>
                  <a:lnTo>
                    <a:pt x="0" y="1019"/>
                  </a:lnTo>
                  <a:lnTo>
                    <a:pt x="1171" y="824"/>
                  </a:lnTo>
                  <a:cubicBezTo>
                    <a:pt x="998" y="672"/>
                    <a:pt x="174"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46" name="Google Shape;2146;p25"/>
          <p:cNvSpPr txBox="1"/>
          <p:nvPr/>
        </p:nvSpPr>
        <p:spPr>
          <a:xfrm>
            <a:off x="2906700" y="1163400"/>
            <a:ext cx="33306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There are 4 battles mode between players and AI Bots</a:t>
            </a:r>
            <a:endParaRPr b="0" i="0" sz="1400" u="none" cap="none" strike="noStrike">
              <a:solidFill>
                <a:schemeClr val="dk1"/>
              </a:solidFill>
              <a:latin typeface="Comfortaa"/>
              <a:ea typeface="Comfortaa"/>
              <a:cs typeface="Comfortaa"/>
              <a:sym typeface="Comfortaa"/>
            </a:endParaRPr>
          </a:p>
        </p:txBody>
      </p:sp>
      <p:grpSp>
        <p:nvGrpSpPr>
          <p:cNvPr id="2147" name="Google Shape;2147;p25"/>
          <p:cNvGrpSpPr/>
          <p:nvPr/>
        </p:nvGrpSpPr>
        <p:grpSpPr>
          <a:xfrm>
            <a:off x="3201290" y="1902328"/>
            <a:ext cx="532112" cy="498558"/>
            <a:chOff x="451814" y="2209625"/>
            <a:chExt cx="873890" cy="888696"/>
          </a:xfrm>
        </p:grpSpPr>
        <p:sp>
          <p:nvSpPr>
            <p:cNvPr id="2148" name="Google Shape;2148;p25"/>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5"/>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25"/>
          <p:cNvGrpSpPr/>
          <p:nvPr/>
        </p:nvGrpSpPr>
        <p:grpSpPr>
          <a:xfrm>
            <a:off x="5274965" y="1875798"/>
            <a:ext cx="583641" cy="526653"/>
            <a:chOff x="1497832" y="2531913"/>
            <a:chExt cx="958517" cy="938775"/>
          </a:xfrm>
        </p:grpSpPr>
        <p:sp>
          <p:nvSpPr>
            <p:cNvPr id="2151" name="Google Shape;2151;p25"/>
            <p:cNvSpPr/>
            <p:nvPr/>
          </p:nvSpPr>
          <p:spPr>
            <a:xfrm>
              <a:off x="1601706" y="2531913"/>
              <a:ext cx="854643" cy="876494"/>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5"/>
            <p:cNvSpPr/>
            <p:nvPr/>
          </p:nvSpPr>
          <p:spPr>
            <a:xfrm>
              <a:off x="1497832" y="2594195"/>
              <a:ext cx="854643" cy="876493"/>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25"/>
          <p:cNvGrpSpPr/>
          <p:nvPr/>
        </p:nvGrpSpPr>
        <p:grpSpPr>
          <a:xfrm>
            <a:off x="1113261" y="1883442"/>
            <a:ext cx="546464" cy="511340"/>
            <a:chOff x="124550" y="3420216"/>
            <a:chExt cx="897461" cy="911479"/>
          </a:xfrm>
        </p:grpSpPr>
        <p:sp>
          <p:nvSpPr>
            <p:cNvPr id="2154" name="Google Shape;2154;p25"/>
            <p:cNvSpPr/>
            <p:nvPr/>
          </p:nvSpPr>
          <p:spPr>
            <a:xfrm>
              <a:off x="204852" y="3420216"/>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5"/>
            <p:cNvSpPr/>
            <p:nvPr/>
          </p:nvSpPr>
          <p:spPr>
            <a:xfrm>
              <a:off x="124550" y="3505191"/>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6" name="Google Shape;2156;p25"/>
          <p:cNvSpPr txBox="1"/>
          <p:nvPr/>
        </p:nvSpPr>
        <p:spPr>
          <a:xfrm>
            <a:off x="1076110" y="1936580"/>
            <a:ext cx="583500" cy="430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Vibur"/>
                <a:ea typeface="Vibur"/>
                <a:cs typeface="Vibur"/>
                <a:sym typeface="Vibur"/>
              </a:rPr>
              <a:t>A</a:t>
            </a:r>
            <a:endParaRPr b="0" i="0" sz="2400" u="none" cap="none" strike="noStrike">
              <a:solidFill>
                <a:schemeClr val="dk1"/>
              </a:solidFill>
              <a:latin typeface="Vibur"/>
              <a:ea typeface="Vibur"/>
              <a:cs typeface="Vibur"/>
              <a:sym typeface="Vibur"/>
            </a:endParaRPr>
          </a:p>
        </p:txBody>
      </p:sp>
      <p:sp>
        <p:nvSpPr>
          <p:cNvPr id="2157" name="Google Shape;2157;p25"/>
          <p:cNvSpPr txBox="1"/>
          <p:nvPr/>
        </p:nvSpPr>
        <p:spPr>
          <a:xfrm>
            <a:off x="3149780" y="1972366"/>
            <a:ext cx="583500" cy="430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Vibur"/>
                <a:ea typeface="Vibur"/>
                <a:cs typeface="Vibur"/>
                <a:sym typeface="Vibur"/>
              </a:rPr>
              <a:t>B</a:t>
            </a:r>
            <a:endParaRPr b="0" i="0" sz="2400" u="none" cap="none" strike="noStrike">
              <a:solidFill>
                <a:schemeClr val="dk1"/>
              </a:solidFill>
              <a:latin typeface="Vibur"/>
              <a:ea typeface="Vibur"/>
              <a:cs typeface="Vibur"/>
              <a:sym typeface="Vibur"/>
            </a:endParaRPr>
          </a:p>
        </p:txBody>
      </p:sp>
      <p:sp>
        <p:nvSpPr>
          <p:cNvPr id="2158" name="Google Shape;2158;p25"/>
          <p:cNvSpPr txBox="1"/>
          <p:nvPr/>
        </p:nvSpPr>
        <p:spPr>
          <a:xfrm>
            <a:off x="5274948" y="1936580"/>
            <a:ext cx="583500" cy="430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Vibur"/>
                <a:ea typeface="Vibur"/>
                <a:cs typeface="Vibur"/>
                <a:sym typeface="Vibur"/>
              </a:rPr>
              <a:t>C</a:t>
            </a:r>
            <a:endParaRPr b="0" i="0" sz="2400" u="none" cap="none" strike="noStrike">
              <a:solidFill>
                <a:schemeClr val="dk1"/>
              </a:solidFill>
              <a:latin typeface="Vibur"/>
              <a:ea typeface="Vibur"/>
              <a:cs typeface="Vibur"/>
              <a:sym typeface="Vibur"/>
            </a:endParaRPr>
          </a:p>
        </p:txBody>
      </p:sp>
      <p:grpSp>
        <p:nvGrpSpPr>
          <p:cNvPr id="2159" name="Google Shape;2159;p25"/>
          <p:cNvGrpSpPr/>
          <p:nvPr/>
        </p:nvGrpSpPr>
        <p:grpSpPr>
          <a:xfrm>
            <a:off x="5775525" y="1452454"/>
            <a:ext cx="289165" cy="288093"/>
            <a:chOff x="-289" y="3587593"/>
            <a:chExt cx="246392" cy="245394"/>
          </a:xfrm>
        </p:grpSpPr>
        <p:sp>
          <p:nvSpPr>
            <p:cNvPr id="2160" name="Google Shape;2160;p25"/>
            <p:cNvSpPr/>
            <p:nvPr/>
          </p:nvSpPr>
          <p:spPr>
            <a:xfrm flipH="1">
              <a:off x="73863" y="3607625"/>
              <a:ext cx="81968" cy="225362"/>
            </a:xfrm>
            <a:custGeom>
              <a:rect b="b" l="l" r="r" t="t"/>
              <a:pathLst>
                <a:path extrusionOk="0" h="1845" w="671">
                  <a:moveTo>
                    <a:pt x="106" y="0"/>
                  </a:moveTo>
                  <a:cubicBezTo>
                    <a:pt x="55" y="0"/>
                    <a:pt x="0" y="47"/>
                    <a:pt x="15" y="119"/>
                  </a:cubicBezTo>
                  <a:lnTo>
                    <a:pt x="501" y="1796"/>
                  </a:lnTo>
                  <a:cubicBezTo>
                    <a:pt x="501" y="1820"/>
                    <a:pt x="525" y="1844"/>
                    <a:pt x="573" y="1844"/>
                  </a:cubicBezTo>
                  <a:lnTo>
                    <a:pt x="598" y="1844"/>
                  </a:lnTo>
                  <a:cubicBezTo>
                    <a:pt x="646" y="1844"/>
                    <a:pt x="671" y="1796"/>
                    <a:pt x="646" y="1747"/>
                  </a:cubicBezTo>
                  <a:lnTo>
                    <a:pt x="185" y="71"/>
                  </a:lnTo>
                  <a:cubicBezTo>
                    <a:pt x="175" y="22"/>
                    <a:pt x="141"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25"/>
            <p:cNvSpPr/>
            <p:nvPr/>
          </p:nvSpPr>
          <p:spPr>
            <a:xfrm flipH="1">
              <a:off x="-289" y="3656607"/>
              <a:ext cx="246392" cy="96252"/>
            </a:xfrm>
            <a:custGeom>
              <a:rect b="b" l="l" r="r" t="t"/>
              <a:pathLst>
                <a:path extrusionOk="0" h="788" w="2017">
                  <a:moveTo>
                    <a:pt x="1934" y="0"/>
                  </a:moveTo>
                  <a:cubicBezTo>
                    <a:pt x="1921" y="0"/>
                    <a:pt x="1908" y="3"/>
                    <a:pt x="1895" y="10"/>
                  </a:cubicBezTo>
                  <a:lnTo>
                    <a:pt x="49" y="617"/>
                  </a:lnTo>
                  <a:cubicBezTo>
                    <a:pt x="25" y="642"/>
                    <a:pt x="1" y="666"/>
                    <a:pt x="1" y="714"/>
                  </a:cubicBezTo>
                  <a:cubicBezTo>
                    <a:pt x="1" y="739"/>
                    <a:pt x="49" y="763"/>
                    <a:pt x="74" y="763"/>
                  </a:cubicBezTo>
                  <a:lnTo>
                    <a:pt x="98" y="787"/>
                  </a:lnTo>
                  <a:lnTo>
                    <a:pt x="1944" y="180"/>
                  </a:lnTo>
                  <a:cubicBezTo>
                    <a:pt x="1993" y="156"/>
                    <a:pt x="2017" y="107"/>
                    <a:pt x="1993" y="59"/>
                  </a:cubicBezTo>
                  <a:cubicBezTo>
                    <a:pt x="1993" y="23"/>
                    <a:pt x="1967" y="0"/>
                    <a:pt x="19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25"/>
            <p:cNvSpPr/>
            <p:nvPr/>
          </p:nvSpPr>
          <p:spPr>
            <a:xfrm flipH="1">
              <a:off x="11561" y="3641583"/>
              <a:ext cx="211821" cy="132041"/>
            </a:xfrm>
            <a:custGeom>
              <a:rect b="b" l="l" r="r" t="t"/>
              <a:pathLst>
                <a:path extrusionOk="0" h="1081" w="1734">
                  <a:moveTo>
                    <a:pt x="110" y="0"/>
                  </a:moveTo>
                  <a:cubicBezTo>
                    <a:pt x="38" y="0"/>
                    <a:pt x="0" y="92"/>
                    <a:pt x="82" y="133"/>
                  </a:cubicBezTo>
                  <a:lnTo>
                    <a:pt x="1588" y="1080"/>
                  </a:lnTo>
                  <a:lnTo>
                    <a:pt x="1637" y="1080"/>
                  </a:lnTo>
                  <a:cubicBezTo>
                    <a:pt x="1661" y="1080"/>
                    <a:pt x="1685" y="1080"/>
                    <a:pt x="1709" y="1056"/>
                  </a:cubicBezTo>
                  <a:cubicBezTo>
                    <a:pt x="1734" y="1007"/>
                    <a:pt x="1709" y="959"/>
                    <a:pt x="1685" y="935"/>
                  </a:cubicBezTo>
                  <a:lnTo>
                    <a:pt x="155" y="11"/>
                  </a:lnTo>
                  <a:cubicBezTo>
                    <a:pt x="139" y="4"/>
                    <a:pt x="12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25"/>
            <p:cNvSpPr/>
            <p:nvPr/>
          </p:nvSpPr>
          <p:spPr>
            <a:xfrm flipH="1">
              <a:off x="44178" y="3587593"/>
              <a:ext cx="136572" cy="221576"/>
            </a:xfrm>
            <a:custGeom>
              <a:rect b="b" l="l" r="r" t="t"/>
              <a:pathLst>
                <a:path extrusionOk="0" h="1814" w="1118">
                  <a:moveTo>
                    <a:pt x="1010" y="0"/>
                  </a:moveTo>
                  <a:cubicBezTo>
                    <a:pt x="984" y="0"/>
                    <a:pt x="962" y="12"/>
                    <a:pt x="947" y="41"/>
                  </a:cubicBezTo>
                  <a:lnTo>
                    <a:pt x="24" y="1717"/>
                  </a:lnTo>
                  <a:cubicBezTo>
                    <a:pt x="0" y="1741"/>
                    <a:pt x="24" y="1790"/>
                    <a:pt x="49" y="1814"/>
                  </a:cubicBezTo>
                  <a:lnTo>
                    <a:pt x="97" y="1814"/>
                  </a:lnTo>
                  <a:cubicBezTo>
                    <a:pt x="122" y="1814"/>
                    <a:pt x="146" y="1814"/>
                    <a:pt x="170" y="1790"/>
                  </a:cubicBezTo>
                  <a:lnTo>
                    <a:pt x="1093" y="113"/>
                  </a:lnTo>
                  <a:cubicBezTo>
                    <a:pt x="1118" y="89"/>
                    <a:pt x="1093" y="41"/>
                    <a:pt x="1069" y="16"/>
                  </a:cubicBezTo>
                  <a:cubicBezTo>
                    <a:pt x="1049" y="6"/>
                    <a:pt x="1029"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64" name="Google Shape;2164;p25"/>
          <p:cNvGrpSpPr/>
          <p:nvPr/>
        </p:nvGrpSpPr>
        <p:grpSpPr>
          <a:xfrm>
            <a:off x="6812566" y="2696720"/>
            <a:ext cx="1372213" cy="1047099"/>
            <a:chOff x="6690675" y="1689100"/>
            <a:chExt cx="1369611" cy="1016009"/>
          </a:xfrm>
        </p:grpSpPr>
        <p:sp>
          <p:nvSpPr>
            <p:cNvPr id="2165" name="Google Shape;2165;p25"/>
            <p:cNvSpPr/>
            <p:nvPr/>
          </p:nvSpPr>
          <p:spPr>
            <a:xfrm>
              <a:off x="6854375" y="2276996"/>
              <a:ext cx="164933" cy="404841"/>
            </a:xfrm>
            <a:custGeom>
              <a:rect b="b" l="l" r="r" t="t"/>
              <a:pathLst>
                <a:path extrusionOk="0" h="5270" w="2147">
                  <a:moveTo>
                    <a:pt x="2147" y="1"/>
                  </a:moveTo>
                  <a:lnTo>
                    <a:pt x="0" y="23"/>
                  </a:lnTo>
                  <a:lnTo>
                    <a:pt x="131" y="5248"/>
                  </a:lnTo>
                  <a:lnTo>
                    <a:pt x="868" y="5269"/>
                  </a:lnTo>
                  <a:lnTo>
                    <a:pt x="2147" y="1"/>
                  </a:ln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25"/>
            <p:cNvSpPr/>
            <p:nvPr/>
          </p:nvSpPr>
          <p:spPr>
            <a:xfrm>
              <a:off x="6980972" y="2295355"/>
              <a:ext cx="164933" cy="361515"/>
            </a:xfrm>
            <a:custGeom>
              <a:rect b="b" l="l" r="r" t="t"/>
              <a:pathLst>
                <a:path extrusionOk="0" h="4706" w="2147">
                  <a:moveTo>
                    <a:pt x="2147" y="0"/>
                  </a:moveTo>
                  <a:lnTo>
                    <a:pt x="0" y="174"/>
                  </a:lnTo>
                  <a:lnTo>
                    <a:pt x="390" y="4705"/>
                  </a:lnTo>
                  <a:lnTo>
                    <a:pt x="1214" y="4597"/>
                  </a:lnTo>
                  <a:lnTo>
                    <a:pt x="2147" y="0"/>
                  </a:ln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25"/>
            <p:cNvSpPr/>
            <p:nvPr/>
          </p:nvSpPr>
          <p:spPr>
            <a:xfrm>
              <a:off x="7400632" y="2265396"/>
              <a:ext cx="166623" cy="406455"/>
            </a:xfrm>
            <a:custGeom>
              <a:rect b="b" l="l" r="r" t="t"/>
              <a:pathLst>
                <a:path extrusionOk="0" h="5291" w="2169">
                  <a:moveTo>
                    <a:pt x="2169" y="0"/>
                  </a:moveTo>
                  <a:lnTo>
                    <a:pt x="1" y="65"/>
                  </a:lnTo>
                  <a:lnTo>
                    <a:pt x="218" y="5290"/>
                  </a:lnTo>
                  <a:lnTo>
                    <a:pt x="976" y="5290"/>
                  </a:lnTo>
                  <a:lnTo>
                    <a:pt x="2169" y="0"/>
                  </a:ln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25"/>
            <p:cNvSpPr/>
            <p:nvPr/>
          </p:nvSpPr>
          <p:spPr>
            <a:xfrm>
              <a:off x="7472227" y="2250416"/>
              <a:ext cx="186673" cy="431421"/>
            </a:xfrm>
            <a:custGeom>
              <a:rect b="b" l="l" r="r" t="t"/>
              <a:pathLst>
                <a:path extrusionOk="0" h="5616" w="2430">
                  <a:moveTo>
                    <a:pt x="2039" y="0"/>
                  </a:moveTo>
                  <a:lnTo>
                    <a:pt x="1" y="694"/>
                  </a:lnTo>
                  <a:lnTo>
                    <a:pt x="1714" y="5615"/>
                  </a:lnTo>
                  <a:lnTo>
                    <a:pt x="2429" y="5399"/>
                  </a:lnTo>
                  <a:lnTo>
                    <a:pt x="2039" y="0"/>
                  </a:ln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25"/>
            <p:cNvSpPr/>
            <p:nvPr/>
          </p:nvSpPr>
          <p:spPr>
            <a:xfrm>
              <a:off x="6690675" y="1690252"/>
              <a:ext cx="1234728" cy="917461"/>
            </a:xfrm>
            <a:custGeom>
              <a:rect b="b" l="l" r="r" t="t"/>
              <a:pathLst>
                <a:path extrusionOk="0" h="11943" w="16073">
                  <a:moveTo>
                    <a:pt x="9150" y="1"/>
                  </a:moveTo>
                  <a:cubicBezTo>
                    <a:pt x="9102" y="1"/>
                    <a:pt x="9054" y="3"/>
                    <a:pt x="9004" y="7"/>
                  </a:cubicBezTo>
                  <a:cubicBezTo>
                    <a:pt x="8224" y="81"/>
                    <a:pt x="7766" y="329"/>
                    <a:pt x="7549" y="604"/>
                  </a:cubicBezTo>
                  <a:lnTo>
                    <a:pt x="7549" y="604"/>
                  </a:lnTo>
                  <a:cubicBezTo>
                    <a:pt x="7274" y="334"/>
                    <a:pt x="6892" y="109"/>
                    <a:pt x="6463" y="109"/>
                  </a:cubicBezTo>
                  <a:cubicBezTo>
                    <a:pt x="6311" y="109"/>
                    <a:pt x="6152" y="137"/>
                    <a:pt x="5991" y="203"/>
                  </a:cubicBezTo>
                  <a:cubicBezTo>
                    <a:pt x="5391" y="441"/>
                    <a:pt x="5146" y="879"/>
                    <a:pt x="5103" y="1264"/>
                  </a:cubicBezTo>
                  <a:lnTo>
                    <a:pt x="5103" y="1264"/>
                  </a:lnTo>
                  <a:cubicBezTo>
                    <a:pt x="4762" y="1092"/>
                    <a:pt x="4315" y="960"/>
                    <a:pt x="3895" y="960"/>
                  </a:cubicBezTo>
                  <a:cubicBezTo>
                    <a:pt x="3605" y="960"/>
                    <a:pt x="3328" y="1023"/>
                    <a:pt x="3107" y="1178"/>
                  </a:cubicBezTo>
                  <a:cubicBezTo>
                    <a:pt x="2007" y="1933"/>
                    <a:pt x="1896" y="2996"/>
                    <a:pt x="2138" y="3620"/>
                  </a:cubicBezTo>
                  <a:lnTo>
                    <a:pt x="2138" y="3620"/>
                  </a:lnTo>
                  <a:cubicBezTo>
                    <a:pt x="1726" y="3657"/>
                    <a:pt x="1251" y="3825"/>
                    <a:pt x="896" y="4213"/>
                  </a:cubicBezTo>
                  <a:cubicBezTo>
                    <a:pt x="1" y="5193"/>
                    <a:pt x="111" y="7617"/>
                    <a:pt x="1246" y="7784"/>
                  </a:cubicBezTo>
                  <a:lnTo>
                    <a:pt x="1246" y="7784"/>
                  </a:lnTo>
                  <a:cubicBezTo>
                    <a:pt x="919" y="8712"/>
                    <a:pt x="1106" y="10133"/>
                    <a:pt x="2478" y="10631"/>
                  </a:cubicBezTo>
                  <a:cubicBezTo>
                    <a:pt x="2777" y="10735"/>
                    <a:pt x="3048" y="10778"/>
                    <a:pt x="3291" y="10778"/>
                  </a:cubicBezTo>
                  <a:cubicBezTo>
                    <a:pt x="3567" y="10778"/>
                    <a:pt x="3806" y="10722"/>
                    <a:pt x="4004" y="10634"/>
                  </a:cubicBezTo>
                  <a:lnTo>
                    <a:pt x="4004" y="10634"/>
                  </a:lnTo>
                  <a:cubicBezTo>
                    <a:pt x="4326" y="11083"/>
                    <a:pt x="5053" y="11544"/>
                    <a:pt x="6207" y="11737"/>
                  </a:cubicBezTo>
                  <a:cubicBezTo>
                    <a:pt x="6450" y="11777"/>
                    <a:pt x="6670" y="11795"/>
                    <a:pt x="6867" y="11795"/>
                  </a:cubicBezTo>
                  <a:cubicBezTo>
                    <a:pt x="7400" y="11795"/>
                    <a:pt x="7770" y="11663"/>
                    <a:pt x="8003" y="11484"/>
                  </a:cubicBezTo>
                  <a:lnTo>
                    <a:pt x="8003" y="11484"/>
                  </a:lnTo>
                  <a:cubicBezTo>
                    <a:pt x="8245" y="11664"/>
                    <a:pt x="8634" y="11823"/>
                    <a:pt x="9243" y="11910"/>
                  </a:cubicBezTo>
                  <a:cubicBezTo>
                    <a:pt x="9410" y="11932"/>
                    <a:pt x="9576" y="11942"/>
                    <a:pt x="9738" y="11942"/>
                  </a:cubicBezTo>
                  <a:cubicBezTo>
                    <a:pt x="10997" y="11942"/>
                    <a:pt x="12064" y="11327"/>
                    <a:pt x="12367" y="10750"/>
                  </a:cubicBezTo>
                  <a:lnTo>
                    <a:pt x="12367" y="10750"/>
                  </a:lnTo>
                  <a:cubicBezTo>
                    <a:pt x="12551" y="10866"/>
                    <a:pt x="12801" y="10947"/>
                    <a:pt x="13131" y="10947"/>
                  </a:cubicBezTo>
                  <a:cubicBezTo>
                    <a:pt x="13307" y="10947"/>
                    <a:pt x="13507" y="10923"/>
                    <a:pt x="13731" y="10869"/>
                  </a:cubicBezTo>
                  <a:cubicBezTo>
                    <a:pt x="14815" y="10588"/>
                    <a:pt x="16072" y="8485"/>
                    <a:pt x="14099" y="7205"/>
                  </a:cubicBezTo>
                  <a:cubicBezTo>
                    <a:pt x="14092" y="7200"/>
                    <a:pt x="14084" y="7196"/>
                    <a:pt x="14077" y="7191"/>
                  </a:cubicBezTo>
                  <a:lnTo>
                    <a:pt x="14077" y="7191"/>
                  </a:lnTo>
                  <a:cubicBezTo>
                    <a:pt x="14262" y="7043"/>
                    <a:pt x="14477" y="6728"/>
                    <a:pt x="14685" y="6121"/>
                  </a:cubicBezTo>
                  <a:cubicBezTo>
                    <a:pt x="15211" y="4611"/>
                    <a:pt x="15055" y="3314"/>
                    <a:pt x="14136" y="3314"/>
                  </a:cubicBezTo>
                  <a:cubicBezTo>
                    <a:pt x="14010" y="3314"/>
                    <a:pt x="13870" y="3338"/>
                    <a:pt x="13715" y="3389"/>
                  </a:cubicBezTo>
                  <a:lnTo>
                    <a:pt x="13715" y="3389"/>
                  </a:lnTo>
                  <a:cubicBezTo>
                    <a:pt x="13889" y="2204"/>
                    <a:pt x="12948" y="1280"/>
                    <a:pt x="11866" y="1135"/>
                  </a:cubicBezTo>
                  <a:cubicBezTo>
                    <a:pt x="11823" y="1128"/>
                    <a:pt x="11780" y="1125"/>
                    <a:pt x="11737" y="1125"/>
                  </a:cubicBezTo>
                  <a:cubicBezTo>
                    <a:pt x="11365" y="1125"/>
                    <a:pt x="10968" y="1346"/>
                    <a:pt x="10686" y="1594"/>
                  </a:cubicBezTo>
                  <a:lnTo>
                    <a:pt x="10686" y="1594"/>
                  </a:lnTo>
                  <a:cubicBezTo>
                    <a:pt x="10602" y="927"/>
                    <a:pt x="10112" y="1"/>
                    <a:pt x="915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25"/>
            <p:cNvSpPr/>
            <p:nvPr/>
          </p:nvSpPr>
          <p:spPr>
            <a:xfrm>
              <a:off x="6699509" y="1689100"/>
              <a:ext cx="1165897" cy="922762"/>
            </a:xfrm>
            <a:custGeom>
              <a:rect b="b" l="l" r="r" t="t"/>
              <a:pathLst>
                <a:path extrusionOk="0" h="12012" w="15177">
                  <a:moveTo>
                    <a:pt x="7437" y="695"/>
                  </a:moveTo>
                  <a:cubicBezTo>
                    <a:pt x="7718" y="998"/>
                    <a:pt x="7870" y="1323"/>
                    <a:pt x="7827" y="1432"/>
                  </a:cubicBezTo>
                  <a:cubicBezTo>
                    <a:pt x="7811" y="1463"/>
                    <a:pt x="7784" y="1484"/>
                    <a:pt x="7761" y="1484"/>
                  </a:cubicBezTo>
                  <a:cubicBezTo>
                    <a:pt x="7753" y="1484"/>
                    <a:pt x="7746" y="1481"/>
                    <a:pt x="7740" y="1475"/>
                  </a:cubicBezTo>
                  <a:lnTo>
                    <a:pt x="7675" y="1475"/>
                  </a:lnTo>
                  <a:cubicBezTo>
                    <a:pt x="7523" y="1453"/>
                    <a:pt x="7393" y="1345"/>
                    <a:pt x="7328" y="1193"/>
                  </a:cubicBezTo>
                  <a:cubicBezTo>
                    <a:pt x="7285" y="1020"/>
                    <a:pt x="7328" y="825"/>
                    <a:pt x="7437" y="695"/>
                  </a:cubicBezTo>
                  <a:close/>
                  <a:moveTo>
                    <a:pt x="5030" y="1345"/>
                  </a:moveTo>
                  <a:lnTo>
                    <a:pt x="5030" y="1345"/>
                  </a:lnTo>
                  <a:cubicBezTo>
                    <a:pt x="5312" y="1497"/>
                    <a:pt x="5507" y="1670"/>
                    <a:pt x="5529" y="1800"/>
                  </a:cubicBezTo>
                  <a:cubicBezTo>
                    <a:pt x="5529" y="1844"/>
                    <a:pt x="5507" y="1909"/>
                    <a:pt x="5464" y="1930"/>
                  </a:cubicBezTo>
                  <a:cubicBezTo>
                    <a:pt x="5426" y="1968"/>
                    <a:pt x="5375" y="1986"/>
                    <a:pt x="5325" y="1986"/>
                  </a:cubicBezTo>
                  <a:cubicBezTo>
                    <a:pt x="5261" y="1986"/>
                    <a:pt x="5197" y="1957"/>
                    <a:pt x="5160" y="1909"/>
                  </a:cubicBezTo>
                  <a:cubicBezTo>
                    <a:pt x="5052" y="1735"/>
                    <a:pt x="5008" y="1540"/>
                    <a:pt x="5030" y="1345"/>
                  </a:cubicBezTo>
                  <a:close/>
                  <a:moveTo>
                    <a:pt x="10537" y="1692"/>
                  </a:moveTo>
                  <a:lnTo>
                    <a:pt x="10537" y="1692"/>
                  </a:lnTo>
                  <a:cubicBezTo>
                    <a:pt x="10580" y="1865"/>
                    <a:pt x="10537" y="2060"/>
                    <a:pt x="10450" y="2212"/>
                  </a:cubicBezTo>
                  <a:cubicBezTo>
                    <a:pt x="10429" y="2234"/>
                    <a:pt x="10385" y="2256"/>
                    <a:pt x="10342" y="2256"/>
                  </a:cubicBezTo>
                  <a:cubicBezTo>
                    <a:pt x="10277" y="2256"/>
                    <a:pt x="10255" y="2234"/>
                    <a:pt x="10233" y="2212"/>
                  </a:cubicBezTo>
                  <a:cubicBezTo>
                    <a:pt x="10212" y="2125"/>
                    <a:pt x="10298" y="1930"/>
                    <a:pt x="10537" y="1714"/>
                  </a:cubicBezTo>
                  <a:lnTo>
                    <a:pt x="10537" y="1692"/>
                  </a:lnTo>
                  <a:close/>
                  <a:moveTo>
                    <a:pt x="2190" y="3665"/>
                  </a:moveTo>
                  <a:cubicBezTo>
                    <a:pt x="2580" y="3665"/>
                    <a:pt x="2862" y="3817"/>
                    <a:pt x="2884" y="3903"/>
                  </a:cubicBezTo>
                  <a:cubicBezTo>
                    <a:pt x="2905" y="3968"/>
                    <a:pt x="2797" y="4033"/>
                    <a:pt x="2732" y="4077"/>
                  </a:cubicBezTo>
                  <a:cubicBezTo>
                    <a:pt x="2684" y="4106"/>
                    <a:pt x="2632" y="4120"/>
                    <a:pt x="2579" y="4120"/>
                  </a:cubicBezTo>
                  <a:cubicBezTo>
                    <a:pt x="2396" y="4120"/>
                    <a:pt x="2199" y="3951"/>
                    <a:pt x="2082" y="3665"/>
                  </a:cubicBezTo>
                  <a:close/>
                  <a:moveTo>
                    <a:pt x="13529" y="3470"/>
                  </a:moveTo>
                  <a:lnTo>
                    <a:pt x="13529" y="3556"/>
                  </a:lnTo>
                  <a:cubicBezTo>
                    <a:pt x="13420" y="3990"/>
                    <a:pt x="13269" y="4142"/>
                    <a:pt x="13182" y="4142"/>
                  </a:cubicBezTo>
                  <a:cubicBezTo>
                    <a:pt x="13117" y="4142"/>
                    <a:pt x="13052" y="4098"/>
                    <a:pt x="13052" y="4012"/>
                  </a:cubicBezTo>
                  <a:cubicBezTo>
                    <a:pt x="13009" y="3838"/>
                    <a:pt x="13095" y="3665"/>
                    <a:pt x="13269" y="3600"/>
                  </a:cubicBezTo>
                  <a:cubicBezTo>
                    <a:pt x="13355" y="3556"/>
                    <a:pt x="13442" y="3513"/>
                    <a:pt x="13529" y="3470"/>
                  </a:cubicBezTo>
                  <a:close/>
                  <a:moveTo>
                    <a:pt x="13572" y="7090"/>
                  </a:moveTo>
                  <a:cubicBezTo>
                    <a:pt x="13681" y="7112"/>
                    <a:pt x="13789" y="7155"/>
                    <a:pt x="13897" y="7220"/>
                  </a:cubicBezTo>
                  <a:cubicBezTo>
                    <a:pt x="13832" y="7264"/>
                    <a:pt x="13767" y="7285"/>
                    <a:pt x="13681" y="7285"/>
                  </a:cubicBezTo>
                  <a:cubicBezTo>
                    <a:pt x="13669" y="7288"/>
                    <a:pt x="13658" y="7290"/>
                    <a:pt x="13647" y="7290"/>
                  </a:cubicBezTo>
                  <a:cubicBezTo>
                    <a:pt x="13572" y="7290"/>
                    <a:pt x="13504" y="7231"/>
                    <a:pt x="13485" y="7155"/>
                  </a:cubicBezTo>
                  <a:cubicBezTo>
                    <a:pt x="13485" y="7134"/>
                    <a:pt x="13507" y="7134"/>
                    <a:pt x="13507" y="7112"/>
                  </a:cubicBezTo>
                  <a:cubicBezTo>
                    <a:pt x="13529" y="7112"/>
                    <a:pt x="13551" y="7090"/>
                    <a:pt x="13572" y="7090"/>
                  </a:cubicBezTo>
                  <a:close/>
                  <a:moveTo>
                    <a:pt x="2065" y="6976"/>
                  </a:moveTo>
                  <a:cubicBezTo>
                    <a:pt x="2141" y="6976"/>
                    <a:pt x="2201" y="6993"/>
                    <a:pt x="2233" y="7025"/>
                  </a:cubicBezTo>
                  <a:cubicBezTo>
                    <a:pt x="2277" y="7047"/>
                    <a:pt x="2298" y="7090"/>
                    <a:pt x="2298" y="7155"/>
                  </a:cubicBezTo>
                  <a:cubicBezTo>
                    <a:pt x="2298" y="7362"/>
                    <a:pt x="1964" y="7765"/>
                    <a:pt x="1313" y="7765"/>
                  </a:cubicBezTo>
                  <a:cubicBezTo>
                    <a:pt x="1281" y="7765"/>
                    <a:pt x="1248" y="7764"/>
                    <a:pt x="1214" y="7762"/>
                  </a:cubicBezTo>
                  <a:lnTo>
                    <a:pt x="1193" y="7762"/>
                  </a:lnTo>
                  <a:cubicBezTo>
                    <a:pt x="1301" y="7437"/>
                    <a:pt x="1518" y="7177"/>
                    <a:pt x="1800" y="7025"/>
                  </a:cubicBezTo>
                  <a:cubicBezTo>
                    <a:pt x="1897" y="6993"/>
                    <a:pt x="1989" y="6976"/>
                    <a:pt x="2065" y="6976"/>
                  </a:cubicBezTo>
                  <a:close/>
                  <a:moveTo>
                    <a:pt x="4336" y="9627"/>
                  </a:moveTo>
                  <a:cubicBezTo>
                    <a:pt x="4445" y="9627"/>
                    <a:pt x="4531" y="9692"/>
                    <a:pt x="4553" y="9779"/>
                  </a:cubicBezTo>
                  <a:cubicBezTo>
                    <a:pt x="4596" y="9974"/>
                    <a:pt x="4380" y="10386"/>
                    <a:pt x="3903" y="10603"/>
                  </a:cubicBezTo>
                  <a:cubicBezTo>
                    <a:pt x="3773" y="10429"/>
                    <a:pt x="3708" y="10212"/>
                    <a:pt x="3773" y="9974"/>
                  </a:cubicBezTo>
                  <a:cubicBezTo>
                    <a:pt x="3838" y="9822"/>
                    <a:pt x="3989" y="9692"/>
                    <a:pt x="4185" y="9649"/>
                  </a:cubicBezTo>
                  <a:cubicBezTo>
                    <a:pt x="4228" y="9649"/>
                    <a:pt x="4293" y="9627"/>
                    <a:pt x="4336" y="9627"/>
                  </a:cubicBezTo>
                  <a:close/>
                  <a:moveTo>
                    <a:pt x="11946" y="10039"/>
                  </a:moveTo>
                  <a:cubicBezTo>
                    <a:pt x="11990" y="10039"/>
                    <a:pt x="12055" y="10061"/>
                    <a:pt x="12163" y="10169"/>
                  </a:cubicBezTo>
                  <a:cubicBezTo>
                    <a:pt x="12293" y="10321"/>
                    <a:pt x="12315" y="10538"/>
                    <a:pt x="12228" y="10711"/>
                  </a:cubicBezTo>
                  <a:cubicBezTo>
                    <a:pt x="12011" y="10581"/>
                    <a:pt x="11859" y="10342"/>
                    <a:pt x="11881" y="10104"/>
                  </a:cubicBezTo>
                  <a:cubicBezTo>
                    <a:pt x="11903" y="10061"/>
                    <a:pt x="11924" y="10039"/>
                    <a:pt x="11946" y="10039"/>
                  </a:cubicBezTo>
                  <a:close/>
                  <a:moveTo>
                    <a:pt x="7830" y="10621"/>
                  </a:moveTo>
                  <a:cubicBezTo>
                    <a:pt x="7965" y="10621"/>
                    <a:pt x="8091" y="10705"/>
                    <a:pt x="8130" y="10841"/>
                  </a:cubicBezTo>
                  <a:cubicBezTo>
                    <a:pt x="8174" y="11080"/>
                    <a:pt x="8087" y="11318"/>
                    <a:pt x="7870" y="11448"/>
                  </a:cubicBezTo>
                  <a:cubicBezTo>
                    <a:pt x="7653" y="11318"/>
                    <a:pt x="7523" y="11058"/>
                    <a:pt x="7588" y="10798"/>
                  </a:cubicBezTo>
                  <a:cubicBezTo>
                    <a:pt x="7610" y="10689"/>
                    <a:pt x="7675" y="10624"/>
                    <a:pt x="7718" y="10624"/>
                  </a:cubicBezTo>
                  <a:lnTo>
                    <a:pt x="7784" y="10624"/>
                  </a:lnTo>
                  <a:cubicBezTo>
                    <a:pt x="7799" y="10622"/>
                    <a:pt x="7814" y="10621"/>
                    <a:pt x="7830" y="10621"/>
                  </a:cubicBezTo>
                  <a:close/>
                  <a:moveTo>
                    <a:pt x="9019" y="66"/>
                  </a:moveTo>
                  <a:cubicBezTo>
                    <a:pt x="9973" y="66"/>
                    <a:pt x="10429" y="976"/>
                    <a:pt x="10537" y="1605"/>
                  </a:cubicBezTo>
                  <a:cubicBezTo>
                    <a:pt x="10298" y="1800"/>
                    <a:pt x="10082" y="2082"/>
                    <a:pt x="10147" y="2234"/>
                  </a:cubicBezTo>
                  <a:cubicBezTo>
                    <a:pt x="10168" y="2277"/>
                    <a:pt x="10212" y="2321"/>
                    <a:pt x="10342" y="2321"/>
                  </a:cubicBezTo>
                  <a:cubicBezTo>
                    <a:pt x="10407" y="2321"/>
                    <a:pt x="10472" y="2299"/>
                    <a:pt x="10515" y="2256"/>
                  </a:cubicBezTo>
                  <a:cubicBezTo>
                    <a:pt x="10624" y="2060"/>
                    <a:pt x="10667" y="1844"/>
                    <a:pt x="10602" y="1627"/>
                  </a:cubicBezTo>
                  <a:cubicBezTo>
                    <a:pt x="10886" y="1363"/>
                    <a:pt x="11266" y="1213"/>
                    <a:pt x="11669" y="1213"/>
                  </a:cubicBezTo>
                  <a:cubicBezTo>
                    <a:pt x="11697" y="1213"/>
                    <a:pt x="11724" y="1214"/>
                    <a:pt x="11751" y="1215"/>
                  </a:cubicBezTo>
                  <a:cubicBezTo>
                    <a:pt x="12336" y="1280"/>
                    <a:pt x="12857" y="1605"/>
                    <a:pt x="13225" y="2060"/>
                  </a:cubicBezTo>
                  <a:cubicBezTo>
                    <a:pt x="13507" y="2451"/>
                    <a:pt x="13637" y="2928"/>
                    <a:pt x="13572" y="3383"/>
                  </a:cubicBezTo>
                  <a:cubicBezTo>
                    <a:pt x="13442" y="3426"/>
                    <a:pt x="13334" y="3470"/>
                    <a:pt x="13225" y="3535"/>
                  </a:cubicBezTo>
                  <a:cubicBezTo>
                    <a:pt x="13030" y="3621"/>
                    <a:pt x="12922" y="3817"/>
                    <a:pt x="12965" y="4033"/>
                  </a:cubicBezTo>
                  <a:cubicBezTo>
                    <a:pt x="12987" y="4142"/>
                    <a:pt x="13074" y="4228"/>
                    <a:pt x="13182" y="4228"/>
                  </a:cubicBezTo>
                  <a:cubicBezTo>
                    <a:pt x="13269" y="4228"/>
                    <a:pt x="13464" y="4163"/>
                    <a:pt x="13594" y="3578"/>
                  </a:cubicBezTo>
                  <a:cubicBezTo>
                    <a:pt x="13616" y="3535"/>
                    <a:pt x="13616" y="3491"/>
                    <a:pt x="13637" y="3448"/>
                  </a:cubicBezTo>
                  <a:cubicBezTo>
                    <a:pt x="13769" y="3408"/>
                    <a:pt x="13891" y="3389"/>
                    <a:pt x="14003" y="3389"/>
                  </a:cubicBezTo>
                  <a:cubicBezTo>
                    <a:pt x="14259" y="3389"/>
                    <a:pt x="14462" y="3490"/>
                    <a:pt x="14613" y="3686"/>
                  </a:cubicBezTo>
                  <a:cubicBezTo>
                    <a:pt x="14938" y="4142"/>
                    <a:pt x="14916" y="5096"/>
                    <a:pt x="14548" y="6136"/>
                  </a:cubicBezTo>
                  <a:cubicBezTo>
                    <a:pt x="14439" y="6527"/>
                    <a:pt x="14244" y="6873"/>
                    <a:pt x="13962" y="7177"/>
                  </a:cubicBezTo>
                  <a:cubicBezTo>
                    <a:pt x="13820" y="7077"/>
                    <a:pt x="13687" y="7024"/>
                    <a:pt x="13588" y="7024"/>
                  </a:cubicBezTo>
                  <a:cubicBezTo>
                    <a:pt x="13536" y="7024"/>
                    <a:pt x="13494" y="7039"/>
                    <a:pt x="13464" y="7069"/>
                  </a:cubicBezTo>
                  <a:cubicBezTo>
                    <a:pt x="13442" y="7090"/>
                    <a:pt x="13420" y="7112"/>
                    <a:pt x="13420" y="7155"/>
                  </a:cubicBezTo>
                  <a:cubicBezTo>
                    <a:pt x="13440" y="7274"/>
                    <a:pt x="13532" y="7375"/>
                    <a:pt x="13664" y="7375"/>
                  </a:cubicBezTo>
                  <a:cubicBezTo>
                    <a:pt x="13676" y="7375"/>
                    <a:pt x="13689" y="7374"/>
                    <a:pt x="13702" y="7372"/>
                  </a:cubicBezTo>
                  <a:cubicBezTo>
                    <a:pt x="13789" y="7372"/>
                    <a:pt x="13897" y="7329"/>
                    <a:pt x="13962" y="7264"/>
                  </a:cubicBezTo>
                  <a:cubicBezTo>
                    <a:pt x="14743" y="7762"/>
                    <a:pt x="15090" y="8456"/>
                    <a:pt x="14960" y="9215"/>
                  </a:cubicBezTo>
                  <a:cubicBezTo>
                    <a:pt x="14851" y="9865"/>
                    <a:pt x="14288" y="10668"/>
                    <a:pt x="13594" y="10841"/>
                  </a:cubicBezTo>
                  <a:cubicBezTo>
                    <a:pt x="13426" y="10903"/>
                    <a:pt x="13248" y="10932"/>
                    <a:pt x="13067" y="10932"/>
                  </a:cubicBezTo>
                  <a:cubicBezTo>
                    <a:pt x="12804" y="10932"/>
                    <a:pt x="12537" y="10870"/>
                    <a:pt x="12293" y="10754"/>
                  </a:cubicBezTo>
                  <a:cubicBezTo>
                    <a:pt x="12423" y="10559"/>
                    <a:pt x="12380" y="10277"/>
                    <a:pt x="12228" y="10104"/>
                  </a:cubicBezTo>
                  <a:cubicBezTo>
                    <a:pt x="12163" y="10017"/>
                    <a:pt x="12055" y="9974"/>
                    <a:pt x="11946" y="9952"/>
                  </a:cubicBezTo>
                  <a:cubicBezTo>
                    <a:pt x="11881" y="9952"/>
                    <a:pt x="11816" y="9995"/>
                    <a:pt x="11794" y="10082"/>
                  </a:cubicBezTo>
                  <a:cubicBezTo>
                    <a:pt x="11773" y="10364"/>
                    <a:pt x="11924" y="10646"/>
                    <a:pt x="12185" y="10798"/>
                  </a:cubicBezTo>
                  <a:cubicBezTo>
                    <a:pt x="11881" y="11361"/>
                    <a:pt x="10840" y="11925"/>
                    <a:pt x="9626" y="11925"/>
                  </a:cubicBezTo>
                  <a:cubicBezTo>
                    <a:pt x="9453" y="11925"/>
                    <a:pt x="9301" y="11903"/>
                    <a:pt x="9128" y="11903"/>
                  </a:cubicBezTo>
                  <a:cubicBezTo>
                    <a:pt x="8716" y="11860"/>
                    <a:pt x="8304" y="11730"/>
                    <a:pt x="7935" y="11513"/>
                  </a:cubicBezTo>
                  <a:cubicBezTo>
                    <a:pt x="8174" y="11361"/>
                    <a:pt x="8282" y="11058"/>
                    <a:pt x="8217" y="10798"/>
                  </a:cubicBezTo>
                  <a:cubicBezTo>
                    <a:pt x="8143" y="10612"/>
                    <a:pt x="7974" y="10506"/>
                    <a:pt x="7791" y="10506"/>
                  </a:cubicBezTo>
                  <a:cubicBezTo>
                    <a:pt x="7760" y="10506"/>
                    <a:pt x="7728" y="10509"/>
                    <a:pt x="7697" y="10516"/>
                  </a:cubicBezTo>
                  <a:cubicBezTo>
                    <a:pt x="7610" y="10538"/>
                    <a:pt x="7545" y="10624"/>
                    <a:pt x="7502" y="10754"/>
                  </a:cubicBezTo>
                  <a:cubicBezTo>
                    <a:pt x="7437" y="11036"/>
                    <a:pt x="7567" y="11340"/>
                    <a:pt x="7805" y="11491"/>
                  </a:cubicBezTo>
                  <a:cubicBezTo>
                    <a:pt x="7480" y="11687"/>
                    <a:pt x="7111" y="11773"/>
                    <a:pt x="6743" y="11773"/>
                  </a:cubicBezTo>
                  <a:cubicBezTo>
                    <a:pt x="6526" y="11773"/>
                    <a:pt x="6309" y="11752"/>
                    <a:pt x="6092" y="11708"/>
                  </a:cubicBezTo>
                  <a:cubicBezTo>
                    <a:pt x="4727" y="11491"/>
                    <a:pt x="4141" y="10949"/>
                    <a:pt x="3946" y="10668"/>
                  </a:cubicBezTo>
                  <a:cubicBezTo>
                    <a:pt x="4423" y="10451"/>
                    <a:pt x="4683" y="10039"/>
                    <a:pt x="4618" y="9757"/>
                  </a:cubicBezTo>
                  <a:cubicBezTo>
                    <a:pt x="4586" y="9630"/>
                    <a:pt x="4485" y="9550"/>
                    <a:pt x="4331" y="9550"/>
                  </a:cubicBezTo>
                  <a:cubicBezTo>
                    <a:pt x="4274" y="9550"/>
                    <a:pt x="4211" y="9560"/>
                    <a:pt x="4141" y="9584"/>
                  </a:cubicBezTo>
                  <a:cubicBezTo>
                    <a:pt x="3946" y="9605"/>
                    <a:pt x="3773" y="9757"/>
                    <a:pt x="3686" y="9952"/>
                  </a:cubicBezTo>
                  <a:cubicBezTo>
                    <a:pt x="3621" y="10191"/>
                    <a:pt x="3664" y="10451"/>
                    <a:pt x="3816" y="10646"/>
                  </a:cubicBezTo>
                  <a:cubicBezTo>
                    <a:pt x="3603" y="10717"/>
                    <a:pt x="3375" y="10755"/>
                    <a:pt x="3146" y="10755"/>
                  </a:cubicBezTo>
                  <a:cubicBezTo>
                    <a:pt x="2887" y="10755"/>
                    <a:pt x="2627" y="10706"/>
                    <a:pt x="2385" y="10603"/>
                  </a:cubicBezTo>
                  <a:cubicBezTo>
                    <a:pt x="1886" y="10429"/>
                    <a:pt x="1453" y="10082"/>
                    <a:pt x="1236" y="9605"/>
                  </a:cubicBezTo>
                  <a:cubicBezTo>
                    <a:pt x="976" y="9042"/>
                    <a:pt x="954" y="8413"/>
                    <a:pt x="1171" y="7827"/>
                  </a:cubicBezTo>
                  <a:lnTo>
                    <a:pt x="1193" y="7827"/>
                  </a:lnTo>
                  <a:cubicBezTo>
                    <a:pt x="1228" y="7829"/>
                    <a:pt x="1263" y="7830"/>
                    <a:pt x="1297" y="7830"/>
                  </a:cubicBezTo>
                  <a:cubicBezTo>
                    <a:pt x="1989" y="7830"/>
                    <a:pt x="2363" y="7423"/>
                    <a:pt x="2363" y="7134"/>
                  </a:cubicBezTo>
                  <a:cubicBezTo>
                    <a:pt x="2385" y="7069"/>
                    <a:pt x="2342" y="7004"/>
                    <a:pt x="2298" y="6960"/>
                  </a:cubicBezTo>
                  <a:cubicBezTo>
                    <a:pt x="2244" y="6917"/>
                    <a:pt x="2174" y="6895"/>
                    <a:pt x="2087" y="6895"/>
                  </a:cubicBezTo>
                  <a:cubicBezTo>
                    <a:pt x="2000" y="6895"/>
                    <a:pt x="1897" y="6917"/>
                    <a:pt x="1778" y="6960"/>
                  </a:cubicBezTo>
                  <a:cubicBezTo>
                    <a:pt x="1453" y="7112"/>
                    <a:pt x="1214" y="7394"/>
                    <a:pt x="1106" y="7741"/>
                  </a:cubicBezTo>
                  <a:cubicBezTo>
                    <a:pt x="759" y="7654"/>
                    <a:pt x="455" y="7372"/>
                    <a:pt x="369" y="7004"/>
                  </a:cubicBezTo>
                  <a:cubicBezTo>
                    <a:pt x="87" y="6223"/>
                    <a:pt x="195" y="4922"/>
                    <a:pt x="824" y="4250"/>
                  </a:cubicBezTo>
                  <a:cubicBezTo>
                    <a:pt x="1128" y="3925"/>
                    <a:pt x="1539" y="3730"/>
                    <a:pt x="1995" y="3686"/>
                  </a:cubicBezTo>
                  <a:cubicBezTo>
                    <a:pt x="2125" y="4012"/>
                    <a:pt x="2342" y="4207"/>
                    <a:pt x="2580" y="4207"/>
                  </a:cubicBezTo>
                  <a:cubicBezTo>
                    <a:pt x="2645" y="4207"/>
                    <a:pt x="2710" y="4185"/>
                    <a:pt x="2775" y="4163"/>
                  </a:cubicBezTo>
                  <a:cubicBezTo>
                    <a:pt x="2949" y="4055"/>
                    <a:pt x="2970" y="3947"/>
                    <a:pt x="2949" y="3882"/>
                  </a:cubicBezTo>
                  <a:cubicBezTo>
                    <a:pt x="2905" y="3708"/>
                    <a:pt x="2580" y="3600"/>
                    <a:pt x="2190" y="3600"/>
                  </a:cubicBezTo>
                  <a:lnTo>
                    <a:pt x="2060" y="3600"/>
                  </a:lnTo>
                  <a:cubicBezTo>
                    <a:pt x="1865" y="3079"/>
                    <a:pt x="1865" y="2017"/>
                    <a:pt x="3014" y="1237"/>
                  </a:cubicBezTo>
                  <a:cubicBezTo>
                    <a:pt x="3228" y="1100"/>
                    <a:pt x="3460" y="1016"/>
                    <a:pt x="3709" y="1016"/>
                  </a:cubicBezTo>
                  <a:cubicBezTo>
                    <a:pt x="3737" y="1016"/>
                    <a:pt x="3766" y="1018"/>
                    <a:pt x="3794" y="1020"/>
                  </a:cubicBezTo>
                  <a:cubicBezTo>
                    <a:pt x="4185" y="1020"/>
                    <a:pt x="4575" y="1128"/>
                    <a:pt x="4943" y="1302"/>
                  </a:cubicBezTo>
                  <a:cubicBezTo>
                    <a:pt x="4900" y="1518"/>
                    <a:pt x="4965" y="1757"/>
                    <a:pt x="5095" y="1952"/>
                  </a:cubicBezTo>
                  <a:cubicBezTo>
                    <a:pt x="5155" y="2024"/>
                    <a:pt x="5234" y="2056"/>
                    <a:pt x="5315" y="2056"/>
                  </a:cubicBezTo>
                  <a:cubicBezTo>
                    <a:pt x="5381" y="2056"/>
                    <a:pt x="5449" y="2034"/>
                    <a:pt x="5507" y="1995"/>
                  </a:cubicBezTo>
                  <a:cubicBezTo>
                    <a:pt x="5572" y="1930"/>
                    <a:pt x="5594" y="1865"/>
                    <a:pt x="5594" y="1779"/>
                  </a:cubicBezTo>
                  <a:cubicBezTo>
                    <a:pt x="5572" y="1627"/>
                    <a:pt x="5355" y="1410"/>
                    <a:pt x="5030" y="1237"/>
                  </a:cubicBezTo>
                  <a:cubicBezTo>
                    <a:pt x="5117" y="781"/>
                    <a:pt x="5442" y="391"/>
                    <a:pt x="5876" y="261"/>
                  </a:cubicBezTo>
                  <a:cubicBezTo>
                    <a:pt x="6027" y="196"/>
                    <a:pt x="6179" y="153"/>
                    <a:pt x="6331" y="153"/>
                  </a:cubicBezTo>
                  <a:cubicBezTo>
                    <a:pt x="6743" y="174"/>
                    <a:pt x="7111" y="348"/>
                    <a:pt x="7372" y="630"/>
                  </a:cubicBezTo>
                  <a:cubicBezTo>
                    <a:pt x="7241" y="781"/>
                    <a:pt x="7198" y="998"/>
                    <a:pt x="7241" y="1215"/>
                  </a:cubicBezTo>
                  <a:cubicBezTo>
                    <a:pt x="7307" y="1388"/>
                    <a:pt x="7480" y="1518"/>
                    <a:pt x="7653" y="1562"/>
                  </a:cubicBezTo>
                  <a:lnTo>
                    <a:pt x="7740" y="1562"/>
                  </a:lnTo>
                  <a:cubicBezTo>
                    <a:pt x="7805" y="1562"/>
                    <a:pt x="7870" y="1518"/>
                    <a:pt x="7892" y="1453"/>
                  </a:cubicBezTo>
                  <a:cubicBezTo>
                    <a:pt x="7957" y="1280"/>
                    <a:pt x="7784" y="911"/>
                    <a:pt x="7480" y="608"/>
                  </a:cubicBezTo>
                  <a:cubicBezTo>
                    <a:pt x="7740" y="326"/>
                    <a:pt x="8239" y="131"/>
                    <a:pt x="8889" y="66"/>
                  </a:cubicBezTo>
                  <a:close/>
                  <a:moveTo>
                    <a:pt x="8889" y="1"/>
                  </a:moveTo>
                  <a:cubicBezTo>
                    <a:pt x="8217" y="66"/>
                    <a:pt x="7697" y="261"/>
                    <a:pt x="7437" y="564"/>
                  </a:cubicBezTo>
                  <a:cubicBezTo>
                    <a:pt x="7133" y="283"/>
                    <a:pt x="6765" y="109"/>
                    <a:pt x="6353" y="87"/>
                  </a:cubicBezTo>
                  <a:cubicBezTo>
                    <a:pt x="6179" y="87"/>
                    <a:pt x="6006" y="109"/>
                    <a:pt x="5854" y="174"/>
                  </a:cubicBezTo>
                  <a:cubicBezTo>
                    <a:pt x="5399" y="348"/>
                    <a:pt x="5052" y="738"/>
                    <a:pt x="4965" y="1215"/>
                  </a:cubicBezTo>
                  <a:cubicBezTo>
                    <a:pt x="4596" y="1041"/>
                    <a:pt x="4185" y="955"/>
                    <a:pt x="3794" y="933"/>
                  </a:cubicBezTo>
                  <a:cubicBezTo>
                    <a:pt x="3512" y="933"/>
                    <a:pt x="3209" y="998"/>
                    <a:pt x="2970" y="1172"/>
                  </a:cubicBezTo>
                  <a:cubicBezTo>
                    <a:pt x="1951" y="1887"/>
                    <a:pt x="1735" y="2884"/>
                    <a:pt x="1973" y="3600"/>
                  </a:cubicBezTo>
                  <a:cubicBezTo>
                    <a:pt x="1518" y="3643"/>
                    <a:pt x="1084" y="3860"/>
                    <a:pt x="759" y="4207"/>
                  </a:cubicBezTo>
                  <a:cubicBezTo>
                    <a:pt x="130" y="4901"/>
                    <a:pt x="0" y="6223"/>
                    <a:pt x="304" y="7025"/>
                  </a:cubicBezTo>
                  <a:cubicBezTo>
                    <a:pt x="390" y="7416"/>
                    <a:pt x="694" y="7719"/>
                    <a:pt x="1084" y="7827"/>
                  </a:cubicBezTo>
                  <a:cubicBezTo>
                    <a:pt x="889" y="8413"/>
                    <a:pt x="911" y="9063"/>
                    <a:pt x="1171" y="9649"/>
                  </a:cubicBezTo>
                  <a:cubicBezTo>
                    <a:pt x="1409" y="10147"/>
                    <a:pt x="1821" y="10516"/>
                    <a:pt x="2363" y="10689"/>
                  </a:cubicBezTo>
                  <a:cubicBezTo>
                    <a:pt x="2609" y="10790"/>
                    <a:pt x="2872" y="10838"/>
                    <a:pt x="3137" y="10838"/>
                  </a:cubicBezTo>
                  <a:cubicBezTo>
                    <a:pt x="3387" y="10838"/>
                    <a:pt x="3639" y="10795"/>
                    <a:pt x="3881" y="10711"/>
                  </a:cubicBezTo>
                  <a:cubicBezTo>
                    <a:pt x="4271" y="11231"/>
                    <a:pt x="5073" y="11622"/>
                    <a:pt x="6071" y="11795"/>
                  </a:cubicBezTo>
                  <a:cubicBezTo>
                    <a:pt x="6309" y="11838"/>
                    <a:pt x="6526" y="11860"/>
                    <a:pt x="6743" y="11860"/>
                  </a:cubicBezTo>
                  <a:cubicBezTo>
                    <a:pt x="6777" y="11862"/>
                    <a:pt x="6812" y="11863"/>
                    <a:pt x="6846" y="11863"/>
                  </a:cubicBezTo>
                  <a:cubicBezTo>
                    <a:pt x="7220" y="11863"/>
                    <a:pt x="7572" y="11755"/>
                    <a:pt x="7870" y="11556"/>
                  </a:cubicBezTo>
                  <a:cubicBezTo>
                    <a:pt x="8260" y="11795"/>
                    <a:pt x="8672" y="11947"/>
                    <a:pt x="9128" y="11968"/>
                  </a:cubicBezTo>
                  <a:cubicBezTo>
                    <a:pt x="9279" y="11990"/>
                    <a:pt x="9453" y="12012"/>
                    <a:pt x="9626" y="12012"/>
                  </a:cubicBezTo>
                  <a:cubicBezTo>
                    <a:pt x="10862" y="12012"/>
                    <a:pt x="11924" y="11405"/>
                    <a:pt x="12271" y="10819"/>
                  </a:cubicBezTo>
                  <a:cubicBezTo>
                    <a:pt x="12529" y="10948"/>
                    <a:pt x="12803" y="11008"/>
                    <a:pt x="13078" y="11008"/>
                  </a:cubicBezTo>
                  <a:cubicBezTo>
                    <a:pt x="13265" y="11008"/>
                    <a:pt x="13453" y="10980"/>
                    <a:pt x="13637" y="10928"/>
                  </a:cubicBezTo>
                  <a:cubicBezTo>
                    <a:pt x="14201" y="10776"/>
                    <a:pt x="14895" y="10104"/>
                    <a:pt x="15046" y="9215"/>
                  </a:cubicBezTo>
                  <a:cubicBezTo>
                    <a:pt x="15177" y="8434"/>
                    <a:pt x="14808" y="7719"/>
                    <a:pt x="14028" y="7199"/>
                  </a:cubicBezTo>
                  <a:cubicBezTo>
                    <a:pt x="14309" y="6917"/>
                    <a:pt x="14504" y="6548"/>
                    <a:pt x="14613" y="6158"/>
                  </a:cubicBezTo>
                  <a:cubicBezTo>
                    <a:pt x="14981" y="5074"/>
                    <a:pt x="15003" y="4098"/>
                    <a:pt x="14678" y="3621"/>
                  </a:cubicBezTo>
                  <a:cubicBezTo>
                    <a:pt x="14511" y="3409"/>
                    <a:pt x="14291" y="3303"/>
                    <a:pt x="14018" y="3303"/>
                  </a:cubicBezTo>
                  <a:cubicBezTo>
                    <a:pt x="13901" y="3303"/>
                    <a:pt x="13774" y="3322"/>
                    <a:pt x="13637" y="3361"/>
                  </a:cubicBezTo>
                  <a:cubicBezTo>
                    <a:pt x="13702" y="2884"/>
                    <a:pt x="13572" y="2407"/>
                    <a:pt x="13290" y="2017"/>
                  </a:cubicBezTo>
                  <a:cubicBezTo>
                    <a:pt x="12900" y="1518"/>
                    <a:pt x="12358" y="1215"/>
                    <a:pt x="11751" y="1128"/>
                  </a:cubicBezTo>
                  <a:cubicBezTo>
                    <a:pt x="11724" y="1127"/>
                    <a:pt x="11697" y="1126"/>
                    <a:pt x="11670" y="1126"/>
                  </a:cubicBezTo>
                  <a:cubicBezTo>
                    <a:pt x="11266" y="1126"/>
                    <a:pt x="10886" y="1277"/>
                    <a:pt x="10602" y="1562"/>
                  </a:cubicBezTo>
                  <a:cubicBezTo>
                    <a:pt x="10494" y="911"/>
                    <a:pt x="9995" y="1"/>
                    <a:pt x="9041"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25"/>
            <p:cNvSpPr/>
            <p:nvPr/>
          </p:nvSpPr>
          <p:spPr>
            <a:xfrm>
              <a:off x="7321662" y="1716755"/>
              <a:ext cx="738624" cy="577533"/>
            </a:xfrm>
            <a:custGeom>
              <a:rect b="b" l="l" r="r" t="t"/>
              <a:pathLst>
                <a:path extrusionOk="0" h="7518" w="9615">
                  <a:moveTo>
                    <a:pt x="4124" y="0"/>
                  </a:moveTo>
                  <a:cubicBezTo>
                    <a:pt x="3137" y="0"/>
                    <a:pt x="2595" y="758"/>
                    <a:pt x="2530" y="1269"/>
                  </a:cubicBezTo>
                  <a:lnTo>
                    <a:pt x="2530" y="1269"/>
                  </a:lnTo>
                  <a:cubicBezTo>
                    <a:pt x="2376" y="1194"/>
                    <a:pt x="2186" y="1140"/>
                    <a:pt x="1979" y="1140"/>
                  </a:cubicBezTo>
                  <a:cubicBezTo>
                    <a:pt x="1682" y="1140"/>
                    <a:pt x="1348" y="1251"/>
                    <a:pt x="1029" y="1570"/>
                  </a:cubicBezTo>
                  <a:cubicBezTo>
                    <a:pt x="242" y="2357"/>
                    <a:pt x="1" y="3589"/>
                    <a:pt x="416" y="4097"/>
                  </a:cubicBezTo>
                  <a:lnTo>
                    <a:pt x="416" y="4097"/>
                  </a:lnTo>
                  <a:cubicBezTo>
                    <a:pt x="326" y="4204"/>
                    <a:pt x="257" y="4355"/>
                    <a:pt x="227" y="4562"/>
                  </a:cubicBezTo>
                  <a:cubicBezTo>
                    <a:pt x="42" y="5812"/>
                    <a:pt x="574" y="7507"/>
                    <a:pt x="2133" y="7507"/>
                  </a:cubicBezTo>
                  <a:cubicBezTo>
                    <a:pt x="2224" y="7507"/>
                    <a:pt x="2318" y="7501"/>
                    <a:pt x="2416" y="7489"/>
                  </a:cubicBezTo>
                  <a:cubicBezTo>
                    <a:pt x="2972" y="7421"/>
                    <a:pt x="3276" y="7243"/>
                    <a:pt x="3421" y="7040"/>
                  </a:cubicBezTo>
                  <a:lnTo>
                    <a:pt x="3421" y="7040"/>
                  </a:lnTo>
                  <a:cubicBezTo>
                    <a:pt x="3735" y="7301"/>
                    <a:pt x="4229" y="7518"/>
                    <a:pt x="4914" y="7518"/>
                  </a:cubicBezTo>
                  <a:cubicBezTo>
                    <a:pt x="4983" y="7518"/>
                    <a:pt x="5054" y="7515"/>
                    <a:pt x="5126" y="7511"/>
                  </a:cubicBezTo>
                  <a:cubicBezTo>
                    <a:pt x="6581" y="7421"/>
                    <a:pt x="7039" y="7004"/>
                    <a:pt x="6833" y="6420"/>
                  </a:cubicBezTo>
                  <a:lnTo>
                    <a:pt x="6833" y="6420"/>
                  </a:lnTo>
                  <a:cubicBezTo>
                    <a:pt x="7045" y="6416"/>
                    <a:pt x="7318" y="6362"/>
                    <a:pt x="7663" y="6232"/>
                  </a:cubicBezTo>
                  <a:cubicBezTo>
                    <a:pt x="9614" y="5516"/>
                    <a:pt x="9094" y="1354"/>
                    <a:pt x="6731" y="1115"/>
                  </a:cubicBezTo>
                  <a:cubicBezTo>
                    <a:pt x="6664" y="1110"/>
                    <a:pt x="6602" y="1107"/>
                    <a:pt x="6542" y="1107"/>
                  </a:cubicBezTo>
                  <a:cubicBezTo>
                    <a:pt x="6363" y="1107"/>
                    <a:pt x="6216" y="1131"/>
                    <a:pt x="6099" y="1169"/>
                  </a:cubicBezTo>
                  <a:lnTo>
                    <a:pt x="6099" y="1169"/>
                  </a:lnTo>
                  <a:cubicBezTo>
                    <a:pt x="5962" y="809"/>
                    <a:pt x="5524" y="327"/>
                    <a:pt x="4758" y="96"/>
                  </a:cubicBezTo>
                  <a:cubicBezTo>
                    <a:pt x="4529" y="30"/>
                    <a:pt x="4318" y="0"/>
                    <a:pt x="412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25"/>
            <p:cNvSpPr/>
            <p:nvPr/>
          </p:nvSpPr>
          <p:spPr>
            <a:xfrm>
              <a:off x="7320741" y="1714066"/>
              <a:ext cx="691226" cy="583371"/>
            </a:xfrm>
            <a:custGeom>
              <a:rect b="b" l="l" r="r" t="t"/>
              <a:pathLst>
                <a:path extrusionOk="0" h="7594" w="8998">
                  <a:moveTo>
                    <a:pt x="6071" y="1258"/>
                  </a:moveTo>
                  <a:lnTo>
                    <a:pt x="6071" y="1258"/>
                  </a:lnTo>
                  <a:cubicBezTo>
                    <a:pt x="6136" y="1367"/>
                    <a:pt x="6114" y="1497"/>
                    <a:pt x="6049" y="1584"/>
                  </a:cubicBezTo>
                  <a:cubicBezTo>
                    <a:pt x="6006" y="1649"/>
                    <a:pt x="5919" y="1670"/>
                    <a:pt x="5854" y="1692"/>
                  </a:cubicBezTo>
                  <a:cubicBezTo>
                    <a:pt x="5810" y="1692"/>
                    <a:pt x="5767" y="1649"/>
                    <a:pt x="5745" y="1605"/>
                  </a:cubicBezTo>
                  <a:cubicBezTo>
                    <a:pt x="5745" y="1519"/>
                    <a:pt x="5810" y="1345"/>
                    <a:pt x="6071" y="1258"/>
                  </a:cubicBezTo>
                  <a:close/>
                  <a:moveTo>
                    <a:pt x="2580" y="1367"/>
                  </a:moveTo>
                  <a:cubicBezTo>
                    <a:pt x="2797" y="1475"/>
                    <a:pt x="2905" y="1627"/>
                    <a:pt x="2905" y="1692"/>
                  </a:cubicBezTo>
                  <a:cubicBezTo>
                    <a:pt x="2905" y="1692"/>
                    <a:pt x="2905" y="1714"/>
                    <a:pt x="2862" y="1714"/>
                  </a:cubicBezTo>
                  <a:cubicBezTo>
                    <a:pt x="2840" y="1719"/>
                    <a:pt x="2820" y="1722"/>
                    <a:pt x="2801" y="1722"/>
                  </a:cubicBezTo>
                  <a:cubicBezTo>
                    <a:pt x="2743" y="1722"/>
                    <a:pt x="2694" y="1697"/>
                    <a:pt x="2645" y="1649"/>
                  </a:cubicBezTo>
                  <a:cubicBezTo>
                    <a:pt x="2602" y="1562"/>
                    <a:pt x="2558" y="1475"/>
                    <a:pt x="2580" y="1367"/>
                  </a:cubicBezTo>
                  <a:close/>
                  <a:moveTo>
                    <a:pt x="932" y="3947"/>
                  </a:moveTo>
                  <a:cubicBezTo>
                    <a:pt x="1171" y="3947"/>
                    <a:pt x="1388" y="4120"/>
                    <a:pt x="1388" y="4164"/>
                  </a:cubicBezTo>
                  <a:cubicBezTo>
                    <a:pt x="1388" y="4229"/>
                    <a:pt x="1323" y="4294"/>
                    <a:pt x="1041" y="4315"/>
                  </a:cubicBezTo>
                  <a:cubicBezTo>
                    <a:pt x="1007" y="4323"/>
                    <a:pt x="972" y="4327"/>
                    <a:pt x="937" y="4327"/>
                  </a:cubicBezTo>
                  <a:cubicBezTo>
                    <a:pt x="772" y="4327"/>
                    <a:pt x="602" y="4246"/>
                    <a:pt x="477" y="4120"/>
                  </a:cubicBezTo>
                  <a:cubicBezTo>
                    <a:pt x="585" y="4012"/>
                    <a:pt x="759" y="3947"/>
                    <a:pt x="932" y="3947"/>
                  </a:cubicBezTo>
                  <a:close/>
                  <a:moveTo>
                    <a:pt x="6352" y="5920"/>
                  </a:moveTo>
                  <a:cubicBezTo>
                    <a:pt x="6417" y="5920"/>
                    <a:pt x="6526" y="5985"/>
                    <a:pt x="6613" y="6093"/>
                  </a:cubicBezTo>
                  <a:cubicBezTo>
                    <a:pt x="6678" y="6202"/>
                    <a:pt x="6743" y="6310"/>
                    <a:pt x="6786" y="6418"/>
                  </a:cubicBezTo>
                  <a:cubicBezTo>
                    <a:pt x="6634" y="6418"/>
                    <a:pt x="6483" y="6375"/>
                    <a:pt x="6374" y="6288"/>
                  </a:cubicBezTo>
                  <a:cubicBezTo>
                    <a:pt x="6287" y="6245"/>
                    <a:pt x="6244" y="6158"/>
                    <a:pt x="6244" y="6050"/>
                  </a:cubicBezTo>
                  <a:cubicBezTo>
                    <a:pt x="6244" y="5985"/>
                    <a:pt x="6287" y="5920"/>
                    <a:pt x="6352" y="5920"/>
                  </a:cubicBezTo>
                  <a:close/>
                  <a:moveTo>
                    <a:pt x="3165" y="6245"/>
                  </a:moveTo>
                  <a:cubicBezTo>
                    <a:pt x="3252" y="6245"/>
                    <a:pt x="3361" y="6332"/>
                    <a:pt x="3426" y="6462"/>
                  </a:cubicBezTo>
                  <a:cubicBezTo>
                    <a:pt x="3512" y="6635"/>
                    <a:pt x="3512" y="6852"/>
                    <a:pt x="3426" y="7025"/>
                  </a:cubicBezTo>
                  <a:cubicBezTo>
                    <a:pt x="3209" y="6874"/>
                    <a:pt x="3079" y="6635"/>
                    <a:pt x="3057" y="6375"/>
                  </a:cubicBezTo>
                  <a:cubicBezTo>
                    <a:pt x="3035" y="6332"/>
                    <a:pt x="3079" y="6288"/>
                    <a:pt x="3100" y="6245"/>
                  </a:cubicBezTo>
                  <a:close/>
                  <a:moveTo>
                    <a:pt x="4119" y="88"/>
                  </a:moveTo>
                  <a:cubicBezTo>
                    <a:pt x="4336" y="88"/>
                    <a:pt x="4553" y="131"/>
                    <a:pt x="4770" y="174"/>
                  </a:cubicBezTo>
                  <a:cubicBezTo>
                    <a:pt x="5312" y="326"/>
                    <a:pt x="5789" y="673"/>
                    <a:pt x="6049" y="1193"/>
                  </a:cubicBezTo>
                  <a:cubicBezTo>
                    <a:pt x="5767" y="1280"/>
                    <a:pt x="5659" y="1475"/>
                    <a:pt x="5680" y="1627"/>
                  </a:cubicBezTo>
                  <a:cubicBezTo>
                    <a:pt x="5680" y="1714"/>
                    <a:pt x="5745" y="1779"/>
                    <a:pt x="5854" y="1779"/>
                  </a:cubicBezTo>
                  <a:cubicBezTo>
                    <a:pt x="5941" y="1757"/>
                    <a:pt x="6027" y="1714"/>
                    <a:pt x="6092" y="1649"/>
                  </a:cubicBezTo>
                  <a:cubicBezTo>
                    <a:pt x="6201" y="1540"/>
                    <a:pt x="6222" y="1367"/>
                    <a:pt x="6157" y="1237"/>
                  </a:cubicBezTo>
                  <a:cubicBezTo>
                    <a:pt x="6259" y="1211"/>
                    <a:pt x="6368" y="1201"/>
                    <a:pt x="6480" y="1201"/>
                  </a:cubicBezTo>
                  <a:cubicBezTo>
                    <a:pt x="6559" y="1201"/>
                    <a:pt x="6640" y="1206"/>
                    <a:pt x="6721" y="1215"/>
                  </a:cubicBezTo>
                  <a:cubicBezTo>
                    <a:pt x="7935" y="1323"/>
                    <a:pt x="8629" y="2516"/>
                    <a:pt x="8781" y="3643"/>
                  </a:cubicBezTo>
                  <a:cubicBezTo>
                    <a:pt x="8911" y="4684"/>
                    <a:pt x="8629" y="5898"/>
                    <a:pt x="7653" y="6245"/>
                  </a:cubicBezTo>
                  <a:cubicBezTo>
                    <a:pt x="7393" y="6353"/>
                    <a:pt x="7133" y="6418"/>
                    <a:pt x="6873" y="6440"/>
                  </a:cubicBezTo>
                  <a:cubicBezTo>
                    <a:pt x="6808" y="6310"/>
                    <a:pt x="6743" y="6180"/>
                    <a:pt x="6656" y="6072"/>
                  </a:cubicBezTo>
                  <a:cubicBezTo>
                    <a:pt x="6526" y="5876"/>
                    <a:pt x="6417" y="5833"/>
                    <a:pt x="6352" y="5833"/>
                  </a:cubicBezTo>
                  <a:cubicBezTo>
                    <a:pt x="6222" y="5855"/>
                    <a:pt x="6136" y="5941"/>
                    <a:pt x="6157" y="6072"/>
                  </a:cubicBezTo>
                  <a:cubicBezTo>
                    <a:pt x="6157" y="6180"/>
                    <a:pt x="6222" y="6288"/>
                    <a:pt x="6309" y="6375"/>
                  </a:cubicBezTo>
                  <a:cubicBezTo>
                    <a:pt x="6441" y="6450"/>
                    <a:pt x="6589" y="6509"/>
                    <a:pt x="6739" y="6509"/>
                  </a:cubicBezTo>
                  <a:cubicBezTo>
                    <a:pt x="6762" y="6509"/>
                    <a:pt x="6785" y="6508"/>
                    <a:pt x="6808" y="6505"/>
                  </a:cubicBezTo>
                  <a:lnTo>
                    <a:pt x="6808" y="6505"/>
                  </a:lnTo>
                  <a:cubicBezTo>
                    <a:pt x="6873" y="6657"/>
                    <a:pt x="6851" y="6852"/>
                    <a:pt x="6764" y="6982"/>
                  </a:cubicBezTo>
                  <a:cubicBezTo>
                    <a:pt x="6569" y="7286"/>
                    <a:pt x="6006" y="7459"/>
                    <a:pt x="5138" y="7524"/>
                  </a:cubicBezTo>
                  <a:lnTo>
                    <a:pt x="4922" y="7524"/>
                  </a:lnTo>
                  <a:cubicBezTo>
                    <a:pt x="4892" y="7525"/>
                    <a:pt x="4863" y="7526"/>
                    <a:pt x="4834" y="7526"/>
                  </a:cubicBezTo>
                  <a:cubicBezTo>
                    <a:pt x="4345" y="7526"/>
                    <a:pt x="3878" y="7355"/>
                    <a:pt x="3469" y="7069"/>
                  </a:cubicBezTo>
                  <a:lnTo>
                    <a:pt x="3491" y="7069"/>
                  </a:lnTo>
                  <a:cubicBezTo>
                    <a:pt x="3599" y="6874"/>
                    <a:pt x="3599" y="6635"/>
                    <a:pt x="3491" y="6440"/>
                  </a:cubicBezTo>
                  <a:cubicBezTo>
                    <a:pt x="3447" y="6288"/>
                    <a:pt x="3317" y="6202"/>
                    <a:pt x="3165" y="6158"/>
                  </a:cubicBezTo>
                  <a:cubicBezTo>
                    <a:pt x="3122" y="6158"/>
                    <a:pt x="3100" y="6180"/>
                    <a:pt x="3079" y="6202"/>
                  </a:cubicBezTo>
                  <a:cubicBezTo>
                    <a:pt x="3014" y="6245"/>
                    <a:pt x="2970" y="6310"/>
                    <a:pt x="2970" y="6375"/>
                  </a:cubicBezTo>
                  <a:cubicBezTo>
                    <a:pt x="2992" y="6657"/>
                    <a:pt x="3144" y="6917"/>
                    <a:pt x="3382" y="7091"/>
                  </a:cubicBezTo>
                  <a:cubicBezTo>
                    <a:pt x="3122" y="7351"/>
                    <a:pt x="2775" y="7481"/>
                    <a:pt x="2407" y="7502"/>
                  </a:cubicBezTo>
                  <a:cubicBezTo>
                    <a:pt x="2307" y="7521"/>
                    <a:pt x="2207" y="7530"/>
                    <a:pt x="2108" y="7530"/>
                  </a:cubicBezTo>
                  <a:cubicBezTo>
                    <a:pt x="1622" y="7530"/>
                    <a:pt x="1148" y="7313"/>
                    <a:pt x="824" y="6917"/>
                  </a:cubicBezTo>
                  <a:cubicBezTo>
                    <a:pt x="325" y="6267"/>
                    <a:pt x="130" y="5421"/>
                    <a:pt x="260" y="4619"/>
                  </a:cubicBezTo>
                  <a:cubicBezTo>
                    <a:pt x="282" y="4467"/>
                    <a:pt x="347" y="4315"/>
                    <a:pt x="434" y="4207"/>
                  </a:cubicBezTo>
                  <a:cubicBezTo>
                    <a:pt x="559" y="4332"/>
                    <a:pt x="743" y="4413"/>
                    <a:pt x="926" y="4413"/>
                  </a:cubicBezTo>
                  <a:cubicBezTo>
                    <a:pt x="964" y="4413"/>
                    <a:pt x="1003" y="4410"/>
                    <a:pt x="1041" y="4402"/>
                  </a:cubicBezTo>
                  <a:cubicBezTo>
                    <a:pt x="1409" y="4380"/>
                    <a:pt x="1453" y="4250"/>
                    <a:pt x="1453" y="4185"/>
                  </a:cubicBezTo>
                  <a:cubicBezTo>
                    <a:pt x="1453" y="4012"/>
                    <a:pt x="1192" y="3882"/>
                    <a:pt x="911" y="3882"/>
                  </a:cubicBezTo>
                  <a:cubicBezTo>
                    <a:pt x="737" y="3882"/>
                    <a:pt x="564" y="3947"/>
                    <a:pt x="434" y="4077"/>
                  </a:cubicBezTo>
                  <a:cubicBezTo>
                    <a:pt x="22" y="3492"/>
                    <a:pt x="434" y="2277"/>
                    <a:pt x="1084" y="1649"/>
                  </a:cubicBezTo>
                  <a:cubicBezTo>
                    <a:pt x="1323" y="1389"/>
                    <a:pt x="1648" y="1237"/>
                    <a:pt x="1995" y="1215"/>
                  </a:cubicBezTo>
                  <a:cubicBezTo>
                    <a:pt x="2168" y="1237"/>
                    <a:pt x="2342" y="1258"/>
                    <a:pt x="2493" y="1323"/>
                  </a:cubicBezTo>
                  <a:cubicBezTo>
                    <a:pt x="2472" y="1475"/>
                    <a:pt x="2515" y="1605"/>
                    <a:pt x="2602" y="1714"/>
                  </a:cubicBezTo>
                  <a:cubicBezTo>
                    <a:pt x="2655" y="1767"/>
                    <a:pt x="2723" y="1806"/>
                    <a:pt x="2806" y="1806"/>
                  </a:cubicBezTo>
                  <a:cubicBezTo>
                    <a:pt x="2824" y="1806"/>
                    <a:pt x="2843" y="1804"/>
                    <a:pt x="2862" y="1800"/>
                  </a:cubicBezTo>
                  <a:cubicBezTo>
                    <a:pt x="2927" y="1800"/>
                    <a:pt x="2970" y="1779"/>
                    <a:pt x="2970" y="1714"/>
                  </a:cubicBezTo>
                  <a:cubicBezTo>
                    <a:pt x="2992" y="1605"/>
                    <a:pt x="2819" y="1410"/>
                    <a:pt x="2580" y="1280"/>
                  </a:cubicBezTo>
                  <a:cubicBezTo>
                    <a:pt x="2710" y="478"/>
                    <a:pt x="3577" y="88"/>
                    <a:pt x="4119" y="88"/>
                  </a:cubicBezTo>
                  <a:close/>
                  <a:moveTo>
                    <a:pt x="4074" y="0"/>
                  </a:moveTo>
                  <a:cubicBezTo>
                    <a:pt x="3334" y="0"/>
                    <a:pt x="2684" y="514"/>
                    <a:pt x="2493" y="1237"/>
                  </a:cubicBezTo>
                  <a:cubicBezTo>
                    <a:pt x="2342" y="1172"/>
                    <a:pt x="2168" y="1150"/>
                    <a:pt x="1995" y="1150"/>
                  </a:cubicBezTo>
                  <a:cubicBezTo>
                    <a:pt x="1626" y="1150"/>
                    <a:pt x="1258" y="1302"/>
                    <a:pt x="1019" y="1584"/>
                  </a:cubicBezTo>
                  <a:cubicBezTo>
                    <a:pt x="195" y="2408"/>
                    <a:pt x="0" y="3622"/>
                    <a:pt x="369" y="4120"/>
                  </a:cubicBezTo>
                  <a:cubicBezTo>
                    <a:pt x="260" y="4272"/>
                    <a:pt x="195" y="4424"/>
                    <a:pt x="173" y="4597"/>
                  </a:cubicBezTo>
                  <a:cubicBezTo>
                    <a:pt x="43" y="5443"/>
                    <a:pt x="260" y="6288"/>
                    <a:pt x="759" y="6982"/>
                  </a:cubicBezTo>
                  <a:cubicBezTo>
                    <a:pt x="1104" y="7364"/>
                    <a:pt x="1603" y="7593"/>
                    <a:pt x="2125" y="7593"/>
                  </a:cubicBezTo>
                  <a:cubicBezTo>
                    <a:pt x="2226" y="7593"/>
                    <a:pt x="2327" y="7585"/>
                    <a:pt x="2428" y="7567"/>
                  </a:cubicBezTo>
                  <a:cubicBezTo>
                    <a:pt x="2797" y="7567"/>
                    <a:pt x="3165" y="7416"/>
                    <a:pt x="3426" y="7134"/>
                  </a:cubicBezTo>
                  <a:cubicBezTo>
                    <a:pt x="3832" y="7439"/>
                    <a:pt x="4315" y="7591"/>
                    <a:pt x="4820" y="7591"/>
                  </a:cubicBezTo>
                  <a:cubicBezTo>
                    <a:pt x="4854" y="7591"/>
                    <a:pt x="4888" y="7591"/>
                    <a:pt x="4922" y="7589"/>
                  </a:cubicBezTo>
                  <a:lnTo>
                    <a:pt x="5138" y="7589"/>
                  </a:lnTo>
                  <a:cubicBezTo>
                    <a:pt x="6049" y="7524"/>
                    <a:pt x="6613" y="7351"/>
                    <a:pt x="6829" y="7025"/>
                  </a:cubicBezTo>
                  <a:cubicBezTo>
                    <a:pt x="6938" y="6874"/>
                    <a:pt x="6959" y="6679"/>
                    <a:pt x="6894" y="6505"/>
                  </a:cubicBezTo>
                  <a:cubicBezTo>
                    <a:pt x="7155" y="6483"/>
                    <a:pt x="7436" y="6418"/>
                    <a:pt x="7697" y="6310"/>
                  </a:cubicBezTo>
                  <a:cubicBezTo>
                    <a:pt x="8694" y="5941"/>
                    <a:pt x="8997" y="4706"/>
                    <a:pt x="8867" y="3622"/>
                  </a:cubicBezTo>
                  <a:cubicBezTo>
                    <a:pt x="8716" y="2473"/>
                    <a:pt x="8000" y="1237"/>
                    <a:pt x="6721" y="1128"/>
                  </a:cubicBezTo>
                  <a:cubicBezTo>
                    <a:pt x="6646" y="1112"/>
                    <a:pt x="6572" y="1105"/>
                    <a:pt x="6496" y="1105"/>
                  </a:cubicBezTo>
                  <a:cubicBezTo>
                    <a:pt x="6374" y="1105"/>
                    <a:pt x="6248" y="1123"/>
                    <a:pt x="6114" y="1150"/>
                  </a:cubicBezTo>
                  <a:cubicBezTo>
                    <a:pt x="5854" y="630"/>
                    <a:pt x="5355" y="239"/>
                    <a:pt x="4791" y="109"/>
                  </a:cubicBezTo>
                  <a:cubicBezTo>
                    <a:pt x="4575" y="44"/>
                    <a:pt x="4358" y="1"/>
                    <a:pt x="4119" y="1"/>
                  </a:cubicBezTo>
                  <a:cubicBezTo>
                    <a:pt x="4104" y="1"/>
                    <a:pt x="4089" y="0"/>
                    <a:pt x="407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25"/>
            <p:cNvSpPr/>
            <p:nvPr/>
          </p:nvSpPr>
          <p:spPr>
            <a:xfrm>
              <a:off x="7372363" y="1715756"/>
              <a:ext cx="587058" cy="440563"/>
            </a:xfrm>
            <a:custGeom>
              <a:rect b="b" l="l" r="r" t="t"/>
              <a:pathLst>
                <a:path extrusionOk="0" h="5735" w="7642">
                  <a:moveTo>
                    <a:pt x="2298" y="1"/>
                  </a:moveTo>
                  <a:cubicBezTo>
                    <a:pt x="1756" y="1"/>
                    <a:pt x="3079" y="1974"/>
                    <a:pt x="3079" y="1974"/>
                  </a:cubicBezTo>
                  <a:cubicBezTo>
                    <a:pt x="3079" y="1974"/>
                    <a:pt x="2125" y="3318"/>
                    <a:pt x="2038" y="3947"/>
                  </a:cubicBezTo>
                  <a:cubicBezTo>
                    <a:pt x="2038" y="3947"/>
                    <a:pt x="0" y="4814"/>
                    <a:pt x="260" y="5573"/>
                  </a:cubicBezTo>
                  <a:cubicBezTo>
                    <a:pt x="303" y="5687"/>
                    <a:pt x="377" y="5735"/>
                    <a:pt x="474" y="5735"/>
                  </a:cubicBezTo>
                  <a:cubicBezTo>
                    <a:pt x="1018" y="5735"/>
                    <a:pt x="2255" y="4185"/>
                    <a:pt x="2255" y="4185"/>
                  </a:cubicBezTo>
                  <a:cubicBezTo>
                    <a:pt x="2255" y="4185"/>
                    <a:pt x="4699" y="5305"/>
                    <a:pt x="6083" y="5305"/>
                  </a:cubicBezTo>
                  <a:cubicBezTo>
                    <a:pt x="6389" y="5305"/>
                    <a:pt x="6643" y="5251"/>
                    <a:pt x="6808" y="5117"/>
                  </a:cubicBezTo>
                  <a:cubicBezTo>
                    <a:pt x="7641" y="4463"/>
                    <a:pt x="5697" y="1793"/>
                    <a:pt x="3882" y="1793"/>
                  </a:cubicBezTo>
                  <a:cubicBezTo>
                    <a:pt x="3713" y="1793"/>
                    <a:pt x="3546" y="1815"/>
                    <a:pt x="3382" y="1865"/>
                  </a:cubicBezTo>
                  <a:cubicBezTo>
                    <a:pt x="3382" y="1865"/>
                    <a:pt x="3447" y="1"/>
                    <a:pt x="2298" y="1"/>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25"/>
            <p:cNvSpPr/>
            <p:nvPr/>
          </p:nvSpPr>
          <p:spPr>
            <a:xfrm>
              <a:off x="7797015" y="2021649"/>
              <a:ext cx="78356" cy="43941"/>
            </a:xfrm>
            <a:custGeom>
              <a:rect b="b" l="l" r="r" t="t"/>
              <a:pathLst>
                <a:path extrusionOk="0" h="572" w="1020">
                  <a:moveTo>
                    <a:pt x="289" y="0"/>
                  </a:moveTo>
                  <a:cubicBezTo>
                    <a:pt x="133" y="0"/>
                    <a:pt x="22" y="51"/>
                    <a:pt x="22" y="51"/>
                  </a:cubicBezTo>
                  <a:cubicBezTo>
                    <a:pt x="1" y="51"/>
                    <a:pt x="1" y="73"/>
                    <a:pt x="1" y="95"/>
                  </a:cubicBezTo>
                  <a:cubicBezTo>
                    <a:pt x="1" y="116"/>
                    <a:pt x="44" y="116"/>
                    <a:pt x="66" y="116"/>
                  </a:cubicBezTo>
                  <a:cubicBezTo>
                    <a:pt x="75" y="107"/>
                    <a:pt x="163" y="66"/>
                    <a:pt x="289" y="66"/>
                  </a:cubicBezTo>
                  <a:cubicBezTo>
                    <a:pt x="470" y="66"/>
                    <a:pt x="728" y="153"/>
                    <a:pt x="933" y="550"/>
                  </a:cubicBezTo>
                  <a:cubicBezTo>
                    <a:pt x="955" y="572"/>
                    <a:pt x="955" y="572"/>
                    <a:pt x="976" y="572"/>
                  </a:cubicBezTo>
                  <a:lnTo>
                    <a:pt x="998" y="572"/>
                  </a:lnTo>
                  <a:cubicBezTo>
                    <a:pt x="1020" y="572"/>
                    <a:pt x="1020" y="528"/>
                    <a:pt x="1020" y="528"/>
                  </a:cubicBezTo>
                  <a:cubicBezTo>
                    <a:pt x="796" y="93"/>
                    <a:pt x="500" y="0"/>
                    <a:pt x="28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25"/>
            <p:cNvSpPr/>
            <p:nvPr/>
          </p:nvSpPr>
          <p:spPr>
            <a:xfrm>
              <a:off x="7843644" y="1982241"/>
              <a:ext cx="45093" cy="63376"/>
            </a:xfrm>
            <a:custGeom>
              <a:rect b="b" l="l" r="r" t="t"/>
              <a:pathLst>
                <a:path extrusionOk="0" h="825" w="587">
                  <a:moveTo>
                    <a:pt x="22" y="1"/>
                  </a:moveTo>
                  <a:cubicBezTo>
                    <a:pt x="1" y="1"/>
                    <a:pt x="1" y="22"/>
                    <a:pt x="1" y="44"/>
                  </a:cubicBezTo>
                  <a:cubicBezTo>
                    <a:pt x="44" y="369"/>
                    <a:pt x="261" y="651"/>
                    <a:pt x="543" y="824"/>
                  </a:cubicBezTo>
                  <a:lnTo>
                    <a:pt x="564" y="824"/>
                  </a:lnTo>
                  <a:cubicBezTo>
                    <a:pt x="564" y="803"/>
                    <a:pt x="564" y="803"/>
                    <a:pt x="564" y="803"/>
                  </a:cubicBezTo>
                  <a:cubicBezTo>
                    <a:pt x="586" y="781"/>
                    <a:pt x="564" y="759"/>
                    <a:pt x="564" y="738"/>
                  </a:cubicBezTo>
                  <a:cubicBezTo>
                    <a:pt x="304" y="586"/>
                    <a:pt x="131" y="326"/>
                    <a:pt x="66" y="44"/>
                  </a:cubicBezTo>
                  <a:cubicBezTo>
                    <a:pt x="66" y="22"/>
                    <a:pt x="44" y="1"/>
                    <a:pt x="2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25"/>
            <p:cNvSpPr/>
            <p:nvPr/>
          </p:nvSpPr>
          <p:spPr>
            <a:xfrm>
              <a:off x="7690468" y="2057217"/>
              <a:ext cx="55003" cy="54004"/>
            </a:xfrm>
            <a:custGeom>
              <a:rect b="b" l="l" r="r" t="t"/>
              <a:pathLst>
                <a:path extrusionOk="0" h="703" w="716">
                  <a:moveTo>
                    <a:pt x="109" y="0"/>
                  </a:moveTo>
                  <a:cubicBezTo>
                    <a:pt x="87" y="0"/>
                    <a:pt x="65" y="0"/>
                    <a:pt x="65" y="22"/>
                  </a:cubicBezTo>
                  <a:cubicBezTo>
                    <a:pt x="0" y="130"/>
                    <a:pt x="0" y="260"/>
                    <a:pt x="65" y="369"/>
                  </a:cubicBezTo>
                  <a:cubicBezTo>
                    <a:pt x="195" y="629"/>
                    <a:pt x="629" y="694"/>
                    <a:pt x="651" y="694"/>
                  </a:cubicBezTo>
                  <a:cubicBezTo>
                    <a:pt x="657" y="700"/>
                    <a:pt x="663" y="703"/>
                    <a:pt x="669" y="703"/>
                  </a:cubicBezTo>
                  <a:cubicBezTo>
                    <a:pt x="683" y="703"/>
                    <a:pt x="694" y="688"/>
                    <a:pt x="694" y="672"/>
                  </a:cubicBezTo>
                  <a:cubicBezTo>
                    <a:pt x="716" y="629"/>
                    <a:pt x="694" y="607"/>
                    <a:pt x="672" y="607"/>
                  </a:cubicBezTo>
                  <a:cubicBezTo>
                    <a:pt x="672" y="607"/>
                    <a:pt x="260" y="542"/>
                    <a:pt x="130" y="325"/>
                  </a:cubicBezTo>
                  <a:cubicBezTo>
                    <a:pt x="87" y="239"/>
                    <a:pt x="87" y="152"/>
                    <a:pt x="130" y="65"/>
                  </a:cubicBezTo>
                  <a:cubicBezTo>
                    <a:pt x="130" y="44"/>
                    <a:pt x="130" y="22"/>
                    <a:pt x="109"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25"/>
            <p:cNvSpPr/>
            <p:nvPr/>
          </p:nvSpPr>
          <p:spPr>
            <a:xfrm>
              <a:off x="7632163" y="1939376"/>
              <a:ext cx="73363" cy="57922"/>
            </a:xfrm>
            <a:custGeom>
              <a:rect b="b" l="l" r="r" t="t"/>
              <a:pathLst>
                <a:path extrusionOk="0" h="754" w="955">
                  <a:moveTo>
                    <a:pt x="358" y="0"/>
                  </a:moveTo>
                  <a:cubicBezTo>
                    <a:pt x="347" y="0"/>
                    <a:pt x="336" y="6"/>
                    <a:pt x="326" y="17"/>
                  </a:cubicBezTo>
                  <a:cubicBezTo>
                    <a:pt x="326" y="38"/>
                    <a:pt x="326" y="60"/>
                    <a:pt x="326" y="60"/>
                  </a:cubicBezTo>
                  <a:cubicBezTo>
                    <a:pt x="564" y="255"/>
                    <a:pt x="868" y="537"/>
                    <a:pt x="846" y="645"/>
                  </a:cubicBezTo>
                  <a:cubicBezTo>
                    <a:pt x="846" y="645"/>
                    <a:pt x="846" y="667"/>
                    <a:pt x="802" y="667"/>
                  </a:cubicBezTo>
                  <a:cubicBezTo>
                    <a:pt x="774" y="677"/>
                    <a:pt x="742" y="681"/>
                    <a:pt x="709" y="681"/>
                  </a:cubicBezTo>
                  <a:cubicBezTo>
                    <a:pt x="447" y="681"/>
                    <a:pt x="87" y="407"/>
                    <a:pt x="87" y="407"/>
                  </a:cubicBezTo>
                  <a:cubicBezTo>
                    <a:pt x="76" y="396"/>
                    <a:pt x="65" y="391"/>
                    <a:pt x="54" y="391"/>
                  </a:cubicBezTo>
                  <a:cubicBezTo>
                    <a:pt x="44" y="391"/>
                    <a:pt x="33" y="396"/>
                    <a:pt x="22" y="407"/>
                  </a:cubicBezTo>
                  <a:cubicBezTo>
                    <a:pt x="0" y="407"/>
                    <a:pt x="0" y="450"/>
                    <a:pt x="22" y="450"/>
                  </a:cubicBezTo>
                  <a:cubicBezTo>
                    <a:pt x="217" y="624"/>
                    <a:pt x="456" y="710"/>
                    <a:pt x="716" y="754"/>
                  </a:cubicBezTo>
                  <a:lnTo>
                    <a:pt x="846" y="754"/>
                  </a:lnTo>
                  <a:cubicBezTo>
                    <a:pt x="889" y="754"/>
                    <a:pt x="911" y="710"/>
                    <a:pt x="933" y="667"/>
                  </a:cubicBezTo>
                  <a:cubicBezTo>
                    <a:pt x="954" y="472"/>
                    <a:pt x="477" y="82"/>
                    <a:pt x="391" y="17"/>
                  </a:cubicBezTo>
                  <a:cubicBezTo>
                    <a:pt x="380" y="6"/>
                    <a:pt x="369"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25"/>
            <p:cNvSpPr/>
            <p:nvPr/>
          </p:nvSpPr>
          <p:spPr>
            <a:xfrm>
              <a:off x="7692081" y="1885680"/>
              <a:ext cx="65067" cy="56693"/>
            </a:xfrm>
            <a:custGeom>
              <a:rect b="b" l="l" r="r" t="t"/>
              <a:pathLst>
                <a:path extrusionOk="0" h="738" w="847">
                  <a:moveTo>
                    <a:pt x="261" y="0"/>
                  </a:moveTo>
                  <a:cubicBezTo>
                    <a:pt x="239" y="22"/>
                    <a:pt x="239" y="43"/>
                    <a:pt x="261" y="65"/>
                  </a:cubicBezTo>
                  <a:cubicBezTo>
                    <a:pt x="456" y="239"/>
                    <a:pt x="760" y="542"/>
                    <a:pt x="760" y="650"/>
                  </a:cubicBezTo>
                  <a:cubicBezTo>
                    <a:pt x="752" y="658"/>
                    <a:pt x="739" y="662"/>
                    <a:pt x="723" y="662"/>
                  </a:cubicBezTo>
                  <a:cubicBezTo>
                    <a:pt x="610" y="662"/>
                    <a:pt x="313" y="472"/>
                    <a:pt x="66" y="282"/>
                  </a:cubicBezTo>
                  <a:cubicBezTo>
                    <a:pt x="66" y="271"/>
                    <a:pt x="55" y="266"/>
                    <a:pt x="44" y="266"/>
                  </a:cubicBezTo>
                  <a:cubicBezTo>
                    <a:pt x="33" y="266"/>
                    <a:pt x="22" y="271"/>
                    <a:pt x="22" y="282"/>
                  </a:cubicBezTo>
                  <a:cubicBezTo>
                    <a:pt x="1" y="282"/>
                    <a:pt x="1" y="325"/>
                    <a:pt x="22" y="325"/>
                  </a:cubicBezTo>
                  <a:cubicBezTo>
                    <a:pt x="153" y="434"/>
                    <a:pt x="543" y="737"/>
                    <a:pt x="738" y="737"/>
                  </a:cubicBezTo>
                  <a:lnTo>
                    <a:pt x="803" y="737"/>
                  </a:lnTo>
                  <a:cubicBezTo>
                    <a:pt x="825" y="716"/>
                    <a:pt x="846" y="694"/>
                    <a:pt x="825" y="672"/>
                  </a:cubicBezTo>
                  <a:cubicBezTo>
                    <a:pt x="846" y="499"/>
                    <a:pt x="413" y="87"/>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25"/>
            <p:cNvSpPr/>
            <p:nvPr/>
          </p:nvSpPr>
          <p:spPr>
            <a:xfrm>
              <a:off x="7435584" y="2036552"/>
              <a:ext cx="91723" cy="84041"/>
            </a:xfrm>
            <a:custGeom>
              <a:rect b="b" l="l" r="r" t="t"/>
              <a:pathLst>
                <a:path extrusionOk="0" h="1094" w="1194">
                  <a:moveTo>
                    <a:pt x="1147" y="0"/>
                  </a:moveTo>
                  <a:cubicBezTo>
                    <a:pt x="1141" y="0"/>
                    <a:pt x="1135" y="3"/>
                    <a:pt x="1128" y="9"/>
                  </a:cubicBezTo>
                  <a:cubicBezTo>
                    <a:pt x="933" y="117"/>
                    <a:pt x="716" y="226"/>
                    <a:pt x="543" y="378"/>
                  </a:cubicBezTo>
                  <a:cubicBezTo>
                    <a:pt x="153" y="659"/>
                    <a:pt x="1" y="876"/>
                    <a:pt x="88" y="1071"/>
                  </a:cubicBezTo>
                  <a:cubicBezTo>
                    <a:pt x="88" y="1093"/>
                    <a:pt x="109" y="1093"/>
                    <a:pt x="131" y="1093"/>
                  </a:cubicBezTo>
                  <a:lnTo>
                    <a:pt x="153" y="1093"/>
                  </a:lnTo>
                  <a:cubicBezTo>
                    <a:pt x="153" y="1071"/>
                    <a:pt x="174" y="1050"/>
                    <a:pt x="153" y="1028"/>
                  </a:cubicBezTo>
                  <a:cubicBezTo>
                    <a:pt x="23" y="746"/>
                    <a:pt x="847" y="247"/>
                    <a:pt x="1172" y="74"/>
                  </a:cubicBezTo>
                  <a:cubicBezTo>
                    <a:pt x="1193" y="74"/>
                    <a:pt x="1193" y="52"/>
                    <a:pt x="1193" y="31"/>
                  </a:cubicBezTo>
                  <a:cubicBezTo>
                    <a:pt x="1178" y="15"/>
                    <a:pt x="1163" y="0"/>
                    <a:pt x="114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25"/>
            <p:cNvSpPr/>
            <p:nvPr/>
          </p:nvSpPr>
          <p:spPr>
            <a:xfrm>
              <a:off x="7560568" y="1753628"/>
              <a:ext cx="63300" cy="105474"/>
            </a:xfrm>
            <a:custGeom>
              <a:rect b="b" l="l" r="r" t="t"/>
              <a:pathLst>
                <a:path extrusionOk="0" h="1373" w="824">
                  <a:moveTo>
                    <a:pt x="434" y="0"/>
                  </a:moveTo>
                  <a:cubicBezTo>
                    <a:pt x="428" y="0"/>
                    <a:pt x="420" y="2"/>
                    <a:pt x="412" y="6"/>
                  </a:cubicBezTo>
                  <a:cubicBezTo>
                    <a:pt x="0" y="353"/>
                    <a:pt x="715" y="1329"/>
                    <a:pt x="759" y="1372"/>
                  </a:cubicBezTo>
                  <a:lnTo>
                    <a:pt x="824" y="1372"/>
                  </a:lnTo>
                  <a:cubicBezTo>
                    <a:pt x="824" y="1351"/>
                    <a:pt x="824" y="1329"/>
                    <a:pt x="824" y="1307"/>
                  </a:cubicBezTo>
                  <a:cubicBezTo>
                    <a:pt x="802" y="1307"/>
                    <a:pt x="108" y="353"/>
                    <a:pt x="455" y="50"/>
                  </a:cubicBezTo>
                  <a:cubicBezTo>
                    <a:pt x="473" y="32"/>
                    <a:pt x="462" y="0"/>
                    <a:pt x="43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25"/>
            <p:cNvSpPr/>
            <p:nvPr/>
          </p:nvSpPr>
          <p:spPr>
            <a:xfrm>
              <a:off x="6968220" y="1868472"/>
              <a:ext cx="317574" cy="363589"/>
            </a:xfrm>
            <a:custGeom>
              <a:rect b="b" l="l" r="r" t="t"/>
              <a:pathLst>
                <a:path extrusionOk="0" h="4733" w="4134">
                  <a:moveTo>
                    <a:pt x="3195" y="1"/>
                  </a:moveTo>
                  <a:cubicBezTo>
                    <a:pt x="2891" y="1"/>
                    <a:pt x="2526" y="120"/>
                    <a:pt x="2117" y="484"/>
                  </a:cubicBezTo>
                  <a:cubicBezTo>
                    <a:pt x="1908" y="670"/>
                    <a:pt x="1800" y="884"/>
                    <a:pt x="1761" y="1088"/>
                  </a:cubicBezTo>
                  <a:lnTo>
                    <a:pt x="1761" y="1088"/>
                  </a:lnTo>
                  <a:cubicBezTo>
                    <a:pt x="1707" y="1078"/>
                    <a:pt x="1650" y="1073"/>
                    <a:pt x="1591" y="1073"/>
                  </a:cubicBezTo>
                  <a:cubicBezTo>
                    <a:pt x="1265" y="1073"/>
                    <a:pt x="885" y="1235"/>
                    <a:pt x="556" y="1698"/>
                  </a:cubicBezTo>
                  <a:cubicBezTo>
                    <a:pt x="0" y="2483"/>
                    <a:pt x="335" y="3192"/>
                    <a:pt x="753" y="3450"/>
                  </a:cubicBezTo>
                  <a:lnTo>
                    <a:pt x="753" y="3450"/>
                  </a:lnTo>
                  <a:cubicBezTo>
                    <a:pt x="737" y="3479"/>
                    <a:pt x="723" y="3509"/>
                    <a:pt x="708" y="3541"/>
                  </a:cubicBezTo>
                  <a:cubicBezTo>
                    <a:pt x="410" y="4154"/>
                    <a:pt x="1090" y="4732"/>
                    <a:pt x="1661" y="4732"/>
                  </a:cubicBezTo>
                  <a:cubicBezTo>
                    <a:pt x="1878" y="4732"/>
                    <a:pt x="2079" y="4649"/>
                    <a:pt x="2204" y="4452"/>
                  </a:cubicBezTo>
                  <a:lnTo>
                    <a:pt x="4134" y="441"/>
                  </a:lnTo>
                  <a:cubicBezTo>
                    <a:pt x="4134" y="441"/>
                    <a:pt x="3778" y="1"/>
                    <a:pt x="3195"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25"/>
            <p:cNvSpPr/>
            <p:nvPr/>
          </p:nvSpPr>
          <p:spPr>
            <a:xfrm>
              <a:off x="6969296" y="1865553"/>
              <a:ext cx="321031" cy="369888"/>
            </a:xfrm>
            <a:custGeom>
              <a:rect b="b" l="l" r="r" t="t"/>
              <a:pathLst>
                <a:path extrusionOk="0" h="4815" w="4179">
                  <a:moveTo>
                    <a:pt x="1778" y="1173"/>
                  </a:moveTo>
                  <a:cubicBezTo>
                    <a:pt x="1887" y="1194"/>
                    <a:pt x="1995" y="1238"/>
                    <a:pt x="2103" y="1303"/>
                  </a:cubicBezTo>
                  <a:cubicBezTo>
                    <a:pt x="2277" y="1433"/>
                    <a:pt x="2364" y="1628"/>
                    <a:pt x="2277" y="1758"/>
                  </a:cubicBezTo>
                  <a:cubicBezTo>
                    <a:pt x="2234" y="1823"/>
                    <a:pt x="2168" y="1888"/>
                    <a:pt x="2082" y="1888"/>
                  </a:cubicBezTo>
                  <a:cubicBezTo>
                    <a:pt x="1952" y="1866"/>
                    <a:pt x="1865" y="1736"/>
                    <a:pt x="1800" y="1563"/>
                  </a:cubicBezTo>
                  <a:cubicBezTo>
                    <a:pt x="1778" y="1433"/>
                    <a:pt x="1757" y="1303"/>
                    <a:pt x="1778" y="1173"/>
                  </a:cubicBezTo>
                  <a:close/>
                  <a:moveTo>
                    <a:pt x="1301" y="3059"/>
                  </a:moveTo>
                  <a:cubicBezTo>
                    <a:pt x="1366" y="3059"/>
                    <a:pt x="1410" y="3081"/>
                    <a:pt x="1431" y="3124"/>
                  </a:cubicBezTo>
                  <a:cubicBezTo>
                    <a:pt x="1475" y="3211"/>
                    <a:pt x="1431" y="3319"/>
                    <a:pt x="1323" y="3449"/>
                  </a:cubicBezTo>
                  <a:cubicBezTo>
                    <a:pt x="1244" y="3517"/>
                    <a:pt x="1141" y="3550"/>
                    <a:pt x="1039" y="3550"/>
                  </a:cubicBezTo>
                  <a:cubicBezTo>
                    <a:pt x="946" y="3550"/>
                    <a:pt x="853" y="3523"/>
                    <a:pt x="781" y="3471"/>
                  </a:cubicBezTo>
                  <a:cubicBezTo>
                    <a:pt x="954" y="3167"/>
                    <a:pt x="1149" y="3059"/>
                    <a:pt x="1301" y="3059"/>
                  </a:cubicBezTo>
                  <a:close/>
                  <a:moveTo>
                    <a:pt x="3227" y="0"/>
                  </a:moveTo>
                  <a:cubicBezTo>
                    <a:pt x="2797" y="0"/>
                    <a:pt x="2391" y="192"/>
                    <a:pt x="2082" y="501"/>
                  </a:cubicBezTo>
                  <a:cubicBezTo>
                    <a:pt x="1908" y="652"/>
                    <a:pt x="1778" y="847"/>
                    <a:pt x="1713" y="1086"/>
                  </a:cubicBezTo>
                  <a:cubicBezTo>
                    <a:pt x="1662" y="1077"/>
                    <a:pt x="1609" y="1073"/>
                    <a:pt x="1556" y="1073"/>
                  </a:cubicBezTo>
                  <a:cubicBezTo>
                    <a:pt x="1209" y="1073"/>
                    <a:pt x="841" y="1263"/>
                    <a:pt x="521" y="1715"/>
                  </a:cubicBezTo>
                  <a:cubicBezTo>
                    <a:pt x="0" y="2430"/>
                    <a:pt x="217" y="3124"/>
                    <a:pt x="629" y="3449"/>
                  </a:cubicBezTo>
                  <a:lnTo>
                    <a:pt x="673" y="3492"/>
                  </a:lnTo>
                  <a:lnTo>
                    <a:pt x="651" y="3558"/>
                  </a:lnTo>
                  <a:cubicBezTo>
                    <a:pt x="434" y="4013"/>
                    <a:pt x="738" y="4468"/>
                    <a:pt x="1106" y="4663"/>
                  </a:cubicBezTo>
                  <a:cubicBezTo>
                    <a:pt x="1280" y="4750"/>
                    <a:pt x="1453" y="4793"/>
                    <a:pt x="1648" y="4815"/>
                  </a:cubicBezTo>
                  <a:cubicBezTo>
                    <a:pt x="1865" y="4815"/>
                    <a:pt x="2082" y="4685"/>
                    <a:pt x="2212" y="4490"/>
                  </a:cubicBezTo>
                  <a:cubicBezTo>
                    <a:pt x="2245" y="4473"/>
                    <a:pt x="2203" y="4432"/>
                    <a:pt x="2171" y="4432"/>
                  </a:cubicBezTo>
                  <a:cubicBezTo>
                    <a:pt x="2161" y="4432"/>
                    <a:pt x="2152" y="4436"/>
                    <a:pt x="2147" y="4446"/>
                  </a:cubicBezTo>
                  <a:cubicBezTo>
                    <a:pt x="2026" y="4640"/>
                    <a:pt x="1837" y="4726"/>
                    <a:pt x="1634" y="4726"/>
                  </a:cubicBezTo>
                  <a:cubicBezTo>
                    <a:pt x="1473" y="4726"/>
                    <a:pt x="1303" y="4672"/>
                    <a:pt x="1149" y="4576"/>
                  </a:cubicBezTo>
                  <a:cubicBezTo>
                    <a:pt x="803" y="4381"/>
                    <a:pt x="521" y="3991"/>
                    <a:pt x="716" y="3579"/>
                  </a:cubicBezTo>
                  <a:lnTo>
                    <a:pt x="738" y="3536"/>
                  </a:lnTo>
                  <a:cubicBezTo>
                    <a:pt x="824" y="3593"/>
                    <a:pt x="923" y="3621"/>
                    <a:pt x="1022" y="3621"/>
                  </a:cubicBezTo>
                  <a:cubicBezTo>
                    <a:pt x="1146" y="3621"/>
                    <a:pt x="1270" y="3577"/>
                    <a:pt x="1366" y="3492"/>
                  </a:cubicBezTo>
                  <a:cubicBezTo>
                    <a:pt x="1496" y="3384"/>
                    <a:pt x="1540" y="3232"/>
                    <a:pt x="1496" y="3102"/>
                  </a:cubicBezTo>
                  <a:cubicBezTo>
                    <a:pt x="1453" y="3015"/>
                    <a:pt x="1388" y="2972"/>
                    <a:pt x="1301" y="2972"/>
                  </a:cubicBezTo>
                  <a:cubicBezTo>
                    <a:pt x="1128" y="2972"/>
                    <a:pt x="911" y="3081"/>
                    <a:pt x="716" y="3406"/>
                  </a:cubicBezTo>
                  <a:lnTo>
                    <a:pt x="673" y="3384"/>
                  </a:lnTo>
                  <a:cubicBezTo>
                    <a:pt x="282" y="3081"/>
                    <a:pt x="87" y="2430"/>
                    <a:pt x="564" y="1758"/>
                  </a:cubicBezTo>
                  <a:cubicBezTo>
                    <a:pt x="894" y="1318"/>
                    <a:pt x="1239" y="1157"/>
                    <a:pt x="1535" y="1157"/>
                  </a:cubicBezTo>
                  <a:cubicBezTo>
                    <a:pt x="1589" y="1157"/>
                    <a:pt x="1641" y="1163"/>
                    <a:pt x="1692" y="1173"/>
                  </a:cubicBezTo>
                  <a:cubicBezTo>
                    <a:pt x="1670" y="1303"/>
                    <a:pt x="1692" y="1454"/>
                    <a:pt x="1713" y="1585"/>
                  </a:cubicBezTo>
                  <a:cubicBezTo>
                    <a:pt x="1757" y="1758"/>
                    <a:pt x="1887" y="1910"/>
                    <a:pt x="2060" y="1953"/>
                  </a:cubicBezTo>
                  <a:cubicBezTo>
                    <a:pt x="2074" y="1956"/>
                    <a:pt x="2088" y="1957"/>
                    <a:pt x="2102" y="1957"/>
                  </a:cubicBezTo>
                  <a:cubicBezTo>
                    <a:pt x="2195" y="1957"/>
                    <a:pt x="2282" y="1896"/>
                    <a:pt x="2320" y="1801"/>
                  </a:cubicBezTo>
                  <a:cubicBezTo>
                    <a:pt x="2429" y="1628"/>
                    <a:pt x="2342" y="1411"/>
                    <a:pt x="2125" y="1238"/>
                  </a:cubicBezTo>
                  <a:cubicBezTo>
                    <a:pt x="2017" y="1173"/>
                    <a:pt x="1908" y="1129"/>
                    <a:pt x="1778" y="1086"/>
                  </a:cubicBezTo>
                  <a:cubicBezTo>
                    <a:pt x="1843" y="891"/>
                    <a:pt x="1952" y="696"/>
                    <a:pt x="2125" y="544"/>
                  </a:cubicBezTo>
                  <a:cubicBezTo>
                    <a:pt x="2412" y="257"/>
                    <a:pt x="2795" y="87"/>
                    <a:pt x="3201" y="87"/>
                  </a:cubicBezTo>
                  <a:cubicBezTo>
                    <a:pt x="3226" y="87"/>
                    <a:pt x="3250" y="87"/>
                    <a:pt x="3274" y="89"/>
                  </a:cubicBezTo>
                  <a:cubicBezTo>
                    <a:pt x="3599" y="110"/>
                    <a:pt x="3881" y="262"/>
                    <a:pt x="4098" y="501"/>
                  </a:cubicBezTo>
                  <a:cubicBezTo>
                    <a:pt x="4104" y="513"/>
                    <a:pt x="4114" y="519"/>
                    <a:pt x="4125" y="519"/>
                  </a:cubicBezTo>
                  <a:cubicBezTo>
                    <a:pt x="4150" y="519"/>
                    <a:pt x="4178" y="488"/>
                    <a:pt x="4163" y="457"/>
                  </a:cubicBezTo>
                  <a:cubicBezTo>
                    <a:pt x="3925" y="197"/>
                    <a:pt x="3621" y="45"/>
                    <a:pt x="3296" y="2"/>
                  </a:cubicBezTo>
                  <a:cubicBezTo>
                    <a:pt x="3273" y="1"/>
                    <a:pt x="3250" y="0"/>
                    <a:pt x="322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25"/>
            <p:cNvSpPr/>
            <p:nvPr/>
          </p:nvSpPr>
          <p:spPr>
            <a:xfrm>
              <a:off x="7147515" y="2313638"/>
              <a:ext cx="514694" cy="146957"/>
            </a:xfrm>
            <a:custGeom>
              <a:rect b="b" l="l" r="r" t="t"/>
              <a:pathLst>
                <a:path extrusionOk="0" h="1913" w="6700">
                  <a:moveTo>
                    <a:pt x="434" y="1"/>
                  </a:moveTo>
                  <a:cubicBezTo>
                    <a:pt x="434" y="1"/>
                    <a:pt x="0" y="1389"/>
                    <a:pt x="1496" y="1432"/>
                  </a:cubicBezTo>
                  <a:cubicBezTo>
                    <a:pt x="1521" y="1433"/>
                    <a:pt x="1545" y="1433"/>
                    <a:pt x="1569" y="1433"/>
                  </a:cubicBezTo>
                  <a:cubicBezTo>
                    <a:pt x="1741" y="1433"/>
                    <a:pt x="1881" y="1410"/>
                    <a:pt x="1995" y="1372"/>
                  </a:cubicBezTo>
                  <a:lnTo>
                    <a:pt x="1995" y="1372"/>
                  </a:lnTo>
                  <a:cubicBezTo>
                    <a:pt x="2126" y="1663"/>
                    <a:pt x="2459" y="1913"/>
                    <a:pt x="3144" y="1913"/>
                  </a:cubicBezTo>
                  <a:cubicBezTo>
                    <a:pt x="3193" y="1913"/>
                    <a:pt x="3243" y="1911"/>
                    <a:pt x="3296" y="1909"/>
                  </a:cubicBezTo>
                  <a:cubicBezTo>
                    <a:pt x="4022" y="1871"/>
                    <a:pt x="4346" y="1612"/>
                    <a:pt x="4457" y="1329"/>
                  </a:cubicBezTo>
                  <a:lnTo>
                    <a:pt x="4457" y="1329"/>
                  </a:lnTo>
                  <a:cubicBezTo>
                    <a:pt x="4633" y="1392"/>
                    <a:pt x="4869" y="1432"/>
                    <a:pt x="5182" y="1432"/>
                  </a:cubicBezTo>
                  <a:cubicBezTo>
                    <a:pt x="6700" y="1432"/>
                    <a:pt x="6006" y="23"/>
                    <a:pt x="6006" y="23"/>
                  </a:cubicBezTo>
                  <a:lnTo>
                    <a:pt x="434"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25"/>
            <p:cNvSpPr/>
            <p:nvPr/>
          </p:nvSpPr>
          <p:spPr>
            <a:xfrm>
              <a:off x="7169178" y="2308952"/>
              <a:ext cx="466374" cy="154715"/>
            </a:xfrm>
            <a:custGeom>
              <a:rect b="b" l="l" r="r" t="t"/>
              <a:pathLst>
                <a:path extrusionOk="0" h="2014" w="6071">
                  <a:moveTo>
                    <a:pt x="3946" y="626"/>
                  </a:moveTo>
                  <a:cubicBezTo>
                    <a:pt x="4054" y="647"/>
                    <a:pt x="4184" y="886"/>
                    <a:pt x="4184" y="1146"/>
                  </a:cubicBezTo>
                  <a:cubicBezTo>
                    <a:pt x="4184" y="1211"/>
                    <a:pt x="4163" y="1276"/>
                    <a:pt x="4163" y="1319"/>
                  </a:cubicBezTo>
                  <a:cubicBezTo>
                    <a:pt x="4011" y="1276"/>
                    <a:pt x="3903" y="1189"/>
                    <a:pt x="3838" y="1059"/>
                  </a:cubicBezTo>
                  <a:cubicBezTo>
                    <a:pt x="3773" y="951"/>
                    <a:pt x="3773" y="821"/>
                    <a:pt x="3838" y="712"/>
                  </a:cubicBezTo>
                  <a:cubicBezTo>
                    <a:pt x="3859" y="669"/>
                    <a:pt x="3881" y="647"/>
                    <a:pt x="3924" y="647"/>
                  </a:cubicBezTo>
                  <a:lnTo>
                    <a:pt x="3946" y="626"/>
                  </a:lnTo>
                  <a:close/>
                  <a:moveTo>
                    <a:pt x="1908" y="604"/>
                  </a:moveTo>
                  <a:cubicBezTo>
                    <a:pt x="1930" y="604"/>
                    <a:pt x="1973" y="626"/>
                    <a:pt x="1995" y="647"/>
                  </a:cubicBezTo>
                  <a:cubicBezTo>
                    <a:pt x="2103" y="777"/>
                    <a:pt x="2103" y="951"/>
                    <a:pt x="2038" y="1103"/>
                  </a:cubicBezTo>
                  <a:cubicBezTo>
                    <a:pt x="1973" y="1233"/>
                    <a:pt x="1865" y="1341"/>
                    <a:pt x="1735" y="1384"/>
                  </a:cubicBezTo>
                  <a:cubicBezTo>
                    <a:pt x="1713" y="1319"/>
                    <a:pt x="1691" y="1276"/>
                    <a:pt x="1691" y="1211"/>
                  </a:cubicBezTo>
                  <a:cubicBezTo>
                    <a:pt x="1626" y="908"/>
                    <a:pt x="1778" y="626"/>
                    <a:pt x="1886" y="604"/>
                  </a:cubicBezTo>
                  <a:close/>
                  <a:moveTo>
                    <a:pt x="5736" y="1"/>
                  </a:moveTo>
                  <a:cubicBezTo>
                    <a:pt x="5704" y="1"/>
                    <a:pt x="5665" y="31"/>
                    <a:pt x="5680" y="62"/>
                  </a:cubicBezTo>
                  <a:cubicBezTo>
                    <a:pt x="5702" y="62"/>
                    <a:pt x="5984" y="691"/>
                    <a:pt x="5745" y="1081"/>
                  </a:cubicBezTo>
                  <a:cubicBezTo>
                    <a:pt x="5594" y="1298"/>
                    <a:pt x="5334" y="1406"/>
                    <a:pt x="4900" y="1406"/>
                  </a:cubicBezTo>
                  <a:cubicBezTo>
                    <a:pt x="4862" y="1410"/>
                    <a:pt x="4822" y="1412"/>
                    <a:pt x="4783" y="1412"/>
                  </a:cubicBezTo>
                  <a:cubicBezTo>
                    <a:pt x="4599" y="1412"/>
                    <a:pt x="4406" y="1373"/>
                    <a:pt x="4228" y="1319"/>
                  </a:cubicBezTo>
                  <a:cubicBezTo>
                    <a:pt x="4249" y="1276"/>
                    <a:pt x="4249" y="1211"/>
                    <a:pt x="4249" y="1146"/>
                  </a:cubicBezTo>
                  <a:cubicBezTo>
                    <a:pt x="4271" y="821"/>
                    <a:pt x="4098" y="561"/>
                    <a:pt x="3946" y="539"/>
                  </a:cubicBezTo>
                  <a:cubicBezTo>
                    <a:pt x="3881" y="539"/>
                    <a:pt x="3816" y="582"/>
                    <a:pt x="3773" y="647"/>
                  </a:cubicBezTo>
                  <a:cubicBezTo>
                    <a:pt x="3686" y="777"/>
                    <a:pt x="3686" y="929"/>
                    <a:pt x="3773" y="1081"/>
                  </a:cubicBezTo>
                  <a:cubicBezTo>
                    <a:pt x="3838" y="1211"/>
                    <a:pt x="3968" y="1319"/>
                    <a:pt x="4141" y="1384"/>
                  </a:cubicBezTo>
                  <a:cubicBezTo>
                    <a:pt x="3946" y="1818"/>
                    <a:pt x="3339" y="1905"/>
                    <a:pt x="3014" y="1926"/>
                  </a:cubicBezTo>
                  <a:cubicBezTo>
                    <a:pt x="2710" y="1926"/>
                    <a:pt x="2038" y="1905"/>
                    <a:pt x="1778" y="1450"/>
                  </a:cubicBezTo>
                  <a:cubicBezTo>
                    <a:pt x="1930" y="1384"/>
                    <a:pt x="2038" y="1276"/>
                    <a:pt x="2125" y="1146"/>
                  </a:cubicBezTo>
                  <a:cubicBezTo>
                    <a:pt x="2190" y="973"/>
                    <a:pt x="2190" y="756"/>
                    <a:pt x="2081" y="604"/>
                  </a:cubicBezTo>
                  <a:cubicBezTo>
                    <a:pt x="2033" y="555"/>
                    <a:pt x="1984" y="531"/>
                    <a:pt x="1926" y="531"/>
                  </a:cubicBezTo>
                  <a:cubicBezTo>
                    <a:pt x="1907" y="531"/>
                    <a:pt x="1886" y="534"/>
                    <a:pt x="1865" y="539"/>
                  </a:cubicBezTo>
                  <a:cubicBezTo>
                    <a:pt x="1713" y="582"/>
                    <a:pt x="1561" y="886"/>
                    <a:pt x="1626" y="1233"/>
                  </a:cubicBezTo>
                  <a:cubicBezTo>
                    <a:pt x="1626" y="1298"/>
                    <a:pt x="1648" y="1341"/>
                    <a:pt x="1670" y="1406"/>
                  </a:cubicBezTo>
                  <a:cubicBezTo>
                    <a:pt x="1518" y="1450"/>
                    <a:pt x="1366" y="1471"/>
                    <a:pt x="1214" y="1471"/>
                  </a:cubicBezTo>
                  <a:cubicBezTo>
                    <a:pt x="1191" y="1473"/>
                    <a:pt x="1168" y="1473"/>
                    <a:pt x="1145" y="1473"/>
                  </a:cubicBezTo>
                  <a:cubicBezTo>
                    <a:pt x="805" y="1473"/>
                    <a:pt x="505" y="1325"/>
                    <a:pt x="282" y="1081"/>
                  </a:cubicBezTo>
                  <a:cubicBezTo>
                    <a:pt x="108" y="756"/>
                    <a:pt x="87" y="409"/>
                    <a:pt x="174" y="62"/>
                  </a:cubicBezTo>
                  <a:cubicBezTo>
                    <a:pt x="195" y="40"/>
                    <a:pt x="174" y="19"/>
                    <a:pt x="152" y="19"/>
                  </a:cubicBezTo>
                  <a:cubicBezTo>
                    <a:pt x="130" y="19"/>
                    <a:pt x="108" y="19"/>
                    <a:pt x="108" y="40"/>
                  </a:cubicBezTo>
                  <a:cubicBezTo>
                    <a:pt x="0" y="409"/>
                    <a:pt x="43" y="799"/>
                    <a:pt x="217" y="1124"/>
                  </a:cubicBezTo>
                  <a:cubicBezTo>
                    <a:pt x="440" y="1388"/>
                    <a:pt x="778" y="1538"/>
                    <a:pt x="1123" y="1538"/>
                  </a:cubicBezTo>
                  <a:cubicBezTo>
                    <a:pt x="1146" y="1538"/>
                    <a:pt x="1169" y="1538"/>
                    <a:pt x="1193" y="1536"/>
                  </a:cubicBezTo>
                  <a:cubicBezTo>
                    <a:pt x="1239" y="1542"/>
                    <a:pt x="1285" y="1545"/>
                    <a:pt x="1332" y="1545"/>
                  </a:cubicBezTo>
                  <a:cubicBezTo>
                    <a:pt x="1457" y="1545"/>
                    <a:pt x="1580" y="1525"/>
                    <a:pt x="1691" y="1493"/>
                  </a:cubicBezTo>
                  <a:cubicBezTo>
                    <a:pt x="1821" y="1731"/>
                    <a:pt x="2146" y="2013"/>
                    <a:pt x="2862" y="2013"/>
                  </a:cubicBezTo>
                  <a:lnTo>
                    <a:pt x="3014" y="2013"/>
                  </a:lnTo>
                  <a:cubicBezTo>
                    <a:pt x="3794" y="1970"/>
                    <a:pt x="4076" y="1666"/>
                    <a:pt x="4184" y="1428"/>
                  </a:cubicBezTo>
                  <a:cubicBezTo>
                    <a:pt x="4379" y="1463"/>
                    <a:pt x="4574" y="1499"/>
                    <a:pt x="4769" y="1499"/>
                  </a:cubicBezTo>
                  <a:cubicBezTo>
                    <a:pt x="4812" y="1499"/>
                    <a:pt x="4856" y="1497"/>
                    <a:pt x="4900" y="1493"/>
                  </a:cubicBezTo>
                  <a:cubicBezTo>
                    <a:pt x="5355" y="1493"/>
                    <a:pt x="5659" y="1363"/>
                    <a:pt x="5810" y="1124"/>
                  </a:cubicBezTo>
                  <a:cubicBezTo>
                    <a:pt x="6071" y="691"/>
                    <a:pt x="5767" y="62"/>
                    <a:pt x="5767" y="19"/>
                  </a:cubicBezTo>
                  <a:cubicBezTo>
                    <a:pt x="5761" y="6"/>
                    <a:pt x="5749" y="1"/>
                    <a:pt x="573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25"/>
            <p:cNvSpPr/>
            <p:nvPr/>
          </p:nvSpPr>
          <p:spPr>
            <a:xfrm>
              <a:off x="7469231" y="1850497"/>
              <a:ext cx="181295" cy="172615"/>
            </a:xfrm>
            <a:custGeom>
              <a:rect b="b" l="l" r="r" t="t"/>
              <a:pathLst>
                <a:path extrusionOk="0" h="2247" w="2360">
                  <a:moveTo>
                    <a:pt x="1455" y="1"/>
                  </a:moveTo>
                  <a:cubicBezTo>
                    <a:pt x="1072" y="1"/>
                    <a:pt x="935" y="234"/>
                    <a:pt x="928" y="451"/>
                  </a:cubicBezTo>
                  <a:lnTo>
                    <a:pt x="928" y="451"/>
                  </a:lnTo>
                  <a:cubicBezTo>
                    <a:pt x="889" y="441"/>
                    <a:pt x="846" y="436"/>
                    <a:pt x="799" y="436"/>
                  </a:cubicBezTo>
                  <a:cubicBezTo>
                    <a:pt x="775" y="433"/>
                    <a:pt x="753" y="431"/>
                    <a:pt x="730" y="431"/>
                  </a:cubicBezTo>
                  <a:cubicBezTo>
                    <a:pt x="415" y="431"/>
                    <a:pt x="228" y="770"/>
                    <a:pt x="353" y="1030"/>
                  </a:cubicBezTo>
                  <a:lnTo>
                    <a:pt x="353" y="1030"/>
                  </a:lnTo>
                  <a:cubicBezTo>
                    <a:pt x="131" y="1177"/>
                    <a:pt x="1" y="1720"/>
                    <a:pt x="300" y="2019"/>
                  </a:cubicBezTo>
                  <a:cubicBezTo>
                    <a:pt x="460" y="2183"/>
                    <a:pt x="601" y="2247"/>
                    <a:pt x="721" y="2247"/>
                  </a:cubicBezTo>
                  <a:cubicBezTo>
                    <a:pt x="984" y="2247"/>
                    <a:pt x="1145" y="1944"/>
                    <a:pt x="1173" y="1728"/>
                  </a:cubicBezTo>
                  <a:lnTo>
                    <a:pt x="1173" y="1728"/>
                  </a:lnTo>
                  <a:cubicBezTo>
                    <a:pt x="1216" y="1736"/>
                    <a:pt x="1263" y="1740"/>
                    <a:pt x="1314" y="1740"/>
                  </a:cubicBezTo>
                  <a:cubicBezTo>
                    <a:pt x="1403" y="1740"/>
                    <a:pt x="1502" y="1727"/>
                    <a:pt x="1601" y="1694"/>
                  </a:cubicBezTo>
                  <a:cubicBezTo>
                    <a:pt x="1850" y="1625"/>
                    <a:pt x="1905" y="1273"/>
                    <a:pt x="1872" y="1039"/>
                  </a:cubicBezTo>
                  <a:lnTo>
                    <a:pt x="1872" y="1039"/>
                  </a:lnTo>
                  <a:cubicBezTo>
                    <a:pt x="1883" y="1034"/>
                    <a:pt x="1893" y="1028"/>
                    <a:pt x="1904" y="1022"/>
                  </a:cubicBezTo>
                  <a:cubicBezTo>
                    <a:pt x="2360" y="740"/>
                    <a:pt x="1926" y="3"/>
                    <a:pt x="1514" y="3"/>
                  </a:cubicBezTo>
                  <a:cubicBezTo>
                    <a:pt x="1494" y="2"/>
                    <a:pt x="1474" y="1"/>
                    <a:pt x="14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25"/>
            <p:cNvSpPr/>
            <p:nvPr/>
          </p:nvSpPr>
          <p:spPr>
            <a:xfrm>
              <a:off x="7473917" y="1845196"/>
              <a:ext cx="163319" cy="180450"/>
            </a:xfrm>
            <a:custGeom>
              <a:rect b="b" l="l" r="r" t="t"/>
              <a:pathLst>
                <a:path extrusionOk="0" h="2349" w="2126">
                  <a:moveTo>
                    <a:pt x="911" y="570"/>
                  </a:moveTo>
                  <a:lnTo>
                    <a:pt x="911" y="570"/>
                  </a:lnTo>
                  <a:cubicBezTo>
                    <a:pt x="1020" y="592"/>
                    <a:pt x="1106" y="679"/>
                    <a:pt x="1128" y="809"/>
                  </a:cubicBezTo>
                  <a:cubicBezTo>
                    <a:pt x="1128" y="852"/>
                    <a:pt x="1085" y="852"/>
                    <a:pt x="1085" y="852"/>
                  </a:cubicBezTo>
                  <a:lnTo>
                    <a:pt x="1063" y="852"/>
                  </a:lnTo>
                  <a:cubicBezTo>
                    <a:pt x="976" y="787"/>
                    <a:pt x="911" y="679"/>
                    <a:pt x="911" y="570"/>
                  </a:cubicBezTo>
                  <a:close/>
                  <a:moveTo>
                    <a:pt x="1704" y="922"/>
                  </a:moveTo>
                  <a:lnTo>
                    <a:pt x="1704" y="922"/>
                  </a:lnTo>
                  <a:cubicBezTo>
                    <a:pt x="1722" y="936"/>
                    <a:pt x="1743" y="981"/>
                    <a:pt x="1778" y="1069"/>
                  </a:cubicBezTo>
                  <a:cubicBezTo>
                    <a:pt x="1757" y="1069"/>
                    <a:pt x="1735" y="1091"/>
                    <a:pt x="1713" y="1091"/>
                  </a:cubicBezTo>
                  <a:cubicBezTo>
                    <a:pt x="1670" y="1091"/>
                    <a:pt x="1648" y="1069"/>
                    <a:pt x="1648" y="1026"/>
                  </a:cubicBezTo>
                  <a:cubicBezTo>
                    <a:pt x="1628" y="985"/>
                    <a:pt x="1664" y="945"/>
                    <a:pt x="1704" y="922"/>
                  </a:cubicBezTo>
                  <a:close/>
                  <a:moveTo>
                    <a:pt x="434" y="1112"/>
                  </a:moveTo>
                  <a:cubicBezTo>
                    <a:pt x="564" y="1177"/>
                    <a:pt x="629" y="1286"/>
                    <a:pt x="629" y="1329"/>
                  </a:cubicBezTo>
                  <a:cubicBezTo>
                    <a:pt x="608" y="1329"/>
                    <a:pt x="564" y="1329"/>
                    <a:pt x="456" y="1221"/>
                  </a:cubicBezTo>
                  <a:cubicBezTo>
                    <a:pt x="413" y="1199"/>
                    <a:pt x="391" y="1156"/>
                    <a:pt x="348" y="1112"/>
                  </a:cubicBezTo>
                  <a:close/>
                  <a:moveTo>
                    <a:pt x="1041" y="1611"/>
                  </a:moveTo>
                  <a:cubicBezTo>
                    <a:pt x="1041" y="1611"/>
                    <a:pt x="1041" y="1611"/>
                    <a:pt x="1063" y="1633"/>
                  </a:cubicBezTo>
                  <a:cubicBezTo>
                    <a:pt x="1063" y="1654"/>
                    <a:pt x="1085" y="1698"/>
                    <a:pt x="1085" y="1741"/>
                  </a:cubicBezTo>
                  <a:cubicBezTo>
                    <a:pt x="998" y="1719"/>
                    <a:pt x="955" y="1676"/>
                    <a:pt x="955" y="1676"/>
                  </a:cubicBezTo>
                  <a:cubicBezTo>
                    <a:pt x="955" y="1654"/>
                    <a:pt x="955" y="1654"/>
                    <a:pt x="976" y="1633"/>
                  </a:cubicBezTo>
                  <a:cubicBezTo>
                    <a:pt x="998" y="1633"/>
                    <a:pt x="1020" y="1611"/>
                    <a:pt x="1041" y="1611"/>
                  </a:cubicBezTo>
                  <a:close/>
                  <a:moveTo>
                    <a:pt x="1385" y="92"/>
                  </a:moveTo>
                  <a:cubicBezTo>
                    <a:pt x="1400" y="92"/>
                    <a:pt x="1416" y="93"/>
                    <a:pt x="1432" y="93"/>
                  </a:cubicBezTo>
                  <a:cubicBezTo>
                    <a:pt x="1713" y="137"/>
                    <a:pt x="1909" y="332"/>
                    <a:pt x="1974" y="592"/>
                  </a:cubicBezTo>
                  <a:cubicBezTo>
                    <a:pt x="2039" y="744"/>
                    <a:pt x="1974" y="917"/>
                    <a:pt x="1843" y="1026"/>
                  </a:cubicBezTo>
                  <a:cubicBezTo>
                    <a:pt x="1806" y="893"/>
                    <a:pt x="1751" y="827"/>
                    <a:pt x="1694" y="827"/>
                  </a:cubicBezTo>
                  <a:cubicBezTo>
                    <a:pt x="1686" y="827"/>
                    <a:pt x="1678" y="828"/>
                    <a:pt x="1670" y="831"/>
                  </a:cubicBezTo>
                  <a:cubicBezTo>
                    <a:pt x="1583" y="852"/>
                    <a:pt x="1540" y="939"/>
                    <a:pt x="1562" y="1026"/>
                  </a:cubicBezTo>
                  <a:cubicBezTo>
                    <a:pt x="1562" y="1106"/>
                    <a:pt x="1609" y="1151"/>
                    <a:pt x="1687" y="1151"/>
                  </a:cubicBezTo>
                  <a:cubicBezTo>
                    <a:pt x="1714" y="1151"/>
                    <a:pt x="1745" y="1145"/>
                    <a:pt x="1778" y="1134"/>
                  </a:cubicBezTo>
                  <a:lnTo>
                    <a:pt x="1778" y="1134"/>
                  </a:lnTo>
                  <a:cubicBezTo>
                    <a:pt x="1800" y="1351"/>
                    <a:pt x="1735" y="1633"/>
                    <a:pt x="1518" y="1698"/>
                  </a:cubicBezTo>
                  <a:cubicBezTo>
                    <a:pt x="1439" y="1730"/>
                    <a:pt x="1348" y="1750"/>
                    <a:pt x="1254" y="1750"/>
                  </a:cubicBezTo>
                  <a:cubicBezTo>
                    <a:pt x="1219" y="1750"/>
                    <a:pt x="1185" y="1747"/>
                    <a:pt x="1150" y="1741"/>
                  </a:cubicBezTo>
                  <a:cubicBezTo>
                    <a:pt x="1171" y="1676"/>
                    <a:pt x="1150" y="1611"/>
                    <a:pt x="1106" y="1568"/>
                  </a:cubicBezTo>
                  <a:cubicBezTo>
                    <a:pt x="1085" y="1546"/>
                    <a:pt x="1058" y="1535"/>
                    <a:pt x="1028" y="1535"/>
                  </a:cubicBezTo>
                  <a:cubicBezTo>
                    <a:pt x="998" y="1535"/>
                    <a:pt x="965" y="1546"/>
                    <a:pt x="933" y="1568"/>
                  </a:cubicBezTo>
                  <a:cubicBezTo>
                    <a:pt x="890" y="1589"/>
                    <a:pt x="868" y="1633"/>
                    <a:pt x="868" y="1676"/>
                  </a:cubicBezTo>
                  <a:cubicBezTo>
                    <a:pt x="890" y="1741"/>
                    <a:pt x="955" y="1785"/>
                    <a:pt x="1063" y="1806"/>
                  </a:cubicBezTo>
                  <a:cubicBezTo>
                    <a:pt x="1041" y="2001"/>
                    <a:pt x="890" y="2262"/>
                    <a:pt x="651" y="2262"/>
                  </a:cubicBezTo>
                  <a:cubicBezTo>
                    <a:pt x="499" y="2262"/>
                    <a:pt x="369" y="2175"/>
                    <a:pt x="282" y="2066"/>
                  </a:cubicBezTo>
                  <a:cubicBezTo>
                    <a:pt x="152" y="1915"/>
                    <a:pt x="87" y="1719"/>
                    <a:pt x="109" y="1524"/>
                  </a:cubicBezTo>
                  <a:cubicBezTo>
                    <a:pt x="131" y="1373"/>
                    <a:pt x="196" y="1243"/>
                    <a:pt x="282" y="1156"/>
                  </a:cubicBezTo>
                  <a:cubicBezTo>
                    <a:pt x="326" y="1199"/>
                    <a:pt x="348" y="1264"/>
                    <a:pt x="413" y="1286"/>
                  </a:cubicBezTo>
                  <a:cubicBezTo>
                    <a:pt x="456" y="1351"/>
                    <a:pt x="543" y="1394"/>
                    <a:pt x="629" y="1416"/>
                  </a:cubicBezTo>
                  <a:cubicBezTo>
                    <a:pt x="673" y="1416"/>
                    <a:pt x="716" y="1373"/>
                    <a:pt x="716" y="1329"/>
                  </a:cubicBezTo>
                  <a:cubicBezTo>
                    <a:pt x="716" y="1243"/>
                    <a:pt x="629" y="1091"/>
                    <a:pt x="456" y="1047"/>
                  </a:cubicBezTo>
                  <a:cubicBezTo>
                    <a:pt x="434" y="1037"/>
                    <a:pt x="407" y="1031"/>
                    <a:pt x="380" y="1031"/>
                  </a:cubicBezTo>
                  <a:cubicBezTo>
                    <a:pt x="353" y="1031"/>
                    <a:pt x="326" y="1037"/>
                    <a:pt x="304" y="1047"/>
                  </a:cubicBezTo>
                  <a:cubicBezTo>
                    <a:pt x="261" y="939"/>
                    <a:pt x="282" y="831"/>
                    <a:pt x="348" y="722"/>
                  </a:cubicBezTo>
                  <a:cubicBezTo>
                    <a:pt x="413" y="614"/>
                    <a:pt x="564" y="527"/>
                    <a:pt x="716" y="527"/>
                  </a:cubicBezTo>
                  <a:lnTo>
                    <a:pt x="825" y="527"/>
                  </a:lnTo>
                  <a:cubicBezTo>
                    <a:pt x="803" y="679"/>
                    <a:pt x="868" y="831"/>
                    <a:pt x="998" y="917"/>
                  </a:cubicBezTo>
                  <a:lnTo>
                    <a:pt x="1063" y="917"/>
                  </a:lnTo>
                  <a:cubicBezTo>
                    <a:pt x="1128" y="917"/>
                    <a:pt x="1171" y="874"/>
                    <a:pt x="1193" y="831"/>
                  </a:cubicBezTo>
                  <a:cubicBezTo>
                    <a:pt x="1171" y="657"/>
                    <a:pt x="1063" y="505"/>
                    <a:pt x="890" y="484"/>
                  </a:cubicBezTo>
                  <a:cubicBezTo>
                    <a:pt x="890" y="358"/>
                    <a:pt x="990" y="92"/>
                    <a:pt x="1385" y="92"/>
                  </a:cubicBezTo>
                  <a:close/>
                  <a:moveTo>
                    <a:pt x="1370" y="1"/>
                  </a:moveTo>
                  <a:cubicBezTo>
                    <a:pt x="1103" y="1"/>
                    <a:pt x="883" y="187"/>
                    <a:pt x="825" y="462"/>
                  </a:cubicBezTo>
                  <a:lnTo>
                    <a:pt x="716" y="462"/>
                  </a:lnTo>
                  <a:cubicBezTo>
                    <a:pt x="543" y="462"/>
                    <a:pt x="391" y="549"/>
                    <a:pt x="282" y="679"/>
                  </a:cubicBezTo>
                  <a:cubicBezTo>
                    <a:pt x="217" y="809"/>
                    <a:pt x="196" y="939"/>
                    <a:pt x="239" y="1091"/>
                  </a:cubicBezTo>
                  <a:cubicBezTo>
                    <a:pt x="131" y="1199"/>
                    <a:pt x="44" y="1351"/>
                    <a:pt x="44" y="1503"/>
                  </a:cubicBezTo>
                  <a:cubicBezTo>
                    <a:pt x="1" y="1719"/>
                    <a:pt x="66" y="1958"/>
                    <a:pt x="217" y="2110"/>
                  </a:cubicBezTo>
                  <a:cubicBezTo>
                    <a:pt x="326" y="2262"/>
                    <a:pt x="478" y="2327"/>
                    <a:pt x="651" y="2348"/>
                  </a:cubicBezTo>
                  <a:cubicBezTo>
                    <a:pt x="933" y="2348"/>
                    <a:pt x="1106" y="2066"/>
                    <a:pt x="1150" y="1828"/>
                  </a:cubicBezTo>
                  <a:cubicBezTo>
                    <a:pt x="1301" y="1828"/>
                    <a:pt x="1432" y="1828"/>
                    <a:pt x="1562" y="1785"/>
                  </a:cubicBezTo>
                  <a:cubicBezTo>
                    <a:pt x="1822" y="1698"/>
                    <a:pt x="1887" y="1329"/>
                    <a:pt x="1865" y="1091"/>
                  </a:cubicBezTo>
                  <a:cubicBezTo>
                    <a:pt x="2039" y="1004"/>
                    <a:pt x="2125" y="766"/>
                    <a:pt x="2060" y="570"/>
                  </a:cubicBezTo>
                  <a:cubicBezTo>
                    <a:pt x="1995" y="289"/>
                    <a:pt x="1757" y="72"/>
                    <a:pt x="1453" y="7"/>
                  </a:cubicBezTo>
                  <a:cubicBezTo>
                    <a:pt x="1425" y="3"/>
                    <a:pt x="1397" y="1"/>
                    <a:pt x="1370"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25"/>
            <p:cNvSpPr/>
            <p:nvPr/>
          </p:nvSpPr>
          <p:spPr>
            <a:xfrm>
              <a:off x="7595520" y="2648415"/>
              <a:ext cx="78356" cy="56693"/>
            </a:xfrm>
            <a:custGeom>
              <a:rect b="b" l="l" r="r" t="t"/>
              <a:pathLst>
                <a:path extrusionOk="0" h="738" w="1020">
                  <a:moveTo>
                    <a:pt x="803" y="1"/>
                  </a:moveTo>
                  <a:lnTo>
                    <a:pt x="0" y="109"/>
                  </a:lnTo>
                  <a:lnTo>
                    <a:pt x="0" y="738"/>
                  </a:lnTo>
                  <a:lnTo>
                    <a:pt x="1019" y="695"/>
                  </a:lnTo>
                  <a:lnTo>
                    <a:pt x="803"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25"/>
            <p:cNvSpPr/>
            <p:nvPr/>
          </p:nvSpPr>
          <p:spPr>
            <a:xfrm>
              <a:off x="7417301" y="2648415"/>
              <a:ext cx="78356" cy="56693"/>
            </a:xfrm>
            <a:custGeom>
              <a:rect b="b" l="l" r="r" t="t"/>
              <a:pathLst>
                <a:path extrusionOk="0" h="738" w="1020">
                  <a:moveTo>
                    <a:pt x="824" y="1"/>
                  </a:moveTo>
                  <a:lnTo>
                    <a:pt x="1" y="109"/>
                  </a:lnTo>
                  <a:lnTo>
                    <a:pt x="1" y="738"/>
                  </a:lnTo>
                  <a:lnTo>
                    <a:pt x="1019" y="695"/>
                  </a:lnTo>
                  <a:lnTo>
                    <a:pt x="824"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25"/>
            <p:cNvSpPr/>
            <p:nvPr/>
          </p:nvSpPr>
          <p:spPr>
            <a:xfrm>
              <a:off x="7010931" y="2648415"/>
              <a:ext cx="78356" cy="56693"/>
            </a:xfrm>
            <a:custGeom>
              <a:rect b="b" l="l" r="r" t="t"/>
              <a:pathLst>
                <a:path extrusionOk="0" h="738" w="1020">
                  <a:moveTo>
                    <a:pt x="824" y="1"/>
                  </a:moveTo>
                  <a:lnTo>
                    <a:pt x="0" y="109"/>
                  </a:lnTo>
                  <a:lnTo>
                    <a:pt x="0" y="738"/>
                  </a:lnTo>
                  <a:lnTo>
                    <a:pt x="1019" y="695"/>
                  </a:lnTo>
                  <a:lnTo>
                    <a:pt x="824"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25"/>
            <p:cNvSpPr/>
            <p:nvPr/>
          </p:nvSpPr>
          <p:spPr>
            <a:xfrm>
              <a:off x="6861059" y="2656789"/>
              <a:ext cx="79970" cy="48320"/>
            </a:xfrm>
            <a:custGeom>
              <a:rect b="b" l="l" r="r" t="t"/>
              <a:pathLst>
                <a:path extrusionOk="0" h="629" w="1041">
                  <a:moveTo>
                    <a:pt x="0" y="0"/>
                  </a:moveTo>
                  <a:lnTo>
                    <a:pt x="0" y="629"/>
                  </a:lnTo>
                  <a:lnTo>
                    <a:pt x="1041" y="586"/>
                  </a:lnTo>
                  <a:lnTo>
                    <a:pt x="867"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91" name="Google Shape;2191;p25"/>
          <p:cNvGrpSpPr/>
          <p:nvPr/>
        </p:nvGrpSpPr>
        <p:grpSpPr>
          <a:xfrm>
            <a:off x="7225353" y="1875792"/>
            <a:ext cx="546518" cy="526669"/>
            <a:chOff x="4697006" y="3199982"/>
            <a:chExt cx="932942" cy="909618"/>
          </a:xfrm>
        </p:grpSpPr>
        <p:sp>
          <p:nvSpPr>
            <p:cNvPr id="2192" name="Google Shape;2192;p25"/>
            <p:cNvSpPr/>
            <p:nvPr/>
          </p:nvSpPr>
          <p:spPr>
            <a:xfrm>
              <a:off x="4787004" y="3199982"/>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5"/>
            <p:cNvSpPr/>
            <p:nvPr/>
          </p:nvSpPr>
          <p:spPr>
            <a:xfrm>
              <a:off x="4697006" y="3248423"/>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 name="Google Shape;2194;p25"/>
          <p:cNvSpPr txBox="1"/>
          <p:nvPr/>
        </p:nvSpPr>
        <p:spPr>
          <a:xfrm>
            <a:off x="7206935" y="1924005"/>
            <a:ext cx="583500" cy="430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Vibur"/>
                <a:ea typeface="Vibur"/>
                <a:cs typeface="Vibur"/>
                <a:sym typeface="Vibur"/>
              </a:rPr>
              <a:t>D</a:t>
            </a:r>
            <a:endParaRPr b="0" i="0" sz="2400" u="none" cap="none" strike="noStrike">
              <a:solidFill>
                <a:schemeClr val="dk1"/>
              </a:solidFill>
              <a:latin typeface="Vibur"/>
              <a:ea typeface="Vibur"/>
              <a:cs typeface="Vibur"/>
              <a:sym typeface="Vibur"/>
            </a:endParaRPr>
          </a:p>
        </p:txBody>
      </p:sp>
      <p:sp>
        <p:nvSpPr>
          <p:cNvPr id="2195" name="Google Shape;2195;p25"/>
          <p:cNvSpPr txBox="1"/>
          <p:nvPr/>
        </p:nvSpPr>
        <p:spPr>
          <a:xfrm>
            <a:off x="682350" y="3872750"/>
            <a:ext cx="13722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000">
                <a:solidFill>
                  <a:schemeClr val="dk1"/>
                </a:solidFill>
                <a:latin typeface="Vibur"/>
                <a:ea typeface="Vibur"/>
                <a:cs typeface="Vibur"/>
                <a:sym typeface="Vibur"/>
              </a:rPr>
              <a:t>Human Solo</a:t>
            </a:r>
            <a:endParaRPr b="0" i="0" sz="2000" u="none" cap="none" strike="noStrike">
              <a:solidFill>
                <a:schemeClr val="dk1"/>
              </a:solidFill>
              <a:latin typeface="Vibur"/>
              <a:ea typeface="Vibur"/>
              <a:cs typeface="Vibur"/>
              <a:sym typeface="Vibur"/>
            </a:endParaRPr>
          </a:p>
        </p:txBody>
      </p:sp>
      <p:sp>
        <p:nvSpPr>
          <p:cNvPr id="2196" name="Google Shape;2196;p25"/>
          <p:cNvSpPr txBox="1"/>
          <p:nvPr/>
        </p:nvSpPr>
        <p:spPr>
          <a:xfrm>
            <a:off x="2601925" y="3872750"/>
            <a:ext cx="15177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000">
                <a:solidFill>
                  <a:schemeClr val="dk1"/>
                </a:solidFill>
                <a:latin typeface="Vibur"/>
                <a:ea typeface="Vibur"/>
                <a:cs typeface="Vibur"/>
                <a:sym typeface="Vibur"/>
              </a:rPr>
              <a:t>Human &amp; AI</a:t>
            </a:r>
            <a:endParaRPr b="0" i="0" sz="2000" u="none" cap="none" strike="noStrike">
              <a:solidFill>
                <a:schemeClr val="dk1"/>
              </a:solidFill>
              <a:latin typeface="Vibur"/>
              <a:ea typeface="Vibur"/>
              <a:cs typeface="Vibur"/>
              <a:sym typeface="Vibur"/>
            </a:endParaRPr>
          </a:p>
        </p:txBody>
      </p:sp>
      <p:sp>
        <p:nvSpPr>
          <p:cNvPr id="2197" name="Google Shape;2197;p25"/>
          <p:cNvSpPr txBox="1"/>
          <p:nvPr/>
        </p:nvSpPr>
        <p:spPr>
          <a:xfrm>
            <a:off x="4610088" y="3872750"/>
            <a:ext cx="19134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000">
                <a:solidFill>
                  <a:schemeClr val="dk1"/>
                </a:solidFill>
                <a:latin typeface="Vibur"/>
                <a:ea typeface="Vibur"/>
                <a:cs typeface="Vibur"/>
                <a:sym typeface="Vibur"/>
              </a:rPr>
              <a:t>Human &amp; Human</a:t>
            </a:r>
            <a:endParaRPr b="0" i="0" sz="2000" u="none" cap="none" strike="noStrike">
              <a:solidFill>
                <a:schemeClr val="dk1"/>
              </a:solidFill>
              <a:latin typeface="Vibur"/>
              <a:ea typeface="Vibur"/>
              <a:cs typeface="Vibur"/>
              <a:sym typeface="Vibur"/>
            </a:endParaRPr>
          </a:p>
        </p:txBody>
      </p:sp>
      <p:sp>
        <p:nvSpPr>
          <p:cNvPr id="2198" name="Google Shape;2198;p25"/>
          <p:cNvSpPr txBox="1"/>
          <p:nvPr/>
        </p:nvSpPr>
        <p:spPr>
          <a:xfrm>
            <a:off x="6812575" y="3872750"/>
            <a:ext cx="18066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000">
                <a:solidFill>
                  <a:schemeClr val="dk1"/>
                </a:solidFill>
                <a:latin typeface="Vibur"/>
                <a:ea typeface="Vibur"/>
                <a:cs typeface="Vibur"/>
                <a:sym typeface="Vibur"/>
              </a:rPr>
              <a:t>AI vs AI vs AI</a:t>
            </a:r>
            <a:endParaRPr b="0" i="0" sz="2000" u="none" cap="none" strike="noStrike">
              <a:solidFill>
                <a:schemeClr val="dk1"/>
              </a:solidFill>
              <a:latin typeface="Vibur"/>
              <a:ea typeface="Vibur"/>
              <a:cs typeface="Vibur"/>
              <a:sym typeface="Vibu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2" name="Shape 2202"/>
        <p:cNvGrpSpPr/>
        <p:nvPr/>
      </p:nvGrpSpPr>
      <p:grpSpPr>
        <a:xfrm>
          <a:off x="0" y="0"/>
          <a:ext cx="0" cy="0"/>
          <a:chOff x="0" y="0"/>
          <a:chExt cx="0" cy="0"/>
        </a:xfrm>
      </p:grpSpPr>
      <p:sp>
        <p:nvSpPr>
          <p:cNvPr id="2203" name="Google Shape;2203;g10294fc5438_1_53"/>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800"/>
              <a:buNone/>
            </a:pPr>
            <a:r>
              <a:rPr lang="en"/>
              <a:t>Human Objects</a:t>
            </a:r>
            <a:endParaRPr/>
          </a:p>
        </p:txBody>
      </p:sp>
      <p:sp>
        <p:nvSpPr>
          <p:cNvPr id="2204" name="Google Shape;2204;g10294fc5438_1_53"/>
          <p:cNvSpPr txBox="1"/>
          <p:nvPr/>
        </p:nvSpPr>
        <p:spPr>
          <a:xfrm>
            <a:off x="1300338" y="1855706"/>
            <a:ext cx="13710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200">
                <a:solidFill>
                  <a:schemeClr val="dk1"/>
                </a:solidFill>
                <a:latin typeface="Vibur"/>
                <a:ea typeface="Vibur"/>
                <a:cs typeface="Vibur"/>
                <a:sym typeface="Vibur"/>
              </a:rPr>
              <a:t>Player A</a:t>
            </a:r>
            <a:endParaRPr b="0" i="0" sz="2200" u="none" cap="none" strike="noStrike">
              <a:solidFill>
                <a:schemeClr val="dk1"/>
              </a:solidFill>
              <a:latin typeface="Vibur"/>
              <a:ea typeface="Vibur"/>
              <a:cs typeface="Vibur"/>
              <a:sym typeface="Vibur"/>
            </a:endParaRPr>
          </a:p>
        </p:txBody>
      </p:sp>
      <p:sp>
        <p:nvSpPr>
          <p:cNvPr id="2205" name="Google Shape;2205;g10294fc5438_1_53"/>
          <p:cNvSpPr txBox="1"/>
          <p:nvPr/>
        </p:nvSpPr>
        <p:spPr>
          <a:xfrm>
            <a:off x="1300338" y="2212425"/>
            <a:ext cx="170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Player A</a:t>
            </a:r>
            <a:r>
              <a:rPr lang="en">
                <a:solidFill>
                  <a:schemeClr val="dk1"/>
                </a:solidFill>
                <a:latin typeface="Comfortaa"/>
                <a:ea typeface="Comfortaa"/>
                <a:cs typeface="Comfortaa"/>
                <a:sym typeface="Comfortaa"/>
              </a:rPr>
              <a:t> move to catch the coins and get scores</a:t>
            </a:r>
            <a:endParaRPr b="0" i="0" sz="1400" u="none" cap="none" strike="noStrike">
              <a:solidFill>
                <a:schemeClr val="dk1"/>
              </a:solidFill>
              <a:latin typeface="Comfortaa"/>
              <a:ea typeface="Comfortaa"/>
              <a:cs typeface="Comfortaa"/>
              <a:sym typeface="Comfortaa"/>
            </a:endParaRPr>
          </a:p>
        </p:txBody>
      </p:sp>
      <p:sp>
        <p:nvSpPr>
          <p:cNvPr id="2206" name="Google Shape;2206;g10294fc5438_1_53"/>
          <p:cNvSpPr txBox="1"/>
          <p:nvPr/>
        </p:nvSpPr>
        <p:spPr>
          <a:xfrm>
            <a:off x="6137862" y="2212425"/>
            <a:ext cx="1705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en">
                <a:solidFill>
                  <a:schemeClr val="dk1"/>
                </a:solidFill>
                <a:latin typeface="Comfortaa"/>
                <a:ea typeface="Comfortaa"/>
                <a:cs typeface="Comfortaa"/>
                <a:sym typeface="Comfortaa"/>
              </a:rPr>
              <a:t>Player B move</a:t>
            </a:r>
            <a:r>
              <a:rPr lang="en">
                <a:solidFill>
                  <a:schemeClr val="dk1"/>
                </a:solidFill>
                <a:latin typeface="Comfortaa"/>
                <a:ea typeface="Comfortaa"/>
                <a:cs typeface="Comfortaa"/>
                <a:sym typeface="Comfortaa"/>
              </a:rPr>
              <a:t> to catch the coins and get scores</a:t>
            </a:r>
            <a:endParaRPr>
              <a:solidFill>
                <a:schemeClr val="dk1"/>
              </a:solidFill>
              <a:latin typeface="Comfortaa"/>
              <a:ea typeface="Comfortaa"/>
              <a:cs typeface="Comfortaa"/>
              <a:sym typeface="Comfortaa"/>
            </a:endParaRPr>
          </a:p>
        </p:txBody>
      </p:sp>
      <p:sp>
        <p:nvSpPr>
          <p:cNvPr id="2207" name="Google Shape;2207;g10294fc5438_1_53"/>
          <p:cNvSpPr txBox="1"/>
          <p:nvPr/>
        </p:nvSpPr>
        <p:spPr>
          <a:xfrm>
            <a:off x="6472362" y="1855706"/>
            <a:ext cx="1371300" cy="4389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lang="en" sz="2200">
                <a:solidFill>
                  <a:schemeClr val="dk1"/>
                </a:solidFill>
                <a:latin typeface="Vibur"/>
                <a:ea typeface="Vibur"/>
                <a:cs typeface="Vibur"/>
                <a:sym typeface="Vibur"/>
              </a:rPr>
              <a:t>Player B</a:t>
            </a:r>
            <a:endParaRPr sz="2200">
              <a:solidFill>
                <a:schemeClr val="dk1"/>
              </a:solidFill>
              <a:latin typeface="Vibur"/>
              <a:ea typeface="Vibur"/>
              <a:cs typeface="Vibur"/>
              <a:sym typeface="Vibur"/>
            </a:endParaRPr>
          </a:p>
        </p:txBody>
      </p:sp>
      <p:sp>
        <p:nvSpPr>
          <p:cNvPr id="2208" name="Google Shape;2208;g10294fc5438_1_53"/>
          <p:cNvSpPr txBox="1"/>
          <p:nvPr/>
        </p:nvSpPr>
        <p:spPr>
          <a:xfrm>
            <a:off x="1300338" y="3287681"/>
            <a:ext cx="13710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200">
                <a:solidFill>
                  <a:schemeClr val="dk1"/>
                </a:solidFill>
                <a:latin typeface="Vibur"/>
                <a:ea typeface="Vibur"/>
                <a:cs typeface="Vibur"/>
                <a:sym typeface="Vibur"/>
              </a:rPr>
              <a:t>Coin</a:t>
            </a:r>
            <a:endParaRPr b="0" i="0" sz="2200" u="none" cap="none" strike="noStrike">
              <a:solidFill>
                <a:schemeClr val="dk1"/>
              </a:solidFill>
              <a:latin typeface="Vibur"/>
              <a:ea typeface="Vibur"/>
              <a:cs typeface="Vibur"/>
              <a:sym typeface="Vibur"/>
            </a:endParaRPr>
          </a:p>
        </p:txBody>
      </p:sp>
      <p:sp>
        <p:nvSpPr>
          <p:cNvPr id="2209" name="Google Shape;2209;g10294fc5438_1_53"/>
          <p:cNvSpPr txBox="1"/>
          <p:nvPr/>
        </p:nvSpPr>
        <p:spPr>
          <a:xfrm>
            <a:off x="1300338" y="3649307"/>
            <a:ext cx="1705800" cy="51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Automatically moving coin</a:t>
            </a:r>
            <a:endParaRPr b="0" i="0" sz="1400" u="none" cap="none" strike="noStrike">
              <a:solidFill>
                <a:schemeClr val="dk1"/>
              </a:solidFill>
              <a:latin typeface="Comfortaa"/>
              <a:ea typeface="Comfortaa"/>
              <a:cs typeface="Comfortaa"/>
              <a:sym typeface="Comfortaa"/>
            </a:endParaRPr>
          </a:p>
        </p:txBody>
      </p:sp>
      <p:grpSp>
        <p:nvGrpSpPr>
          <p:cNvPr id="2210" name="Google Shape;2210;g10294fc5438_1_53"/>
          <p:cNvGrpSpPr/>
          <p:nvPr/>
        </p:nvGrpSpPr>
        <p:grpSpPr>
          <a:xfrm>
            <a:off x="3480550" y="2002109"/>
            <a:ext cx="900281" cy="915535"/>
            <a:chOff x="451814" y="2209625"/>
            <a:chExt cx="873890" cy="888696"/>
          </a:xfrm>
        </p:grpSpPr>
        <p:sp>
          <p:nvSpPr>
            <p:cNvPr id="2211" name="Google Shape;2211;g10294fc5438_1_53"/>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g10294fc5438_1_53"/>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g10294fc5438_1_53"/>
          <p:cNvGrpSpPr/>
          <p:nvPr/>
        </p:nvGrpSpPr>
        <p:grpSpPr>
          <a:xfrm>
            <a:off x="4688125" y="1976300"/>
            <a:ext cx="987464" cy="967126"/>
            <a:chOff x="1497832" y="2531913"/>
            <a:chExt cx="958517" cy="938775"/>
          </a:xfrm>
        </p:grpSpPr>
        <p:sp>
          <p:nvSpPr>
            <p:cNvPr id="2214" name="Google Shape;2214;g10294fc5438_1_53"/>
            <p:cNvSpPr/>
            <p:nvPr/>
          </p:nvSpPr>
          <p:spPr>
            <a:xfrm>
              <a:off x="1601706" y="2531913"/>
              <a:ext cx="854643" cy="876493"/>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g10294fc5438_1_53"/>
            <p:cNvSpPr/>
            <p:nvPr/>
          </p:nvSpPr>
          <p:spPr>
            <a:xfrm>
              <a:off x="1497832" y="2594195"/>
              <a:ext cx="854643" cy="876494"/>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 name="Google Shape;2216;g10294fc5438_1_53"/>
          <p:cNvGrpSpPr/>
          <p:nvPr/>
        </p:nvGrpSpPr>
        <p:grpSpPr>
          <a:xfrm>
            <a:off x="3468412" y="3241592"/>
            <a:ext cx="924564" cy="939005"/>
            <a:chOff x="124550" y="3420216"/>
            <a:chExt cx="897461" cy="911479"/>
          </a:xfrm>
        </p:grpSpPr>
        <p:sp>
          <p:nvSpPr>
            <p:cNvPr id="2217" name="Google Shape;2217;g10294fc5438_1_53"/>
            <p:cNvSpPr/>
            <p:nvPr/>
          </p:nvSpPr>
          <p:spPr>
            <a:xfrm>
              <a:off x="204852" y="3420216"/>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g10294fc5438_1_53"/>
            <p:cNvSpPr/>
            <p:nvPr/>
          </p:nvSpPr>
          <p:spPr>
            <a:xfrm>
              <a:off x="124550" y="3505191"/>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19" name="Google Shape;2219;g10294fc5438_1_53"/>
          <p:cNvCxnSpPr/>
          <p:nvPr/>
        </p:nvCxnSpPr>
        <p:spPr>
          <a:xfrm>
            <a:off x="2946350" y="2483925"/>
            <a:ext cx="551700" cy="0"/>
          </a:xfrm>
          <a:prstGeom prst="straightConnector1">
            <a:avLst/>
          </a:prstGeom>
          <a:noFill/>
          <a:ln cap="flat" cmpd="sng" w="19050">
            <a:solidFill>
              <a:schemeClr val="dk1"/>
            </a:solidFill>
            <a:prstDash val="solid"/>
            <a:round/>
            <a:headEnd len="med" w="med" type="oval"/>
            <a:tailEnd len="sm" w="sm" type="none"/>
          </a:ln>
        </p:spPr>
      </p:cxnSp>
      <p:cxnSp>
        <p:nvCxnSpPr>
          <p:cNvPr id="2220" name="Google Shape;2220;g10294fc5438_1_53"/>
          <p:cNvCxnSpPr/>
          <p:nvPr/>
        </p:nvCxnSpPr>
        <p:spPr>
          <a:xfrm>
            <a:off x="2947825" y="3715600"/>
            <a:ext cx="522300" cy="0"/>
          </a:xfrm>
          <a:prstGeom prst="straightConnector1">
            <a:avLst/>
          </a:prstGeom>
          <a:noFill/>
          <a:ln cap="flat" cmpd="sng" w="19050">
            <a:solidFill>
              <a:schemeClr val="dk1"/>
            </a:solidFill>
            <a:prstDash val="solid"/>
            <a:round/>
            <a:headEnd len="med" w="med" type="oval"/>
            <a:tailEnd len="sm" w="sm" type="none"/>
          </a:ln>
        </p:spPr>
      </p:cxnSp>
      <p:cxnSp>
        <p:nvCxnSpPr>
          <p:cNvPr id="2221" name="Google Shape;2221;g10294fc5438_1_53"/>
          <p:cNvCxnSpPr/>
          <p:nvPr/>
        </p:nvCxnSpPr>
        <p:spPr>
          <a:xfrm>
            <a:off x="5563925" y="2498650"/>
            <a:ext cx="495900" cy="0"/>
          </a:xfrm>
          <a:prstGeom prst="straightConnector1">
            <a:avLst/>
          </a:prstGeom>
          <a:noFill/>
          <a:ln cap="flat" cmpd="sng" w="19050">
            <a:solidFill>
              <a:schemeClr val="dk1"/>
            </a:solidFill>
            <a:prstDash val="solid"/>
            <a:round/>
            <a:headEnd len="sm" w="sm" type="none"/>
            <a:tailEnd len="med" w="med" type="oval"/>
          </a:ln>
        </p:spPr>
      </p:cxnSp>
      <p:sp>
        <p:nvSpPr>
          <p:cNvPr id="2222" name="Google Shape;2222;g10294fc5438_1_53"/>
          <p:cNvSpPr txBox="1"/>
          <p:nvPr/>
        </p:nvSpPr>
        <p:spPr>
          <a:xfrm>
            <a:off x="1749150" y="1184225"/>
            <a:ext cx="5645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Human Players control Objects to move up, down, left, right</a:t>
            </a:r>
            <a:endParaRPr b="0" i="0" sz="1400" u="none" cap="none" strike="noStrike">
              <a:solidFill>
                <a:schemeClr val="dk1"/>
              </a:solidFill>
              <a:latin typeface="Comfortaa"/>
              <a:ea typeface="Comfortaa"/>
              <a:cs typeface="Comfortaa"/>
              <a:sym typeface="Comfortaa"/>
            </a:endParaRPr>
          </a:p>
        </p:txBody>
      </p:sp>
      <p:pic>
        <p:nvPicPr>
          <p:cNvPr id="2223" name="Google Shape;2223;g10294fc5438_1_53"/>
          <p:cNvPicPr preferRelativeResize="0"/>
          <p:nvPr/>
        </p:nvPicPr>
        <p:blipFill>
          <a:blip r:embed="rId3">
            <a:alphaModFix/>
          </a:blip>
          <a:stretch>
            <a:fillRect/>
          </a:stretch>
        </p:blipFill>
        <p:spPr>
          <a:xfrm>
            <a:off x="3689986" y="3518557"/>
            <a:ext cx="476250" cy="476250"/>
          </a:xfrm>
          <a:prstGeom prst="rect">
            <a:avLst/>
          </a:prstGeom>
          <a:noFill/>
          <a:ln>
            <a:noFill/>
          </a:ln>
        </p:spPr>
      </p:pic>
      <p:pic>
        <p:nvPicPr>
          <p:cNvPr id="2224" name="Google Shape;2224;g10294fc5438_1_53"/>
          <p:cNvPicPr preferRelativeResize="0"/>
          <p:nvPr/>
        </p:nvPicPr>
        <p:blipFill>
          <a:blip r:embed="rId4">
            <a:alphaModFix/>
          </a:blip>
          <a:stretch>
            <a:fillRect/>
          </a:stretch>
        </p:blipFill>
        <p:spPr>
          <a:xfrm>
            <a:off x="3353399" y="2156500"/>
            <a:ext cx="987475" cy="789980"/>
          </a:xfrm>
          <a:prstGeom prst="rect">
            <a:avLst/>
          </a:prstGeom>
          <a:noFill/>
          <a:ln>
            <a:noFill/>
          </a:ln>
        </p:spPr>
      </p:pic>
      <p:pic>
        <p:nvPicPr>
          <p:cNvPr id="2225" name="Google Shape;2225;g10294fc5438_1_53"/>
          <p:cNvPicPr preferRelativeResize="0"/>
          <p:nvPr/>
        </p:nvPicPr>
        <p:blipFill>
          <a:blip r:embed="rId5">
            <a:alphaModFix/>
          </a:blip>
          <a:stretch>
            <a:fillRect/>
          </a:stretch>
        </p:blipFill>
        <p:spPr>
          <a:xfrm>
            <a:off x="4731725" y="2119863"/>
            <a:ext cx="900275" cy="7578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9" name="Shape 2229"/>
        <p:cNvGrpSpPr/>
        <p:nvPr/>
      </p:nvGrpSpPr>
      <p:grpSpPr>
        <a:xfrm>
          <a:off x="0" y="0"/>
          <a:ext cx="0" cy="0"/>
          <a:chOff x="0" y="0"/>
          <a:chExt cx="0" cy="0"/>
        </a:xfrm>
      </p:grpSpPr>
      <p:sp>
        <p:nvSpPr>
          <p:cNvPr id="2230" name="Google Shape;2230;p23"/>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800"/>
              <a:buNone/>
            </a:pPr>
            <a:r>
              <a:rPr lang="en"/>
              <a:t>Training AI Bots</a:t>
            </a:r>
            <a:endParaRPr/>
          </a:p>
        </p:txBody>
      </p:sp>
      <p:sp>
        <p:nvSpPr>
          <p:cNvPr id="2231" name="Google Shape;2231;p23"/>
          <p:cNvSpPr txBox="1"/>
          <p:nvPr/>
        </p:nvSpPr>
        <p:spPr>
          <a:xfrm>
            <a:off x="1300338" y="1855706"/>
            <a:ext cx="13710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200">
                <a:solidFill>
                  <a:schemeClr val="dk1"/>
                </a:solidFill>
                <a:latin typeface="Vibur"/>
                <a:ea typeface="Vibur"/>
                <a:cs typeface="Vibur"/>
                <a:sym typeface="Vibur"/>
              </a:rPr>
              <a:t>AI Bot 1</a:t>
            </a:r>
            <a:endParaRPr b="0" i="0" sz="2200" u="none" cap="none" strike="noStrike">
              <a:solidFill>
                <a:schemeClr val="dk1"/>
              </a:solidFill>
              <a:latin typeface="Vibur"/>
              <a:ea typeface="Vibur"/>
              <a:cs typeface="Vibur"/>
              <a:sym typeface="Vibur"/>
            </a:endParaRPr>
          </a:p>
        </p:txBody>
      </p:sp>
      <p:sp>
        <p:nvSpPr>
          <p:cNvPr id="2232" name="Google Shape;2232;p23"/>
          <p:cNvSpPr txBox="1"/>
          <p:nvPr/>
        </p:nvSpPr>
        <p:spPr>
          <a:xfrm>
            <a:off x="1300338" y="2212425"/>
            <a:ext cx="170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Trained Bot 1 to catch the coins and get scores</a:t>
            </a:r>
            <a:endParaRPr b="0" i="0" sz="1400" u="none" cap="none" strike="noStrike">
              <a:solidFill>
                <a:schemeClr val="dk1"/>
              </a:solidFill>
              <a:latin typeface="Comfortaa"/>
              <a:ea typeface="Comfortaa"/>
              <a:cs typeface="Comfortaa"/>
              <a:sym typeface="Comfortaa"/>
            </a:endParaRPr>
          </a:p>
        </p:txBody>
      </p:sp>
      <p:sp>
        <p:nvSpPr>
          <p:cNvPr id="2233" name="Google Shape;2233;p23"/>
          <p:cNvSpPr txBox="1"/>
          <p:nvPr/>
        </p:nvSpPr>
        <p:spPr>
          <a:xfrm>
            <a:off x="6137862" y="2212425"/>
            <a:ext cx="1705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en">
                <a:solidFill>
                  <a:schemeClr val="dk1"/>
                </a:solidFill>
                <a:latin typeface="Comfortaa"/>
                <a:ea typeface="Comfortaa"/>
                <a:cs typeface="Comfortaa"/>
                <a:sym typeface="Comfortaa"/>
              </a:rPr>
              <a:t>Trained Bot 2 to catch the coins and get scores</a:t>
            </a:r>
            <a:endParaRPr>
              <a:solidFill>
                <a:schemeClr val="dk1"/>
              </a:solidFill>
              <a:latin typeface="Comfortaa"/>
              <a:ea typeface="Comfortaa"/>
              <a:cs typeface="Comfortaa"/>
              <a:sym typeface="Comfortaa"/>
            </a:endParaRPr>
          </a:p>
        </p:txBody>
      </p:sp>
      <p:sp>
        <p:nvSpPr>
          <p:cNvPr id="2234" name="Google Shape;2234;p23"/>
          <p:cNvSpPr txBox="1"/>
          <p:nvPr/>
        </p:nvSpPr>
        <p:spPr>
          <a:xfrm>
            <a:off x="6472362" y="1855706"/>
            <a:ext cx="13713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200"/>
              <a:buFont typeface="Arial"/>
              <a:buNone/>
            </a:pPr>
            <a:r>
              <a:rPr lang="en" sz="2200">
                <a:solidFill>
                  <a:schemeClr val="dk1"/>
                </a:solidFill>
                <a:latin typeface="Vibur"/>
                <a:ea typeface="Vibur"/>
                <a:cs typeface="Vibur"/>
                <a:sym typeface="Vibur"/>
              </a:rPr>
              <a:t>AI Bot 2</a:t>
            </a:r>
            <a:endParaRPr sz="2200">
              <a:solidFill>
                <a:schemeClr val="dk1"/>
              </a:solidFill>
              <a:latin typeface="Vibur"/>
              <a:ea typeface="Vibur"/>
              <a:cs typeface="Vibur"/>
              <a:sym typeface="Vibur"/>
            </a:endParaRPr>
          </a:p>
          <a:p>
            <a:pPr indent="0" lvl="0" marL="0" marR="0" rtl="0" algn="r">
              <a:lnSpc>
                <a:spcPct val="100000"/>
              </a:lnSpc>
              <a:spcBef>
                <a:spcPts val="0"/>
              </a:spcBef>
              <a:spcAft>
                <a:spcPts val="0"/>
              </a:spcAft>
              <a:buClr>
                <a:srgbClr val="000000"/>
              </a:buClr>
              <a:buSzPts val="1100"/>
              <a:buFont typeface="Arial"/>
              <a:buNone/>
            </a:pPr>
            <a:r>
              <a:t/>
            </a:r>
            <a:endParaRPr sz="2200">
              <a:solidFill>
                <a:schemeClr val="dk1"/>
              </a:solidFill>
              <a:latin typeface="Vibur"/>
              <a:ea typeface="Vibur"/>
              <a:cs typeface="Vibur"/>
              <a:sym typeface="Vibur"/>
            </a:endParaRPr>
          </a:p>
        </p:txBody>
      </p:sp>
      <p:sp>
        <p:nvSpPr>
          <p:cNvPr id="2235" name="Google Shape;2235;p23"/>
          <p:cNvSpPr txBox="1"/>
          <p:nvPr/>
        </p:nvSpPr>
        <p:spPr>
          <a:xfrm>
            <a:off x="1300338" y="3287681"/>
            <a:ext cx="1371000" cy="43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lang="en" sz="2200">
                <a:solidFill>
                  <a:schemeClr val="dk1"/>
                </a:solidFill>
                <a:latin typeface="Vibur"/>
                <a:ea typeface="Vibur"/>
                <a:cs typeface="Vibur"/>
                <a:sym typeface="Vibur"/>
              </a:rPr>
              <a:t>Coin</a:t>
            </a:r>
            <a:endParaRPr b="0" i="0" sz="2200" u="none" cap="none" strike="noStrike">
              <a:solidFill>
                <a:schemeClr val="dk1"/>
              </a:solidFill>
              <a:latin typeface="Vibur"/>
              <a:ea typeface="Vibur"/>
              <a:cs typeface="Vibur"/>
              <a:sym typeface="Vibur"/>
            </a:endParaRPr>
          </a:p>
        </p:txBody>
      </p:sp>
      <p:sp>
        <p:nvSpPr>
          <p:cNvPr id="2236" name="Google Shape;2236;p23"/>
          <p:cNvSpPr txBox="1"/>
          <p:nvPr/>
        </p:nvSpPr>
        <p:spPr>
          <a:xfrm>
            <a:off x="1300338" y="3649307"/>
            <a:ext cx="1705800" cy="51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Automatically moving coin</a:t>
            </a:r>
            <a:endParaRPr b="0" i="0" sz="1400" u="none" cap="none" strike="noStrike">
              <a:solidFill>
                <a:schemeClr val="dk1"/>
              </a:solidFill>
              <a:latin typeface="Comfortaa"/>
              <a:ea typeface="Comfortaa"/>
              <a:cs typeface="Comfortaa"/>
              <a:sym typeface="Comfortaa"/>
            </a:endParaRPr>
          </a:p>
        </p:txBody>
      </p:sp>
      <p:sp>
        <p:nvSpPr>
          <p:cNvPr id="2237" name="Google Shape;2237;p23"/>
          <p:cNvSpPr txBox="1"/>
          <p:nvPr/>
        </p:nvSpPr>
        <p:spPr>
          <a:xfrm>
            <a:off x="6472362" y="3287681"/>
            <a:ext cx="1371300" cy="4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200"/>
              <a:buFont typeface="Arial"/>
              <a:buNone/>
            </a:pPr>
            <a:r>
              <a:rPr lang="en" sz="2200">
                <a:solidFill>
                  <a:schemeClr val="dk1"/>
                </a:solidFill>
                <a:latin typeface="Vibur"/>
                <a:ea typeface="Vibur"/>
                <a:cs typeface="Vibur"/>
                <a:sym typeface="Vibur"/>
              </a:rPr>
              <a:t>AI Bot 3</a:t>
            </a:r>
            <a:endParaRPr sz="2200">
              <a:solidFill>
                <a:schemeClr val="dk1"/>
              </a:solidFill>
              <a:latin typeface="Vibur"/>
              <a:ea typeface="Vibur"/>
              <a:cs typeface="Vibur"/>
              <a:sym typeface="Vibur"/>
            </a:endParaRPr>
          </a:p>
        </p:txBody>
      </p:sp>
      <p:sp>
        <p:nvSpPr>
          <p:cNvPr id="2238" name="Google Shape;2238;p23"/>
          <p:cNvSpPr txBox="1"/>
          <p:nvPr/>
        </p:nvSpPr>
        <p:spPr>
          <a:xfrm>
            <a:off x="6137862" y="3622757"/>
            <a:ext cx="1705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400"/>
              <a:buFont typeface="Arial"/>
              <a:buNone/>
            </a:pPr>
            <a:r>
              <a:rPr lang="en">
                <a:solidFill>
                  <a:schemeClr val="dk1"/>
                </a:solidFill>
                <a:latin typeface="Comfortaa"/>
                <a:ea typeface="Comfortaa"/>
                <a:cs typeface="Comfortaa"/>
                <a:sym typeface="Comfortaa"/>
              </a:rPr>
              <a:t>Trained Bot 3 to catch the coins and get scores</a:t>
            </a:r>
            <a:endParaRPr>
              <a:solidFill>
                <a:schemeClr val="dk1"/>
              </a:solidFill>
              <a:latin typeface="Comfortaa"/>
              <a:ea typeface="Comfortaa"/>
              <a:cs typeface="Comfortaa"/>
              <a:sym typeface="Comfortaa"/>
            </a:endParaRPr>
          </a:p>
        </p:txBody>
      </p:sp>
      <p:grpSp>
        <p:nvGrpSpPr>
          <p:cNvPr id="2239" name="Google Shape;2239;p23"/>
          <p:cNvGrpSpPr/>
          <p:nvPr/>
        </p:nvGrpSpPr>
        <p:grpSpPr>
          <a:xfrm>
            <a:off x="3480550" y="2002110"/>
            <a:ext cx="900281" cy="915535"/>
            <a:chOff x="451814" y="2209625"/>
            <a:chExt cx="873890" cy="888696"/>
          </a:xfrm>
        </p:grpSpPr>
        <p:sp>
          <p:nvSpPr>
            <p:cNvPr id="2240" name="Google Shape;2240;p23"/>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3"/>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 name="Google Shape;2242;p23"/>
          <p:cNvGrpSpPr/>
          <p:nvPr/>
        </p:nvGrpSpPr>
        <p:grpSpPr>
          <a:xfrm>
            <a:off x="4688125" y="1976300"/>
            <a:ext cx="987464" cy="967126"/>
            <a:chOff x="1497832" y="2531913"/>
            <a:chExt cx="958517" cy="938775"/>
          </a:xfrm>
        </p:grpSpPr>
        <p:sp>
          <p:nvSpPr>
            <p:cNvPr id="2243" name="Google Shape;2243;p23"/>
            <p:cNvSpPr/>
            <p:nvPr/>
          </p:nvSpPr>
          <p:spPr>
            <a:xfrm>
              <a:off x="1601706" y="2531913"/>
              <a:ext cx="854643" cy="876494"/>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3"/>
            <p:cNvSpPr/>
            <p:nvPr/>
          </p:nvSpPr>
          <p:spPr>
            <a:xfrm>
              <a:off x="1497832" y="2594195"/>
              <a:ext cx="854643" cy="876493"/>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23"/>
          <p:cNvGrpSpPr/>
          <p:nvPr/>
        </p:nvGrpSpPr>
        <p:grpSpPr>
          <a:xfrm>
            <a:off x="3468412" y="3241593"/>
            <a:ext cx="924565" cy="939006"/>
            <a:chOff x="124550" y="3420216"/>
            <a:chExt cx="897461" cy="911479"/>
          </a:xfrm>
        </p:grpSpPr>
        <p:sp>
          <p:nvSpPr>
            <p:cNvPr id="2246" name="Google Shape;2246;p23"/>
            <p:cNvSpPr/>
            <p:nvPr/>
          </p:nvSpPr>
          <p:spPr>
            <a:xfrm>
              <a:off x="204852" y="3420216"/>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3"/>
            <p:cNvSpPr/>
            <p:nvPr/>
          </p:nvSpPr>
          <p:spPr>
            <a:xfrm>
              <a:off x="124550" y="3505191"/>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23"/>
          <p:cNvGrpSpPr/>
          <p:nvPr/>
        </p:nvGrpSpPr>
        <p:grpSpPr>
          <a:xfrm>
            <a:off x="4701356" y="3242560"/>
            <a:ext cx="961117" cy="937089"/>
            <a:chOff x="4697006" y="3199982"/>
            <a:chExt cx="932942" cy="909618"/>
          </a:xfrm>
        </p:grpSpPr>
        <p:sp>
          <p:nvSpPr>
            <p:cNvPr id="2249" name="Google Shape;2249;p23"/>
            <p:cNvSpPr/>
            <p:nvPr/>
          </p:nvSpPr>
          <p:spPr>
            <a:xfrm>
              <a:off x="4787004" y="3199982"/>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3"/>
            <p:cNvSpPr/>
            <p:nvPr/>
          </p:nvSpPr>
          <p:spPr>
            <a:xfrm>
              <a:off x="4697006" y="3248423"/>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51" name="Google Shape;2251;p23"/>
          <p:cNvCxnSpPr/>
          <p:nvPr/>
        </p:nvCxnSpPr>
        <p:spPr>
          <a:xfrm>
            <a:off x="2946350" y="2483925"/>
            <a:ext cx="551700" cy="0"/>
          </a:xfrm>
          <a:prstGeom prst="straightConnector1">
            <a:avLst/>
          </a:prstGeom>
          <a:noFill/>
          <a:ln cap="flat" cmpd="sng" w="19050">
            <a:solidFill>
              <a:schemeClr val="dk1"/>
            </a:solidFill>
            <a:prstDash val="solid"/>
            <a:round/>
            <a:headEnd len="med" w="med" type="oval"/>
            <a:tailEnd len="sm" w="sm" type="none"/>
          </a:ln>
        </p:spPr>
      </p:cxnSp>
      <p:cxnSp>
        <p:nvCxnSpPr>
          <p:cNvPr id="2252" name="Google Shape;2252;p23"/>
          <p:cNvCxnSpPr/>
          <p:nvPr/>
        </p:nvCxnSpPr>
        <p:spPr>
          <a:xfrm>
            <a:off x="2947825" y="3715600"/>
            <a:ext cx="522300" cy="0"/>
          </a:xfrm>
          <a:prstGeom prst="straightConnector1">
            <a:avLst/>
          </a:prstGeom>
          <a:noFill/>
          <a:ln cap="flat" cmpd="sng" w="19050">
            <a:solidFill>
              <a:schemeClr val="dk1"/>
            </a:solidFill>
            <a:prstDash val="solid"/>
            <a:round/>
            <a:headEnd len="med" w="med" type="oval"/>
            <a:tailEnd len="sm" w="sm" type="none"/>
          </a:ln>
        </p:spPr>
      </p:cxnSp>
      <p:cxnSp>
        <p:nvCxnSpPr>
          <p:cNvPr id="2253" name="Google Shape;2253;p23"/>
          <p:cNvCxnSpPr/>
          <p:nvPr/>
        </p:nvCxnSpPr>
        <p:spPr>
          <a:xfrm>
            <a:off x="5555650" y="3720475"/>
            <a:ext cx="504300" cy="9000"/>
          </a:xfrm>
          <a:prstGeom prst="straightConnector1">
            <a:avLst/>
          </a:prstGeom>
          <a:noFill/>
          <a:ln cap="flat" cmpd="sng" w="19050">
            <a:solidFill>
              <a:schemeClr val="dk1"/>
            </a:solidFill>
            <a:prstDash val="solid"/>
            <a:round/>
            <a:headEnd len="sm" w="sm" type="none"/>
            <a:tailEnd len="med" w="med" type="oval"/>
          </a:ln>
        </p:spPr>
      </p:cxnSp>
      <p:cxnSp>
        <p:nvCxnSpPr>
          <p:cNvPr id="2254" name="Google Shape;2254;p23"/>
          <p:cNvCxnSpPr/>
          <p:nvPr/>
        </p:nvCxnSpPr>
        <p:spPr>
          <a:xfrm>
            <a:off x="5563925" y="2498650"/>
            <a:ext cx="495900" cy="0"/>
          </a:xfrm>
          <a:prstGeom prst="straightConnector1">
            <a:avLst/>
          </a:prstGeom>
          <a:noFill/>
          <a:ln cap="flat" cmpd="sng" w="19050">
            <a:solidFill>
              <a:schemeClr val="dk1"/>
            </a:solidFill>
            <a:prstDash val="solid"/>
            <a:round/>
            <a:headEnd len="sm" w="sm" type="none"/>
            <a:tailEnd len="med" w="med" type="oval"/>
          </a:ln>
        </p:spPr>
      </p:cxnSp>
      <p:sp>
        <p:nvSpPr>
          <p:cNvPr id="2255" name="Google Shape;2255;p23"/>
          <p:cNvSpPr txBox="1"/>
          <p:nvPr/>
        </p:nvSpPr>
        <p:spPr>
          <a:xfrm>
            <a:off x="1749150" y="1184225"/>
            <a:ext cx="5645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Trained AI Bots and Object Coin in </a:t>
            </a:r>
            <a:r>
              <a:rPr b="1" lang="en">
                <a:solidFill>
                  <a:schemeClr val="dk1"/>
                </a:solidFill>
                <a:latin typeface="Comfortaa"/>
                <a:ea typeface="Comfortaa"/>
                <a:cs typeface="Comfortaa"/>
                <a:sym typeface="Comfortaa"/>
              </a:rPr>
              <a:t>AI GameMode</a:t>
            </a:r>
            <a:endParaRPr b="1" i="0" sz="1400" u="none" cap="none" strike="noStrike">
              <a:solidFill>
                <a:schemeClr val="dk1"/>
              </a:solidFill>
              <a:latin typeface="Comfortaa"/>
              <a:ea typeface="Comfortaa"/>
              <a:cs typeface="Comfortaa"/>
              <a:sym typeface="Comfortaa"/>
            </a:endParaRPr>
          </a:p>
        </p:txBody>
      </p:sp>
      <p:pic>
        <p:nvPicPr>
          <p:cNvPr id="2256" name="Google Shape;2256;p23"/>
          <p:cNvPicPr preferRelativeResize="0"/>
          <p:nvPr/>
        </p:nvPicPr>
        <p:blipFill>
          <a:blip r:embed="rId3">
            <a:alphaModFix/>
          </a:blip>
          <a:stretch>
            <a:fillRect/>
          </a:stretch>
        </p:blipFill>
        <p:spPr>
          <a:xfrm>
            <a:off x="3451838" y="1983613"/>
            <a:ext cx="952500" cy="952500"/>
          </a:xfrm>
          <a:prstGeom prst="rect">
            <a:avLst/>
          </a:prstGeom>
          <a:noFill/>
          <a:ln>
            <a:noFill/>
          </a:ln>
        </p:spPr>
      </p:pic>
      <p:pic>
        <p:nvPicPr>
          <p:cNvPr id="2257" name="Google Shape;2257;p23"/>
          <p:cNvPicPr preferRelativeResize="0"/>
          <p:nvPr/>
        </p:nvPicPr>
        <p:blipFill>
          <a:blip r:embed="rId4">
            <a:alphaModFix/>
          </a:blip>
          <a:stretch>
            <a:fillRect/>
          </a:stretch>
        </p:blipFill>
        <p:spPr>
          <a:xfrm>
            <a:off x="3689986" y="3518557"/>
            <a:ext cx="476250" cy="476250"/>
          </a:xfrm>
          <a:prstGeom prst="rect">
            <a:avLst/>
          </a:prstGeom>
          <a:noFill/>
          <a:ln>
            <a:noFill/>
          </a:ln>
        </p:spPr>
      </p:pic>
      <p:pic>
        <p:nvPicPr>
          <p:cNvPr id="2258" name="Google Shape;2258;p23"/>
          <p:cNvPicPr preferRelativeResize="0"/>
          <p:nvPr/>
        </p:nvPicPr>
        <p:blipFill>
          <a:blip r:embed="rId5">
            <a:alphaModFix/>
          </a:blip>
          <a:stretch>
            <a:fillRect/>
          </a:stretch>
        </p:blipFill>
        <p:spPr>
          <a:xfrm>
            <a:off x="4705612" y="1937237"/>
            <a:ext cx="952500" cy="952500"/>
          </a:xfrm>
          <a:prstGeom prst="rect">
            <a:avLst/>
          </a:prstGeom>
          <a:noFill/>
          <a:ln>
            <a:noFill/>
          </a:ln>
        </p:spPr>
      </p:pic>
      <p:pic>
        <p:nvPicPr>
          <p:cNvPr id="2259" name="Google Shape;2259;p23"/>
          <p:cNvPicPr preferRelativeResize="0"/>
          <p:nvPr/>
        </p:nvPicPr>
        <p:blipFill>
          <a:blip r:embed="rId6">
            <a:alphaModFix/>
          </a:blip>
          <a:stretch>
            <a:fillRect/>
          </a:stretch>
        </p:blipFill>
        <p:spPr>
          <a:xfrm>
            <a:off x="4637513" y="3242525"/>
            <a:ext cx="1029050" cy="1029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3" name="Shape 2263"/>
        <p:cNvGrpSpPr/>
        <p:nvPr/>
      </p:nvGrpSpPr>
      <p:grpSpPr>
        <a:xfrm>
          <a:off x="0" y="0"/>
          <a:ext cx="0" cy="0"/>
          <a:chOff x="0" y="0"/>
          <a:chExt cx="0" cy="0"/>
        </a:xfrm>
      </p:grpSpPr>
      <p:sp>
        <p:nvSpPr>
          <p:cNvPr id="2264" name="Google Shape;2264;p24"/>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Functions in Catch Coin Game</a:t>
            </a:r>
            <a:endParaRPr/>
          </a:p>
        </p:txBody>
      </p:sp>
      <p:sp>
        <p:nvSpPr>
          <p:cNvPr id="2265" name="Google Shape;2265;p24"/>
          <p:cNvSpPr txBox="1"/>
          <p:nvPr/>
        </p:nvSpPr>
        <p:spPr>
          <a:xfrm>
            <a:off x="2543275" y="1163400"/>
            <a:ext cx="4208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Tạo các object Players, AI Bots, Coin</a:t>
            </a:r>
            <a:endParaRPr b="0" i="0" sz="1400" u="none" cap="none" strike="noStrike">
              <a:solidFill>
                <a:schemeClr val="dk1"/>
              </a:solidFill>
              <a:latin typeface="Comfortaa"/>
              <a:ea typeface="Comfortaa"/>
              <a:cs typeface="Comfortaa"/>
              <a:sym typeface="Comfortaa"/>
            </a:endParaRPr>
          </a:p>
        </p:txBody>
      </p:sp>
      <p:sp>
        <p:nvSpPr>
          <p:cNvPr id="2266" name="Google Shape;2266;p24"/>
          <p:cNvSpPr/>
          <p:nvPr/>
        </p:nvSpPr>
        <p:spPr>
          <a:xfrm>
            <a:off x="1543978" y="1779000"/>
            <a:ext cx="6206700" cy="2931000"/>
          </a:xfrm>
          <a:prstGeom prst="roundRect">
            <a:avLst>
              <a:gd fmla="val 6328" name="adj"/>
            </a:avLst>
          </a:prstGeom>
          <a:solidFill>
            <a:srgbClr val="282A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67" name="Google Shape;2267;p24"/>
          <p:cNvSpPr/>
          <p:nvPr/>
        </p:nvSpPr>
        <p:spPr>
          <a:xfrm>
            <a:off x="1393322" y="1930784"/>
            <a:ext cx="6206700" cy="2931000"/>
          </a:xfrm>
          <a:prstGeom prst="roundRect">
            <a:avLst>
              <a:gd fmla="val 6328"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24"/>
          <p:cNvSpPr txBox="1"/>
          <p:nvPr/>
        </p:nvSpPr>
        <p:spPr>
          <a:xfrm>
            <a:off x="1861400" y="2171550"/>
            <a:ext cx="5386800" cy="212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def draw</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Coord):</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for coord in </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Coord:</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x = int(coord['x'])</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y = int(coord['y'])</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 = DISPLAYSURF.blit(</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Image,(x,y))</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400"/>
              <a:buFont typeface="Arial"/>
              <a:buNone/>
            </a:pPr>
            <a:r>
              <a:t/>
            </a:r>
            <a:endParaRPr>
              <a:solidFill>
                <a:schemeClr val="lt1"/>
              </a:solidFill>
              <a:latin typeface="Comfortaa"/>
              <a:ea typeface="Comfortaa"/>
              <a:cs typeface="Comfortaa"/>
              <a:sym typeface="Comforta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Comfortaa"/>
                <a:ea typeface="Comfortaa"/>
                <a:cs typeface="Comfortaa"/>
                <a:sym typeface="Comfortaa"/>
              </a:rPr>
              <a:t>def getRandomLocation():</a:t>
            </a:r>
            <a:endParaRPr>
              <a:solidFill>
                <a:schemeClr val="lt1"/>
              </a:solidFill>
              <a:latin typeface="Comfortaa"/>
              <a:ea typeface="Comfortaa"/>
              <a:cs typeface="Comfortaa"/>
              <a:sym typeface="Comforta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Comfortaa"/>
                <a:ea typeface="Comfortaa"/>
                <a:cs typeface="Comfortaa"/>
                <a:sym typeface="Comfortaa"/>
              </a:rPr>
              <a:t>    return [{'x': random.randint(0, WINDOWWIDTH), 'y':</a:t>
            </a:r>
            <a:endParaRPr>
              <a:solidFill>
                <a:schemeClr val="lt1"/>
              </a:solidFill>
              <a:latin typeface="Comfortaa"/>
              <a:ea typeface="Comfortaa"/>
              <a:cs typeface="Comfortaa"/>
              <a:sym typeface="Comfortaa"/>
            </a:endParaRPr>
          </a:p>
          <a:p>
            <a:pPr indent="457200" lvl="0" marL="914400" marR="0" rtl="0" algn="l">
              <a:lnSpc>
                <a:spcPct val="100000"/>
              </a:lnSpc>
              <a:spcBef>
                <a:spcPts val="0"/>
              </a:spcBef>
              <a:spcAft>
                <a:spcPts val="0"/>
              </a:spcAft>
              <a:buClr>
                <a:schemeClr val="dk1"/>
              </a:buClr>
              <a:buSzPts val="1100"/>
              <a:buFont typeface="Arial"/>
              <a:buNone/>
            </a:pPr>
            <a:r>
              <a:rPr lang="en">
                <a:solidFill>
                  <a:schemeClr val="lt1"/>
                </a:solidFill>
                <a:latin typeface="Comfortaa"/>
                <a:ea typeface="Comfortaa"/>
                <a:cs typeface="Comfortaa"/>
                <a:sym typeface="Comfortaa"/>
              </a:rPr>
              <a:t>random.randint(0, WINDOWHEIGHT)}]</a:t>
            </a:r>
            <a:endParaRPr>
              <a:solidFill>
                <a:schemeClr val="lt1"/>
              </a:solidFill>
              <a:latin typeface="Comfortaa"/>
              <a:ea typeface="Comfortaa"/>
              <a:cs typeface="Comfortaa"/>
              <a:sym typeface="Comforta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2" name="Shape 2272"/>
        <p:cNvGrpSpPr/>
        <p:nvPr/>
      </p:nvGrpSpPr>
      <p:grpSpPr>
        <a:xfrm>
          <a:off x="0" y="0"/>
          <a:ext cx="0" cy="0"/>
          <a:chOff x="0" y="0"/>
          <a:chExt cx="0" cy="0"/>
        </a:xfrm>
      </p:grpSpPr>
      <p:sp>
        <p:nvSpPr>
          <p:cNvPr id="2273" name="Google Shape;2273;g10294fc5438_1_101"/>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Functions in Catch Coin Game</a:t>
            </a:r>
            <a:endParaRPr/>
          </a:p>
        </p:txBody>
      </p:sp>
      <p:sp>
        <p:nvSpPr>
          <p:cNvPr id="2274" name="Google Shape;2274;g10294fc5438_1_101"/>
          <p:cNvSpPr txBox="1"/>
          <p:nvPr/>
        </p:nvSpPr>
        <p:spPr>
          <a:xfrm>
            <a:off x="2543275" y="1163400"/>
            <a:ext cx="4208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Tính điểm các object  Players, AI Bots</a:t>
            </a:r>
            <a:endParaRPr b="0" i="0" sz="1400" u="none" cap="none" strike="noStrike">
              <a:solidFill>
                <a:schemeClr val="dk1"/>
              </a:solidFill>
              <a:latin typeface="Comfortaa"/>
              <a:ea typeface="Comfortaa"/>
              <a:cs typeface="Comfortaa"/>
              <a:sym typeface="Comfortaa"/>
            </a:endParaRPr>
          </a:p>
        </p:txBody>
      </p:sp>
      <p:sp>
        <p:nvSpPr>
          <p:cNvPr id="2275" name="Google Shape;2275;g10294fc5438_1_101"/>
          <p:cNvSpPr/>
          <p:nvPr/>
        </p:nvSpPr>
        <p:spPr>
          <a:xfrm>
            <a:off x="1543978" y="1779000"/>
            <a:ext cx="6206700" cy="2931000"/>
          </a:xfrm>
          <a:prstGeom prst="roundRect">
            <a:avLst>
              <a:gd fmla="val 6328" name="adj"/>
            </a:avLst>
          </a:prstGeom>
          <a:solidFill>
            <a:srgbClr val="282A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2276" name="Google Shape;2276;g10294fc5438_1_101"/>
          <p:cNvSpPr/>
          <p:nvPr/>
        </p:nvSpPr>
        <p:spPr>
          <a:xfrm>
            <a:off x="1393322" y="1930784"/>
            <a:ext cx="6206700" cy="2931000"/>
          </a:xfrm>
          <a:prstGeom prst="roundRect">
            <a:avLst>
              <a:gd fmla="val 6328"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g10294fc5438_1_101"/>
          <p:cNvSpPr txBox="1"/>
          <p:nvPr/>
        </p:nvSpPr>
        <p:spPr>
          <a:xfrm>
            <a:off x="1861400" y="2171550"/>
            <a:ext cx="57387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def draw</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Score(score):</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scoreSurf = FONT.render('</a:t>
            </a:r>
            <a:r>
              <a:rPr lang="en">
                <a:solidFill>
                  <a:srgbClr val="FFFF00"/>
                </a:solidFill>
                <a:latin typeface="Proxima Nova"/>
                <a:ea typeface="Proxima Nova"/>
                <a:cs typeface="Proxima Nova"/>
                <a:sym typeface="Proxima Nova"/>
              </a:rPr>
              <a:t>Object</a:t>
            </a:r>
            <a:r>
              <a:rPr lang="en">
                <a:solidFill>
                  <a:schemeClr val="lt1"/>
                </a:solidFill>
                <a:latin typeface="Proxima Nova"/>
                <a:ea typeface="Proxima Nova"/>
                <a:cs typeface="Proxima Nova"/>
                <a:sym typeface="Proxima Nova"/>
              </a:rPr>
              <a:t> = %s point' % (score), True, BLACK)</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scoreRect = scoreSurf.get_rect()</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scoreRect.topleft = (WINDOWWIDTH - scoreSurf.get_width() - 20, </a:t>
            </a:r>
            <a:endParaRPr>
              <a:solidFill>
                <a:schemeClr val="lt1"/>
              </a:solidFill>
              <a:latin typeface="Proxima Nova"/>
              <a:ea typeface="Proxima Nova"/>
              <a:cs typeface="Proxima Nova"/>
              <a:sym typeface="Proxima Nova"/>
            </a:endParaRPr>
          </a:p>
          <a:p>
            <a:pPr indent="457200" lvl="0" marL="137160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20 + scoreSurf.get_height())</a:t>
            </a:r>
            <a:endParaRPr>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DISPLAYSURF.blit(scoreSurf, scoreRect)</a:t>
            </a:r>
            <a:endParaRPr>
              <a:solidFill>
                <a:schemeClr val="lt1"/>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1" name="Shape 2281"/>
        <p:cNvGrpSpPr/>
        <p:nvPr/>
      </p:nvGrpSpPr>
      <p:grpSpPr>
        <a:xfrm>
          <a:off x="0" y="0"/>
          <a:ext cx="0" cy="0"/>
          <a:chOff x="0" y="0"/>
          <a:chExt cx="0" cy="0"/>
        </a:xfrm>
      </p:grpSpPr>
      <p:sp>
        <p:nvSpPr>
          <p:cNvPr id="2282" name="Google Shape;2282;p27"/>
          <p:cNvSpPr txBox="1"/>
          <p:nvPr>
            <p:ph type="title"/>
          </p:nvPr>
        </p:nvSpPr>
        <p:spPr>
          <a:xfrm>
            <a:off x="5173650" y="2571750"/>
            <a:ext cx="3961200" cy="627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4200"/>
              <a:buNone/>
            </a:pPr>
            <a:r>
              <a:rPr lang="en"/>
              <a:t>Ưu điểm, nhược điểm</a:t>
            </a:r>
            <a:endParaRPr/>
          </a:p>
        </p:txBody>
      </p:sp>
      <p:sp>
        <p:nvSpPr>
          <p:cNvPr id="2283" name="Google Shape;2283;p27"/>
          <p:cNvSpPr txBox="1"/>
          <p:nvPr>
            <p:ph idx="2" type="title"/>
          </p:nvPr>
        </p:nvSpPr>
        <p:spPr>
          <a:xfrm>
            <a:off x="5803650" y="1220213"/>
            <a:ext cx="2129100" cy="137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2000"/>
              <a:buNone/>
            </a:pPr>
            <a:r>
              <a:rPr lang="en"/>
              <a:t>06</a:t>
            </a:r>
            <a:endParaRPr/>
          </a:p>
        </p:txBody>
      </p:sp>
      <p:grpSp>
        <p:nvGrpSpPr>
          <p:cNvPr id="2284" name="Google Shape;2284;p27"/>
          <p:cNvGrpSpPr/>
          <p:nvPr/>
        </p:nvGrpSpPr>
        <p:grpSpPr>
          <a:xfrm>
            <a:off x="2245702" y="2753606"/>
            <a:ext cx="3025037" cy="2042219"/>
            <a:chOff x="3061675" y="1092775"/>
            <a:chExt cx="2624078" cy="1771530"/>
          </a:xfrm>
        </p:grpSpPr>
        <p:sp>
          <p:nvSpPr>
            <p:cNvPr id="2285" name="Google Shape;2285;p27"/>
            <p:cNvSpPr/>
            <p:nvPr/>
          </p:nvSpPr>
          <p:spPr>
            <a:xfrm>
              <a:off x="3061675" y="2087143"/>
              <a:ext cx="2624078" cy="777162"/>
            </a:xfrm>
            <a:custGeom>
              <a:rect b="b" l="l" r="r" t="t"/>
              <a:pathLst>
                <a:path extrusionOk="0" h="26378" w="89065">
                  <a:moveTo>
                    <a:pt x="39041" y="1"/>
                  </a:moveTo>
                  <a:cubicBezTo>
                    <a:pt x="34280" y="1"/>
                    <a:pt x="29618" y="413"/>
                    <a:pt x="24585" y="1342"/>
                  </a:cubicBezTo>
                  <a:cubicBezTo>
                    <a:pt x="19214" y="2310"/>
                    <a:pt x="13944" y="3944"/>
                    <a:pt x="8974" y="6213"/>
                  </a:cubicBezTo>
                  <a:cubicBezTo>
                    <a:pt x="6405" y="7347"/>
                    <a:pt x="3903" y="8714"/>
                    <a:pt x="2269" y="10683"/>
                  </a:cubicBezTo>
                  <a:cubicBezTo>
                    <a:pt x="634" y="12651"/>
                    <a:pt x="1" y="15353"/>
                    <a:pt x="1402" y="17454"/>
                  </a:cubicBezTo>
                  <a:cubicBezTo>
                    <a:pt x="2836" y="19656"/>
                    <a:pt x="5971" y="20656"/>
                    <a:pt x="8907" y="21490"/>
                  </a:cubicBezTo>
                  <a:cubicBezTo>
                    <a:pt x="15162" y="23264"/>
                    <a:pt x="21574" y="25099"/>
                    <a:pt x="28231" y="25099"/>
                  </a:cubicBezTo>
                  <a:cubicBezTo>
                    <a:pt x="28461" y="25099"/>
                    <a:pt x="28691" y="25097"/>
                    <a:pt x="28921" y="25093"/>
                  </a:cubicBezTo>
                  <a:cubicBezTo>
                    <a:pt x="28999" y="25097"/>
                    <a:pt x="29078" y="25099"/>
                    <a:pt x="29157" y="25099"/>
                  </a:cubicBezTo>
                  <a:cubicBezTo>
                    <a:pt x="29718" y="25099"/>
                    <a:pt x="30296" y="24993"/>
                    <a:pt x="30823" y="24759"/>
                  </a:cubicBezTo>
                  <a:cubicBezTo>
                    <a:pt x="31356" y="24426"/>
                    <a:pt x="31790" y="23992"/>
                    <a:pt x="32090" y="23458"/>
                  </a:cubicBezTo>
                  <a:cubicBezTo>
                    <a:pt x="33891" y="20957"/>
                    <a:pt x="36026" y="18688"/>
                    <a:pt x="38395" y="16754"/>
                  </a:cubicBezTo>
                  <a:cubicBezTo>
                    <a:pt x="39095" y="19455"/>
                    <a:pt x="39796" y="22191"/>
                    <a:pt x="40496" y="24893"/>
                  </a:cubicBezTo>
                  <a:cubicBezTo>
                    <a:pt x="40529" y="25226"/>
                    <a:pt x="40696" y="25526"/>
                    <a:pt x="40963" y="25727"/>
                  </a:cubicBezTo>
                  <a:cubicBezTo>
                    <a:pt x="41225" y="25872"/>
                    <a:pt x="41537" y="25967"/>
                    <a:pt x="41833" y="25967"/>
                  </a:cubicBezTo>
                  <a:cubicBezTo>
                    <a:pt x="41877" y="25967"/>
                    <a:pt x="41921" y="25964"/>
                    <a:pt x="41964" y="25960"/>
                  </a:cubicBezTo>
                  <a:cubicBezTo>
                    <a:pt x="47413" y="26234"/>
                    <a:pt x="52844" y="26378"/>
                    <a:pt x="58284" y="26378"/>
                  </a:cubicBezTo>
                  <a:cubicBezTo>
                    <a:pt x="60137" y="26378"/>
                    <a:pt x="61990" y="26361"/>
                    <a:pt x="63846" y="26327"/>
                  </a:cubicBezTo>
                  <a:lnTo>
                    <a:pt x="82426" y="23492"/>
                  </a:lnTo>
                  <a:cubicBezTo>
                    <a:pt x="85128" y="22391"/>
                    <a:pt x="87663" y="20623"/>
                    <a:pt x="88464" y="18221"/>
                  </a:cubicBezTo>
                  <a:cubicBezTo>
                    <a:pt x="89064" y="16253"/>
                    <a:pt x="88397" y="14185"/>
                    <a:pt x="87396" y="12317"/>
                  </a:cubicBezTo>
                  <a:cubicBezTo>
                    <a:pt x="86629" y="10749"/>
                    <a:pt x="85462" y="9382"/>
                    <a:pt x="84027" y="8348"/>
                  </a:cubicBezTo>
                  <a:cubicBezTo>
                    <a:pt x="82660" y="7447"/>
                    <a:pt x="80992" y="6913"/>
                    <a:pt x="79357" y="6446"/>
                  </a:cubicBezTo>
                  <a:cubicBezTo>
                    <a:pt x="69650" y="3611"/>
                    <a:pt x="59743" y="1676"/>
                    <a:pt x="49703" y="609"/>
                  </a:cubicBezTo>
                  <a:cubicBezTo>
                    <a:pt x="45979" y="217"/>
                    <a:pt x="42484" y="1"/>
                    <a:pt x="3904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27"/>
            <p:cNvSpPr/>
            <p:nvPr/>
          </p:nvSpPr>
          <p:spPr>
            <a:xfrm>
              <a:off x="3380108" y="2369426"/>
              <a:ext cx="845220" cy="322379"/>
            </a:xfrm>
            <a:custGeom>
              <a:rect b="b" l="l" r="r" t="t"/>
              <a:pathLst>
                <a:path extrusionOk="0" fill="none" h="10942" w="28688">
                  <a:moveTo>
                    <a:pt x="0" y="7373"/>
                  </a:moveTo>
                  <a:cubicBezTo>
                    <a:pt x="4203" y="9341"/>
                    <a:pt x="8706" y="10542"/>
                    <a:pt x="13310" y="10942"/>
                  </a:cubicBezTo>
                  <a:cubicBezTo>
                    <a:pt x="13477" y="10942"/>
                    <a:pt x="13643" y="10942"/>
                    <a:pt x="13843" y="10909"/>
                  </a:cubicBezTo>
                  <a:cubicBezTo>
                    <a:pt x="13977" y="10842"/>
                    <a:pt x="14144" y="10742"/>
                    <a:pt x="14277" y="10642"/>
                  </a:cubicBezTo>
                  <a:cubicBezTo>
                    <a:pt x="18046" y="7606"/>
                    <a:pt x="21682" y="4371"/>
                    <a:pt x="25719" y="1702"/>
                  </a:cubicBezTo>
                  <a:cubicBezTo>
                    <a:pt x="26653" y="1035"/>
                    <a:pt x="27653" y="468"/>
                    <a:pt x="28687" y="1"/>
                  </a:cubicBezTo>
                </a:path>
              </a:pathLst>
            </a:custGeom>
            <a:solidFill>
              <a:schemeClr val="dk1"/>
            </a:solid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27"/>
            <p:cNvSpPr/>
            <p:nvPr/>
          </p:nvSpPr>
          <p:spPr>
            <a:xfrm>
              <a:off x="4294102" y="2378264"/>
              <a:ext cx="632943" cy="354817"/>
            </a:xfrm>
            <a:custGeom>
              <a:rect b="b" l="l" r="r" t="t"/>
              <a:pathLst>
                <a:path extrusionOk="0" fill="none" h="12043" w="21483">
                  <a:moveTo>
                    <a:pt x="0" y="1"/>
                  </a:moveTo>
                  <a:cubicBezTo>
                    <a:pt x="1568" y="3337"/>
                    <a:pt x="2369" y="7039"/>
                    <a:pt x="2269" y="10775"/>
                  </a:cubicBezTo>
                  <a:cubicBezTo>
                    <a:pt x="4604" y="11609"/>
                    <a:pt x="7105" y="11809"/>
                    <a:pt x="9574" y="11909"/>
                  </a:cubicBezTo>
                  <a:cubicBezTo>
                    <a:pt x="13543" y="12043"/>
                    <a:pt x="17513" y="11976"/>
                    <a:pt x="21482" y="11909"/>
                  </a:cubicBezTo>
                  <a:cubicBezTo>
                    <a:pt x="19181" y="8007"/>
                    <a:pt x="16245" y="4538"/>
                    <a:pt x="12810" y="1669"/>
                  </a:cubicBezTo>
                  <a:cubicBezTo>
                    <a:pt x="12176" y="1068"/>
                    <a:pt x="11475" y="601"/>
                    <a:pt x="10708" y="268"/>
                  </a:cubicBezTo>
                </a:path>
              </a:pathLst>
            </a:custGeom>
            <a:solidFill>
              <a:schemeClr val="dk1"/>
            </a:solid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27"/>
            <p:cNvSpPr/>
            <p:nvPr/>
          </p:nvSpPr>
          <p:spPr>
            <a:xfrm>
              <a:off x="4686222" y="2269193"/>
              <a:ext cx="820678" cy="431478"/>
            </a:xfrm>
            <a:custGeom>
              <a:rect b="b" l="l" r="r" t="t"/>
              <a:pathLst>
                <a:path extrusionOk="0" fill="none" h="14645" w="27855">
                  <a:moveTo>
                    <a:pt x="1" y="3670"/>
                  </a:moveTo>
                  <a:cubicBezTo>
                    <a:pt x="2369" y="4837"/>
                    <a:pt x="4638" y="6205"/>
                    <a:pt x="6772" y="7773"/>
                  </a:cubicBezTo>
                  <a:cubicBezTo>
                    <a:pt x="9374" y="9707"/>
                    <a:pt x="11776" y="11942"/>
                    <a:pt x="13511" y="14644"/>
                  </a:cubicBezTo>
                  <a:cubicBezTo>
                    <a:pt x="16413" y="14644"/>
                    <a:pt x="19281" y="13977"/>
                    <a:pt x="21883" y="12776"/>
                  </a:cubicBezTo>
                  <a:cubicBezTo>
                    <a:pt x="23117" y="12276"/>
                    <a:pt x="24218" y="11575"/>
                    <a:pt x="25186" y="10675"/>
                  </a:cubicBezTo>
                  <a:cubicBezTo>
                    <a:pt x="26520" y="9340"/>
                    <a:pt x="27220" y="7506"/>
                    <a:pt x="27854" y="5738"/>
                  </a:cubicBezTo>
                  <a:cubicBezTo>
                    <a:pt x="22450" y="2335"/>
                    <a:pt x="16246" y="367"/>
                    <a:pt x="9875" y="0"/>
                  </a:cubicBezTo>
                </a:path>
              </a:pathLst>
            </a:custGeom>
            <a:solidFill>
              <a:schemeClr val="dk1"/>
            </a:solid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27"/>
            <p:cNvSpPr/>
            <p:nvPr/>
          </p:nvSpPr>
          <p:spPr>
            <a:xfrm>
              <a:off x="3240543" y="2238729"/>
              <a:ext cx="777427" cy="301725"/>
            </a:xfrm>
            <a:custGeom>
              <a:rect b="b" l="l" r="r" t="t"/>
              <a:pathLst>
                <a:path extrusionOk="0" fill="none" h="10241" w="26387">
                  <a:moveTo>
                    <a:pt x="167" y="3903"/>
                  </a:moveTo>
                  <a:cubicBezTo>
                    <a:pt x="1" y="4537"/>
                    <a:pt x="67" y="5204"/>
                    <a:pt x="367" y="5804"/>
                  </a:cubicBezTo>
                  <a:cubicBezTo>
                    <a:pt x="1001" y="7572"/>
                    <a:pt x="2169" y="9107"/>
                    <a:pt x="3670" y="10241"/>
                  </a:cubicBezTo>
                  <a:cubicBezTo>
                    <a:pt x="10241" y="5071"/>
                    <a:pt x="18314" y="2269"/>
                    <a:pt x="26386" y="0"/>
                  </a:cubicBezTo>
                </a:path>
              </a:pathLst>
            </a:custGeom>
            <a:solidFill>
              <a:schemeClr val="dk1"/>
            </a:solid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27"/>
            <p:cNvSpPr/>
            <p:nvPr/>
          </p:nvSpPr>
          <p:spPr>
            <a:xfrm>
              <a:off x="4544712" y="1609640"/>
              <a:ext cx="724188" cy="1073319"/>
            </a:xfrm>
            <a:custGeom>
              <a:rect b="b" l="l" r="r" t="t"/>
              <a:pathLst>
                <a:path extrusionOk="0" h="36430" w="24580">
                  <a:moveTo>
                    <a:pt x="18685" y="1"/>
                  </a:moveTo>
                  <a:cubicBezTo>
                    <a:pt x="17947" y="1"/>
                    <a:pt x="17195" y="135"/>
                    <a:pt x="16512" y="371"/>
                  </a:cubicBezTo>
                  <a:cubicBezTo>
                    <a:pt x="14010" y="1238"/>
                    <a:pt x="12076" y="3173"/>
                    <a:pt x="10308" y="5107"/>
                  </a:cubicBezTo>
                  <a:cubicBezTo>
                    <a:pt x="6605" y="9143"/>
                    <a:pt x="0" y="14848"/>
                    <a:pt x="2736" y="20952"/>
                  </a:cubicBezTo>
                  <a:cubicBezTo>
                    <a:pt x="3636" y="22953"/>
                    <a:pt x="5171" y="24555"/>
                    <a:pt x="6705" y="26089"/>
                  </a:cubicBezTo>
                  <a:lnTo>
                    <a:pt x="12209" y="31693"/>
                  </a:lnTo>
                  <a:lnTo>
                    <a:pt x="14077" y="33628"/>
                  </a:lnTo>
                  <a:lnTo>
                    <a:pt x="14544" y="34095"/>
                  </a:lnTo>
                  <a:cubicBezTo>
                    <a:pt x="14711" y="34228"/>
                    <a:pt x="14844" y="34395"/>
                    <a:pt x="14978" y="34562"/>
                  </a:cubicBezTo>
                  <a:cubicBezTo>
                    <a:pt x="15078" y="34695"/>
                    <a:pt x="15011" y="34862"/>
                    <a:pt x="15011" y="35029"/>
                  </a:cubicBezTo>
                  <a:cubicBezTo>
                    <a:pt x="15011" y="35229"/>
                    <a:pt x="15045" y="35429"/>
                    <a:pt x="15111" y="35596"/>
                  </a:cubicBezTo>
                  <a:cubicBezTo>
                    <a:pt x="15311" y="36096"/>
                    <a:pt x="15778" y="36396"/>
                    <a:pt x="16312" y="36430"/>
                  </a:cubicBezTo>
                  <a:cubicBezTo>
                    <a:pt x="16812" y="36430"/>
                    <a:pt x="17346" y="36330"/>
                    <a:pt x="17780" y="36063"/>
                  </a:cubicBezTo>
                  <a:cubicBezTo>
                    <a:pt x="17880" y="35996"/>
                    <a:pt x="18013" y="35929"/>
                    <a:pt x="18080" y="35829"/>
                  </a:cubicBezTo>
                  <a:cubicBezTo>
                    <a:pt x="18180" y="35729"/>
                    <a:pt x="18247" y="35596"/>
                    <a:pt x="18280" y="35462"/>
                  </a:cubicBezTo>
                  <a:cubicBezTo>
                    <a:pt x="18575" y="34490"/>
                    <a:pt x="17828" y="33543"/>
                    <a:pt x="16891" y="33543"/>
                  </a:cubicBezTo>
                  <a:cubicBezTo>
                    <a:pt x="16767" y="33543"/>
                    <a:pt x="16640" y="33559"/>
                    <a:pt x="16512" y="33594"/>
                  </a:cubicBezTo>
                  <a:cubicBezTo>
                    <a:pt x="16345" y="33661"/>
                    <a:pt x="16212" y="33661"/>
                    <a:pt x="16045" y="33661"/>
                  </a:cubicBezTo>
                  <a:cubicBezTo>
                    <a:pt x="15812" y="33628"/>
                    <a:pt x="15578" y="33494"/>
                    <a:pt x="15411" y="33294"/>
                  </a:cubicBezTo>
                  <a:lnTo>
                    <a:pt x="14678" y="32627"/>
                  </a:lnTo>
                  <a:lnTo>
                    <a:pt x="13243" y="31326"/>
                  </a:lnTo>
                  <a:lnTo>
                    <a:pt x="10308" y="28691"/>
                  </a:lnTo>
                  <a:lnTo>
                    <a:pt x="9807" y="28257"/>
                  </a:lnTo>
                  <a:cubicBezTo>
                    <a:pt x="9674" y="28090"/>
                    <a:pt x="9507" y="27957"/>
                    <a:pt x="9307" y="27824"/>
                  </a:cubicBezTo>
                  <a:lnTo>
                    <a:pt x="9307" y="27824"/>
                  </a:lnTo>
                  <a:cubicBezTo>
                    <a:pt x="12609" y="29591"/>
                    <a:pt x="16079" y="31126"/>
                    <a:pt x="19614" y="32360"/>
                  </a:cubicBezTo>
                  <a:cubicBezTo>
                    <a:pt x="20215" y="32527"/>
                    <a:pt x="20782" y="32827"/>
                    <a:pt x="21249" y="33261"/>
                  </a:cubicBezTo>
                  <a:cubicBezTo>
                    <a:pt x="21449" y="33561"/>
                    <a:pt x="21649" y="33828"/>
                    <a:pt x="21883" y="34095"/>
                  </a:cubicBezTo>
                  <a:cubicBezTo>
                    <a:pt x="22155" y="34352"/>
                    <a:pt x="22452" y="34460"/>
                    <a:pt x="22736" y="34460"/>
                  </a:cubicBezTo>
                  <a:cubicBezTo>
                    <a:pt x="23738" y="34460"/>
                    <a:pt x="24579" y="33111"/>
                    <a:pt x="23617" y="32227"/>
                  </a:cubicBezTo>
                  <a:cubicBezTo>
                    <a:pt x="23350" y="31993"/>
                    <a:pt x="23017" y="31860"/>
                    <a:pt x="22717" y="31760"/>
                  </a:cubicBezTo>
                  <a:cubicBezTo>
                    <a:pt x="18314" y="30159"/>
                    <a:pt x="14044" y="28224"/>
                    <a:pt x="9941" y="25956"/>
                  </a:cubicBezTo>
                  <a:lnTo>
                    <a:pt x="9941" y="25956"/>
                  </a:lnTo>
                  <a:cubicBezTo>
                    <a:pt x="13943" y="27372"/>
                    <a:pt x="18144" y="28106"/>
                    <a:pt x="22386" y="28106"/>
                  </a:cubicBezTo>
                  <a:cubicBezTo>
                    <a:pt x="22740" y="28106"/>
                    <a:pt x="23095" y="28101"/>
                    <a:pt x="23451" y="28090"/>
                  </a:cubicBezTo>
                  <a:cubicBezTo>
                    <a:pt x="24088" y="27357"/>
                    <a:pt x="23415" y="26014"/>
                    <a:pt x="22480" y="26014"/>
                  </a:cubicBezTo>
                  <a:cubicBezTo>
                    <a:pt x="22437" y="26014"/>
                    <a:pt x="22394" y="26016"/>
                    <a:pt x="22350" y="26022"/>
                  </a:cubicBezTo>
                  <a:cubicBezTo>
                    <a:pt x="21949" y="26089"/>
                    <a:pt x="21583" y="26256"/>
                    <a:pt x="21216" y="26423"/>
                  </a:cubicBezTo>
                  <a:cubicBezTo>
                    <a:pt x="20849" y="26563"/>
                    <a:pt x="20469" y="26619"/>
                    <a:pt x="20083" y="26619"/>
                  </a:cubicBezTo>
                  <a:cubicBezTo>
                    <a:pt x="19273" y="26619"/>
                    <a:pt x="18437" y="26371"/>
                    <a:pt x="17646" y="26122"/>
                  </a:cubicBezTo>
                  <a:lnTo>
                    <a:pt x="6805" y="22687"/>
                  </a:lnTo>
                  <a:cubicBezTo>
                    <a:pt x="10641" y="21085"/>
                    <a:pt x="14377" y="19051"/>
                    <a:pt x="17380" y="16148"/>
                  </a:cubicBezTo>
                  <a:cubicBezTo>
                    <a:pt x="20382" y="13280"/>
                    <a:pt x="22583" y="9410"/>
                    <a:pt x="22883" y="5241"/>
                  </a:cubicBezTo>
                  <a:cubicBezTo>
                    <a:pt x="22984" y="3873"/>
                    <a:pt x="22817" y="2372"/>
                    <a:pt x="21916" y="1305"/>
                  </a:cubicBezTo>
                  <a:cubicBezTo>
                    <a:pt x="21141" y="383"/>
                    <a:pt x="19932" y="1"/>
                    <a:pt x="186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27"/>
            <p:cNvSpPr/>
            <p:nvPr/>
          </p:nvSpPr>
          <p:spPr>
            <a:xfrm>
              <a:off x="4618428" y="1687628"/>
              <a:ext cx="453074" cy="539311"/>
            </a:xfrm>
            <a:custGeom>
              <a:rect b="b" l="l" r="r" t="t"/>
              <a:pathLst>
                <a:path extrusionOk="0" h="18305" w="15378">
                  <a:moveTo>
                    <a:pt x="15307" y="0"/>
                  </a:moveTo>
                  <a:cubicBezTo>
                    <a:pt x="15286" y="0"/>
                    <a:pt x="15261" y="8"/>
                    <a:pt x="15244" y="25"/>
                  </a:cubicBezTo>
                  <a:cubicBezTo>
                    <a:pt x="13510" y="1159"/>
                    <a:pt x="11975" y="2627"/>
                    <a:pt x="10775" y="4362"/>
                  </a:cubicBezTo>
                  <a:cubicBezTo>
                    <a:pt x="9540" y="6029"/>
                    <a:pt x="8440" y="7797"/>
                    <a:pt x="7439" y="9632"/>
                  </a:cubicBezTo>
                  <a:cubicBezTo>
                    <a:pt x="6905" y="10533"/>
                    <a:pt x="6405" y="11433"/>
                    <a:pt x="5871" y="12301"/>
                  </a:cubicBezTo>
                  <a:cubicBezTo>
                    <a:pt x="5371" y="13201"/>
                    <a:pt x="4737" y="14035"/>
                    <a:pt x="4036" y="14769"/>
                  </a:cubicBezTo>
                  <a:cubicBezTo>
                    <a:pt x="3703" y="15103"/>
                    <a:pt x="3269" y="15336"/>
                    <a:pt x="2769" y="15369"/>
                  </a:cubicBezTo>
                  <a:lnTo>
                    <a:pt x="2402" y="15369"/>
                  </a:lnTo>
                  <a:cubicBezTo>
                    <a:pt x="2269" y="15336"/>
                    <a:pt x="2135" y="15336"/>
                    <a:pt x="1968" y="15336"/>
                  </a:cubicBezTo>
                  <a:lnTo>
                    <a:pt x="1568" y="15369"/>
                  </a:lnTo>
                  <a:lnTo>
                    <a:pt x="1134" y="15470"/>
                  </a:lnTo>
                  <a:cubicBezTo>
                    <a:pt x="601" y="15670"/>
                    <a:pt x="200" y="16170"/>
                    <a:pt x="100" y="16737"/>
                  </a:cubicBezTo>
                  <a:cubicBezTo>
                    <a:pt x="0" y="17237"/>
                    <a:pt x="34" y="17805"/>
                    <a:pt x="200" y="18305"/>
                  </a:cubicBezTo>
                  <a:lnTo>
                    <a:pt x="234" y="18305"/>
                  </a:lnTo>
                  <a:cubicBezTo>
                    <a:pt x="267" y="18305"/>
                    <a:pt x="300" y="18272"/>
                    <a:pt x="267" y="18272"/>
                  </a:cubicBezTo>
                  <a:cubicBezTo>
                    <a:pt x="200" y="17771"/>
                    <a:pt x="234" y="17237"/>
                    <a:pt x="334" y="16770"/>
                  </a:cubicBezTo>
                  <a:cubicBezTo>
                    <a:pt x="467" y="16303"/>
                    <a:pt x="801" y="15903"/>
                    <a:pt x="1268" y="15770"/>
                  </a:cubicBezTo>
                  <a:lnTo>
                    <a:pt x="1601" y="15670"/>
                  </a:lnTo>
                  <a:lnTo>
                    <a:pt x="1968" y="15670"/>
                  </a:lnTo>
                  <a:cubicBezTo>
                    <a:pt x="2102" y="15670"/>
                    <a:pt x="2235" y="15670"/>
                    <a:pt x="2335" y="15703"/>
                  </a:cubicBezTo>
                  <a:cubicBezTo>
                    <a:pt x="2469" y="15736"/>
                    <a:pt x="2602" y="15736"/>
                    <a:pt x="2769" y="15736"/>
                  </a:cubicBezTo>
                  <a:cubicBezTo>
                    <a:pt x="3336" y="15703"/>
                    <a:pt x="3870" y="15436"/>
                    <a:pt x="4270" y="15036"/>
                  </a:cubicBezTo>
                  <a:cubicBezTo>
                    <a:pt x="5004" y="14269"/>
                    <a:pt x="5638" y="13401"/>
                    <a:pt x="6138" y="12501"/>
                  </a:cubicBezTo>
                  <a:cubicBezTo>
                    <a:pt x="6705" y="11600"/>
                    <a:pt x="7205" y="10699"/>
                    <a:pt x="7706" y="9799"/>
                  </a:cubicBezTo>
                  <a:cubicBezTo>
                    <a:pt x="8706" y="7964"/>
                    <a:pt x="9807" y="6230"/>
                    <a:pt x="11008" y="4528"/>
                  </a:cubicBezTo>
                  <a:cubicBezTo>
                    <a:pt x="12142" y="2794"/>
                    <a:pt x="13610" y="1326"/>
                    <a:pt x="15311" y="159"/>
                  </a:cubicBezTo>
                  <a:cubicBezTo>
                    <a:pt x="15378" y="125"/>
                    <a:pt x="15378" y="59"/>
                    <a:pt x="15345" y="25"/>
                  </a:cubicBezTo>
                  <a:cubicBezTo>
                    <a:pt x="15345" y="8"/>
                    <a:pt x="15328" y="0"/>
                    <a:pt x="153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27"/>
            <p:cNvSpPr/>
            <p:nvPr/>
          </p:nvSpPr>
          <p:spPr>
            <a:xfrm>
              <a:off x="4034653" y="1269493"/>
              <a:ext cx="1065364" cy="1155637"/>
            </a:xfrm>
            <a:custGeom>
              <a:rect b="b" l="l" r="r" t="t"/>
              <a:pathLst>
                <a:path extrusionOk="0" h="39224" w="36160">
                  <a:moveTo>
                    <a:pt x="19675" y="1"/>
                  </a:moveTo>
                  <a:cubicBezTo>
                    <a:pt x="18206" y="1"/>
                    <a:pt x="16641" y="249"/>
                    <a:pt x="14944" y="808"/>
                  </a:cubicBezTo>
                  <a:cubicBezTo>
                    <a:pt x="10975" y="2109"/>
                    <a:pt x="8039" y="5311"/>
                    <a:pt x="5237" y="8413"/>
                  </a:cubicBezTo>
                  <a:cubicBezTo>
                    <a:pt x="4403" y="9347"/>
                    <a:pt x="3503" y="10448"/>
                    <a:pt x="3603" y="11715"/>
                  </a:cubicBezTo>
                  <a:cubicBezTo>
                    <a:pt x="3703" y="12316"/>
                    <a:pt x="3903" y="12950"/>
                    <a:pt x="4170" y="13517"/>
                  </a:cubicBezTo>
                  <a:cubicBezTo>
                    <a:pt x="5271" y="16819"/>
                    <a:pt x="3369" y="20288"/>
                    <a:pt x="1968" y="23457"/>
                  </a:cubicBezTo>
                  <a:cubicBezTo>
                    <a:pt x="834" y="26092"/>
                    <a:pt x="0" y="28961"/>
                    <a:pt x="567" y="31763"/>
                  </a:cubicBezTo>
                  <a:cubicBezTo>
                    <a:pt x="1268" y="35199"/>
                    <a:pt x="4203" y="37968"/>
                    <a:pt x="7572" y="38868"/>
                  </a:cubicBezTo>
                  <a:cubicBezTo>
                    <a:pt x="8483" y="39109"/>
                    <a:pt x="9417" y="39224"/>
                    <a:pt x="10352" y="39224"/>
                  </a:cubicBezTo>
                  <a:cubicBezTo>
                    <a:pt x="12912" y="39224"/>
                    <a:pt x="15478" y="38366"/>
                    <a:pt x="17579" y="36900"/>
                  </a:cubicBezTo>
                  <a:cubicBezTo>
                    <a:pt x="20481" y="34899"/>
                    <a:pt x="22516" y="31830"/>
                    <a:pt x="23650" y="28494"/>
                  </a:cubicBezTo>
                  <a:cubicBezTo>
                    <a:pt x="24484" y="26126"/>
                    <a:pt x="24851" y="23624"/>
                    <a:pt x="25718" y="21289"/>
                  </a:cubicBezTo>
                  <a:cubicBezTo>
                    <a:pt x="27286" y="17086"/>
                    <a:pt x="30322" y="13583"/>
                    <a:pt x="34225" y="11415"/>
                  </a:cubicBezTo>
                  <a:cubicBezTo>
                    <a:pt x="34658" y="11215"/>
                    <a:pt x="35058" y="10948"/>
                    <a:pt x="35359" y="10581"/>
                  </a:cubicBezTo>
                  <a:cubicBezTo>
                    <a:pt x="36159" y="9447"/>
                    <a:pt x="34925" y="7979"/>
                    <a:pt x="33858" y="7112"/>
                  </a:cubicBezTo>
                  <a:cubicBezTo>
                    <a:pt x="29258" y="3432"/>
                    <a:pt x="25134" y="1"/>
                    <a:pt x="196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27"/>
            <p:cNvSpPr/>
            <p:nvPr/>
          </p:nvSpPr>
          <p:spPr>
            <a:xfrm>
              <a:off x="4067062" y="1529413"/>
              <a:ext cx="1011330" cy="895719"/>
            </a:xfrm>
            <a:custGeom>
              <a:rect b="b" l="l" r="r" t="t"/>
              <a:pathLst>
                <a:path extrusionOk="0" h="30402" w="34326">
                  <a:moveTo>
                    <a:pt x="26570" y="1"/>
                  </a:moveTo>
                  <a:cubicBezTo>
                    <a:pt x="25566" y="1"/>
                    <a:pt x="24461" y="58"/>
                    <a:pt x="23251" y="191"/>
                  </a:cubicBezTo>
                  <a:cubicBezTo>
                    <a:pt x="18012" y="771"/>
                    <a:pt x="13288" y="2122"/>
                    <a:pt x="10051" y="2122"/>
                  </a:cubicBezTo>
                  <a:cubicBezTo>
                    <a:pt x="8073" y="2122"/>
                    <a:pt x="6650" y="1618"/>
                    <a:pt x="6005" y="125"/>
                  </a:cubicBezTo>
                  <a:cubicBezTo>
                    <a:pt x="6005" y="125"/>
                    <a:pt x="3403" y="1726"/>
                    <a:pt x="4504" y="4194"/>
                  </a:cubicBezTo>
                  <a:cubicBezTo>
                    <a:pt x="5605" y="6629"/>
                    <a:pt x="6739" y="11733"/>
                    <a:pt x="4804" y="14835"/>
                  </a:cubicBezTo>
                  <a:cubicBezTo>
                    <a:pt x="3337" y="17237"/>
                    <a:pt x="134" y="20473"/>
                    <a:pt x="1" y="24642"/>
                  </a:cubicBezTo>
                  <a:cubicBezTo>
                    <a:pt x="1235" y="27311"/>
                    <a:pt x="3603" y="29279"/>
                    <a:pt x="6472" y="30046"/>
                  </a:cubicBezTo>
                  <a:cubicBezTo>
                    <a:pt x="7374" y="30287"/>
                    <a:pt x="8304" y="30402"/>
                    <a:pt x="9237" y="30402"/>
                  </a:cubicBezTo>
                  <a:cubicBezTo>
                    <a:pt x="11794" y="30402"/>
                    <a:pt x="14378" y="29544"/>
                    <a:pt x="16479" y="28078"/>
                  </a:cubicBezTo>
                  <a:cubicBezTo>
                    <a:pt x="19348" y="26043"/>
                    <a:pt x="21416" y="22974"/>
                    <a:pt x="22550" y="19672"/>
                  </a:cubicBezTo>
                  <a:cubicBezTo>
                    <a:pt x="23351" y="17304"/>
                    <a:pt x="23751" y="14802"/>
                    <a:pt x="24618" y="12467"/>
                  </a:cubicBezTo>
                  <a:cubicBezTo>
                    <a:pt x="26186" y="8264"/>
                    <a:pt x="29188" y="4761"/>
                    <a:pt x="33125" y="2593"/>
                  </a:cubicBezTo>
                  <a:cubicBezTo>
                    <a:pt x="33558" y="2393"/>
                    <a:pt x="33925" y="2126"/>
                    <a:pt x="34225" y="1759"/>
                  </a:cubicBezTo>
                  <a:cubicBezTo>
                    <a:pt x="34259" y="1693"/>
                    <a:pt x="34292" y="1659"/>
                    <a:pt x="34325" y="1592"/>
                  </a:cubicBezTo>
                  <a:cubicBezTo>
                    <a:pt x="33273" y="1026"/>
                    <a:pt x="30823" y="1"/>
                    <a:pt x="26570" y="1"/>
                  </a:cubicBezTo>
                  <a:close/>
                </a:path>
              </a:pathLst>
            </a:custGeom>
            <a:solidFill>
              <a:srgbClr val="F7DA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27"/>
            <p:cNvSpPr/>
            <p:nvPr/>
          </p:nvSpPr>
          <p:spPr>
            <a:xfrm>
              <a:off x="4785128" y="1177628"/>
              <a:ext cx="303081" cy="271173"/>
            </a:xfrm>
            <a:custGeom>
              <a:rect b="b" l="l" r="r" t="t"/>
              <a:pathLst>
                <a:path extrusionOk="0" h="9204" w="10287">
                  <a:moveTo>
                    <a:pt x="4940" y="0"/>
                  </a:moveTo>
                  <a:cubicBezTo>
                    <a:pt x="2394" y="0"/>
                    <a:pt x="1" y="1927"/>
                    <a:pt x="947" y="5560"/>
                  </a:cubicBezTo>
                  <a:cubicBezTo>
                    <a:pt x="1080" y="6060"/>
                    <a:pt x="1281" y="6561"/>
                    <a:pt x="1514" y="6994"/>
                  </a:cubicBezTo>
                  <a:cubicBezTo>
                    <a:pt x="2329" y="8409"/>
                    <a:pt x="3817" y="9204"/>
                    <a:pt x="5358" y="9204"/>
                  </a:cubicBezTo>
                  <a:cubicBezTo>
                    <a:pt x="5960" y="9204"/>
                    <a:pt x="6570" y="9082"/>
                    <a:pt x="7151" y="8829"/>
                  </a:cubicBezTo>
                  <a:cubicBezTo>
                    <a:pt x="9220" y="7928"/>
                    <a:pt x="10287" y="5627"/>
                    <a:pt x="9620" y="3459"/>
                  </a:cubicBezTo>
                  <a:cubicBezTo>
                    <a:pt x="8913" y="1121"/>
                    <a:pt x="6882" y="0"/>
                    <a:pt x="494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27"/>
            <p:cNvSpPr/>
            <p:nvPr/>
          </p:nvSpPr>
          <p:spPr>
            <a:xfrm>
              <a:off x="4206273" y="1177628"/>
              <a:ext cx="303081" cy="271968"/>
            </a:xfrm>
            <a:custGeom>
              <a:rect b="b" l="l" r="r" t="t"/>
              <a:pathLst>
                <a:path extrusionOk="0" h="9231" w="10287">
                  <a:moveTo>
                    <a:pt x="4926" y="0"/>
                  </a:moveTo>
                  <a:cubicBezTo>
                    <a:pt x="2383" y="0"/>
                    <a:pt x="0" y="1927"/>
                    <a:pt x="947" y="5560"/>
                  </a:cubicBezTo>
                  <a:cubicBezTo>
                    <a:pt x="1080" y="6060"/>
                    <a:pt x="1247" y="6561"/>
                    <a:pt x="1514" y="6994"/>
                  </a:cubicBezTo>
                  <a:cubicBezTo>
                    <a:pt x="2334" y="8418"/>
                    <a:pt x="3835" y="9231"/>
                    <a:pt x="5385" y="9231"/>
                  </a:cubicBezTo>
                  <a:cubicBezTo>
                    <a:pt x="5978" y="9231"/>
                    <a:pt x="6579" y="9112"/>
                    <a:pt x="7151" y="8862"/>
                  </a:cubicBezTo>
                  <a:cubicBezTo>
                    <a:pt x="9219" y="7928"/>
                    <a:pt x="10287" y="5627"/>
                    <a:pt x="9619" y="3459"/>
                  </a:cubicBezTo>
                  <a:cubicBezTo>
                    <a:pt x="8898" y="1121"/>
                    <a:pt x="6865" y="0"/>
                    <a:pt x="492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27"/>
            <p:cNvSpPr/>
            <p:nvPr/>
          </p:nvSpPr>
          <p:spPr>
            <a:xfrm>
              <a:off x="4238093" y="1488843"/>
              <a:ext cx="837354" cy="103620"/>
            </a:xfrm>
            <a:custGeom>
              <a:rect b="b" l="l" r="r" t="t"/>
              <a:pathLst>
                <a:path extrusionOk="0" h="3517" w="28421">
                  <a:moveTo>
                    <a:pt x="1101" y="1"/>
                  </a:moveTo>
                  <a:cubicBezTo>
                    <a:pt x="400" y="201"/>
                    <a:pt x="0" y="901"/>
                    <a:pt x="167" y="1602"/>
                  </a:cubicBezTo>
                  <a:cubicBezTo>
                    <a:pt x="300" y="2269"/>
                    <a:pt x="767" y="2803"/>
                    <a:pt x="1401" y="3070"/>
                  </a:cubicBezTo>
                  <a:cubicBezTo>
                    <a:pt x="2035" y="3336"/>
                    <a:pt x="2669" y="3470"/>
                    <a:pt x="3336" y="3470"/>
                  </a:cubicBezTo>
                  <a:cubicBezTo>
                    <a:pt x="3808" y="3493"/>
                    <a:pt x="4263" y="3517"/>
                    <a:pt x="4725" y="3517"/>
                  </a:cubicBezTo>
                  <a:cubicBezTo>
                    <a:pt x="4916" y="3517"/>
                    <a:pt x="5108" y="3513"/>
                    <a:pt x="5304" y="3503"/>
                  </a:cubicBezTo>
                  <a:cubicBezTo>
                    <a:pt x="7906" y="3403"/>
                    <a:pt x="10441" y="2769"/>
                    <a:pt x="12976" y="2369"/>
                  </a:cubicBezTo>
                  <a:cubicBezTo>
                    <a:pt x="15511" y="1902"/>
                    <a:pt x="18046" y="1635"/>
                    <a:pt x="20648" y="1602"/>
                  </a:cubicBezTo>
                  <a:cubicBezTo>
                    <a:pt x="20809" y="1598"/>
                    <a:pt x="20970" y="1595"/>
                    <a:pt x="21131" y="1595"/>
                  </a:cubicBezTo>
                  <a:cubicBezTo>
                    <a:pt x="22238" y="1595"/>
                    <a:pt x="23344" y="1694"/>
                    <a:pt x="24451" y="1869"/>
                  </a:cubicBezTo>
                  <a:cubicBezTo>
                    <a:pt x="25718" y="2102"/>
                    <a:pt x="26919" y="2469"/>
                    <a:pt x="28087" y="3036"/>
                  </a:cubicBezTo>
                  <a:lnTo>
                    <a:pt x="28120" y="3036"/>
                  </a:lnTo>
                  <a:cubicBezTo>
                    <a:pt x="28145" y="3045"/>
                    <a:pt x="28170" y="3049"/>
                    <a:pt x="28195" y="3049"/>
                  </a:cubicBezTo>
                  <a:cubicBezTo>
                    <a:pt x="28268" y="3049"/>
                    <a:pt x="28337" y="3011"/>
                    <a:pt x="28387" y="2936"/>
                  </a:cubicBezTo>
                  <a:cubicBezTo>
                    <a:pt x="28420" y="2836"/>
                    <a:pt x="28387" y="2703"/>
                    <a:pt x="28287" y="2669"/>
                  </a:cubicBezTo>
                  <a:cubicBezTo>
                    <a:pt x="27086" y="2102"/>
                    <a:pt x="25818" y="1735"/>
                    <a:pt x="24551" y="1502"/>
                  </a:cubicBezTo>
                  <a:cubicBezTo>
                    <a:pt x="23884" y="1368"/>
                    <a:pt x="23250" y="1302"/>
                    <a:pt x="22583" y="1268"/>
                  </a:cubicBezTo>
                  <a:cubicBezTo>
                    <a:pt x="21949" y="1235"/>
                    <a:pt x="21282" y="1235"/>
                    <a:pt x="20648" y="1235"/>
                  </a:cubicBezTo>
                  <a:cubicBezTo>
                    <a:pt x="18046" y="1302"/>
                    <a:pt x="15478" y="1568"/>
                    <a:pt x="12909" y="2069"/>
                  </a:cubicBezTo>
                  <a:cubicBezTo>
                    <a:pt x="10374" y="2536"/>
                    <a:pt x="7872" y="3136"/>
                    <a:pt x="5270" y="3270"/>
                  </a:cubicBezTo>
                  <a:cubicBezTo>
                    <a:pt x="4954" y="3286"/>
                    <a:pt x="4637" y="3295"/>
                    <a:pt x="4320" y="3295"/>
                  </a:cubicBezTo>
                  <a:cubicBezTo>
                    <a:pt x="4003" y="3295"/>
                    <a:pt x="3686" y="3286"/>
                    <a:pt x="3369" y="3270"/>
                  </a:cubicBezTo>
                  <a:cubicBezTo>
                    <a:pt x="2735" y="3270"/>
                    <a:pt x="2102" y="3136"/>
                    <a:pt x="1501" y="2903"/>
                  </a:cubicBezTo>
                  <a:cubicBezTo>
                    <a:pt x="901" y="2669"/>
                    <a:pt x="467" y="2169"/>
                    <a:pt x="300" y="1568"/>
                  </a:cubicBezTo>
                  <a:cubicBezTo>
                    <a:pt x="167" y="968"/>
                    <a:pt x="534" y="334"/>
                    <a:pt x="1134" y="134"/>
                  </a:cubicBezTo>
                  <a:cubicBezTo>
                    <a:pt x="1168" y="134"/>
                    <a:pt x="1168" y="101"/>
                    <a:pt x="1168" y="67"/>
                  </a:cubicBezTo>
                  <a:cubicBezTo>
                    <a:pt x="1168" y="1"/>
                    <a:pt x="1134" y="1"/>
                    <a:pt x="1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27"/>
            <p:cNvSpPr/>
            <p:nvPr/>
          </p:nvSpPr>
          <p:spPr>
            <a:xfrm>
              <a:off x="4631215" y="1576318"/>
              <a:ext cx="280100" cy="118056"/>
            </a:xfrm>
            <a:custGeom>
              <a:rect b="b" l="l" r="r" t="t"/>
              <a:pathLst>
                <a:path extrusionOk="0" h="4007" w="9507">
                  <a:moveTo>
                    <a:pt x="9440" y="0"/>
                  </a:moveTo>
                  <a:cubicBezTo>
                    <a:pt x="6805" y="2202"/>
                    <a:pt x="3569" y="3503"/>
                    <a:pt x="167" y="3770"/>
                  </a:cubicBezTo>
                  <a:cubicBezTo>
                    <a:pt x="10" y="3770"/>
                    <a:pt x="0" y="4006"/>
                    <a:pt x="139" y="4006"/>
                  </a:cubicBezTo>
                  <a:cubicBezTo>
                    <a:pt x="148" y="4006"/>
                    <a:pt x="157" y="4005"/>
                    <a:pt x="167" y="4003"/>
                  </a:cubicBezTo>
                  <a:cubicBezTo>
                    <a:pt x="3636" y="3703"/>
                    <a:pt x="6871" y="2302"/>
                    <a:pt x="9507" y="67"/>
                  </a:cubicBezTo>
                  <a:cubicBezTo>
                    <a:pt x="9507" y="34"/>
                    <a:pt x="9507" y="34"/>
                    <a:pt x="95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27"/>
            <p:cNvSpPr/>
            <p:nvPr/>
          </p:nvSpPr>
          <p:spPr>
            <a:xfrm>
              <a:off x="4135857" y="1846727"/>
              <a:ext cx="307677" cy="778871"/>
            </a:xfrm>
            <a:custGeom>
              <a:rect b="b" l="l" r="r" t="t"/>
              <a:pathLst>
                <a:path extrusionOk="0" h="26436" w="10443">
                  <a:moveTo>
                    <a:pt x="9339" y="0"/>
                  </a:moveTo>
                  <a:cubicBezTo>
                    <a:pt x="9158" y="0"/>
                    <a:pt x="8949" y="50"/>
                    <a:pt x="8707" y="162"/>
                  </a:cubicBezTo>
                  <a:cubicBezTo>
                    <a:pt x="7806" y="596"/>
                    <a:pt x="7806" y="1897"/>
                    <a:pt x="7873" y="2898"/>
                  </a:cubicBezTo>
                  <a:cubicBezTo>
                    <a:pt x="8273" y="7868"/>
                    <a:pt x="7506" y="12872"/>
                    <a:pt x="5672" y="17475"/>
                  </a:cubicBezTo>
                  <a:cubicBezTo>
                    <a:pt x="5538" y="17842"/>
                    <a:pt x="5371" y="18142"/>
                    <a:pt x="5171" y="18442"/>
                  </a:cubicBezTo>
                  <a:cubicBezTo>
                    <a:pt x="4904" y="18776"/>
                    <a:pt x="4604" y="19043"/>
                    <a:pt x="4271" y="19276"/>
                  </a:cubicBezTo>
                  <a:lnTo>
                    <a:pt x="1402" y="21444"/>
                  </a:lnTo>
                  <a:cubicBezTo>
                    <a:pt x="1635" y="21077"/>
                    <a:pt x="1302" y="20610"/>
                    <a:pt x="868" y="20610"/>
                  </a:cubicBezTo>
                  <a:cubicBezTo>
                    <a:pt x="101" y="20610"/>
                    <a:pt x="1" y="21645"/>
                    <a:pt x="34" y="22245"/>
                  </a:cubicBezTo>
                  <a:cubicBezTo>
                    <a:pt x="34" y="22412"/>
                    <a:pt x="101" y="22545"/>
                    <a:pt x="168" y="22712"/>
                  </a:cubicBezTo>
                  <a:cubicBezTo>
                    <a:pt x="268" y="22979"/>
                    <a:pt x="535" y="23146"/>
                    <a:pt x="835" y="23146"/>
                  </a:cubicBezTo>
                  <a:cubicBezTo>
                    <a:pt x="860" y="23148"/>
                    <a:pt x="886" y="23150"/>
                    <a:pt x="911" y="23150"/>
                  </a:cubicBezTo>
                  <a:cubicBezTo>
                    <a:pt x="1180" y="23150"/>
                    <a:pt x="1413" y="22989"/>
                    <a:pt x="1535" y="22745"/>
                  </a:cubicBezTo>
                  <a:cubicBezTo>
                    <a:pt x="1569" y="22645"/>
                    <a:pt x="1602" y="22579"/>
                    <a:pt x="1602" y="22478"/>
                  </a:cubicBezTo>
                  <a:cubicBezTo>
                    <a:pt x="1635" y="22345"/>
                    <a:pt x="1669" y="22178"/>
                    <a:pt x="1735" y="22045"/>
                  </a:cubicBezTo>
                  <a:cubicBezTo>
                    <a:pt x="1836" y="21878"/>
                    <a:pt x="1936" y="21878"/>
                    <a:pt x="2102" y="21811"/>
                  </a:cubicBezTo>
                  <a:cubicBezTo>
                    <a:pt x="2303" y="21745"/>
                    <a:pt x="2469" y="21645"/>
                    <a:pt x="2669" y="21544"/>
                  </a:cubicBezTo>
                  <a:cubicBezTo>
                    <a:pt x="3036" y="21344"/>
                    <a:pt x="3403" y="21144"/>
                    <a:pt x="3770" y="20911"/>
                  </a:cubicBezTo>
                  <a:cubicBezTo>
                    <a:pt x="4471" y="20444"/>
                    <a:pt x="5138" y="19943"/>
                    <a:pt x="5772" y="19376"/>
                  </a:cubicBezTo>
                  <a:lnTo>
                    <a:pt x="5772" y="19376"/>
                  </a:lnTo>
                  <a:cubicBezTo>
                    <a:pt x="5138" y="20577"/>
                    <a:pt x="4371" y="21711"/>
                    <a:pt x="3470" y="22745"/>
                  </a:cubicBezTo>
                  <a:cubicBezTo>
                    <a:pt x="3337" y="22912"/>
                    <a:pt x="3170" y="23046"/>
                    <a:pt x="2970" y="23146"/>
                  </a:cubicBezTo>
                  <a:cubicBezTo>
                    <a:pt x="2770" y="23279"/>
                    <a:pt x="2503" y="23312"/>
                    <a:pt x="2269" y="23446"/>
                  </a:cubicBezTo>
                  <a:cubicBezTo>
                    <a:pt x="1602" y="23879"/>
                    <a:pt x="1769" y="24914"/>
                    <a:pt x="2569" y="25080"/>
                  </a:cubicBezTo>
                  <a:cubicBezTo>
                    <a:pt x="2646" y="25100"/>
                    <a:pt x="2721" y="25110"/>
                    <a:pt x="2793" y="25110"/>
                  </a:cubicBezTo>
                  <a:cubicBezTo>
                    <a:pt x="3446" y="25110"/>
                    <a:pt x="3897" y="24347"/>
                    <a:pt x="3537" y="23746"/>
                  </a:cubicBezTo>
                  <a:cubicBezTo>
                    <a:pt x="4604" y="22445"/>
                    <a:pt x="5805" y="21244"/>
                    <a:pt x="7073" y="20177"/>
                  </a:cubicBezTo>
                  <a:lnTo>
                    <a:pt x="7073" y="20177"/>
                  </a:lnTo>
                  <a:cubicBezTo>
                    <a:pt x="6439" y="21444"/>
                    <a:pt x="5805" y="22712"/>
                    <a:pt x="5171" y="23980"/>
                  </a:cubicBezTo>
                  <a:cubicBezTo>
                    <a:pt x="5105" y="24180"/>
                    <a:pt x="4971" y="24380"/>
                    <a:pt x="4804" y="24547"/>
                  </a:cubicBezTo>
                  <a:cubicBezTo>
                    <a:pt x="4671" y="24613"/>
                    <a:pt x="4537" y="24680"/>
                    <a:pt x="4437" y="24813"/>
                  </a:cubicBezTo>
                  <a:cubicBezTo>
                    <a:pt x="4171" y="25114"/>
                    <a:pt x="4171" y="25547"/>
                    <a:pt x="4404" y="25881"/>
                  </a:cubicBezTo>
                  <a:cubicBezTo>
                    <a:pt x="4626" y="26243"/>
                    <a:pt x="5005" y="26436"/>
                    <a:pt x="5389" y="26436"/>
                  </a:cubicBezTo>
                  <a:cubicBezTo>
                    <a:pt x="5640" y="26436"/>
                    <a:pt x="5894" y="26353"/>
                    <a:pt x="6105" y="26181"/>
                  </a:cubicBezTo>
                  <a:cubicBezTo>
                    <a:pt x="6606" y="25714"/>
                    <a:pt x="6305" y="24713"/>
                    <a:pt x="5638" y="24680"/>
                  </a:cubicBezTo>
                  <a:cubicBezTo>
                    <a:pt x="6339" y="23613"/>
                    <a:pt x="7039" y="22545"/>
                    <a:pt x="7740" y="21511"/>
                  </a:cubicBezTo>
                  <a:cubicBezTo>
                    <a:pt x="8073" y="21011"/>
                    <a:pt x="8407" y="20444"/>
                    <a:pt x="8640" y="19877"/>
                  </a:cubicBezTo>
                  <a:cubicBezTo>
                    <a:pt x="8841" y="19176"/>
                    <a:pt x="8974" y="18476"/>
                    <a:pt x="9007" y="17742"/>
                  </a:cubicBezTo>
                  <a:lnTo>
                    <a:pt x="9841" y="7201"/>
                  </a:lnTo>
                  <a:cubicBezTo>
                    <a:pt x="9875" y="5500"/>
                    <a:pt x="10041" y="3832"/>
                    <a:pt x="10275" y="2164"/>
                  </a:cubicBezTo>
                  <a:cubicBezTo>
                    <a:pt x="10443" y="1352"/>
                    <a:pt x="10282" y="0"/>
                    <a:pt x="93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27"/>
            <p:cNvSpPr/>
            <p:nvPr/>
          </p:nvSpPr>
          <p:spPr>
            <a:xfrm>
              <a:off x="4606613" y="1878105"/>
              <a:ext cx="307647" cy="778959"/>
            </a:xfrm>
            <a:custGeom>
              <a:rect b="b" l="l" r="r" t="t"/>
              <a:pathLst>
                <a:path extrusionOk="0" h="26439" w="10442">
                  <a:moveTo>
                    <a:pt x="1107" y="0"/>
                  </a:moveTo>
                  <a:cubicBezTo>
                    <a:pt x="183" y="0"/>
                    <a:pt x="0" y="1324"/>
                    <a:pt x="168" y="2133"/>
                  </a:cubicBezTo>
                  <a:cubicBezTo>
                    <a:pt x="435" y="3834"/>
                    <a:pt x="568" y="5502"/>
                    <a:pt x="635" y="7203"/>
                  </a:cubicBezTo>
                  <a:lnTo>
                    <a:pt x="1469" y="17744"/>
                  </a:lnTo>
                  <a:cubicBezTo>
                    <a:pt x="1469" y="18478"/>
                    <a:pt x="1602" y="19179"/>
                    <a:pt x="1836" y="19879"/>
                  </a:cubicBezTo>
                  <a:cubicBezTo>
                    <a:pt x="2069" y="20446"/>
                    <a:pt x="2369" y="21013"/>
                    <a:pt x="2736" y="21514"/>
                  </a:cubicBezTo>
                  <a:cubicBezTo>
                    <a:pt x="3403" y="22581"/>
                    <a:pt x="4104" y="23615"/>
                    <a:pt x="4804" y="24682"/>
                  </a:cubicBezTo>
                  <a:cubicBezTo>
                    <a:pt x="4137" y="24716"/>
                    <a:pt x="3870" y="25717"/>
                    <a:pt x="4337" y="26184"/>
                  </a:cubicBezTo>
                  <a:cubicBezTo>
                    <a:pt x="4549" y="26355"/>
                    <a:pt x="4802" y="26438"/>
                    <a:pt x="5054" y="26438"/>
                  </a:cubicBezTo>
                  <a:cubicBezTo>
                    <a:pt x="5437" y="26438"/>
                    <a:pt x="5817" y="26246"/>
                    <a:pt x="6039" y="25883"/>
                  </a:cubicBezTo>
                  <a:cubicBezTo>
                    <a:pt x="6272" y="25550"/>
                    <a:pt x="6272" y="25116"/>
                    <a:pt x="6005" y="24816"/>
                  </a:cubicBezTo>
                  <a:cubicBezTo>
                    <a:pt x="5905" y="24682"/>
                    <a:pt x="5772" y="24616"/>
                    <a:pt x="5638" y="24549"/>
                  </a:cubicBezTo>
                  <a:cubicBezTo>
                    <a:pt x="5472" y="24382"/>
                    <a:pt x="5338" y="24182"/>
                    <a:pt x="5271" y="23982"/>
                  </a:cubicBezTo>
                  <a:cubicBezTo>
                    <a:pt x="4638" y="22714"/>
                    <a:pt x="4004" y="21447"/>
                    <a:pt x="3370" y="20179"/>
                  </a:cubicBezTo>
                  <a:lnTo>
                    <a:pt x="3370" y="20179"/>
                  </a:lnTo>
                  <a:cubicBezTo>
                    <a:pt x="4671" y="21247"/>
                    <a:pt x="5838" y="22448"/>
                    <a:pt x="6939" y="23715"/>
                  </a:cubicBezTo>
                  <a:cubicBezTo>
                    <a:pt x="6549" y="24346"/>
                    <a:pt x="6997" y="25112"/>
                    <a:pt x="7650" y="25112"/>
                  </a:cubicBezTo>
                  <a:cubicBezTo>
                    <a:pt x="7722" y="25112"/>
                    <a:pt x="7797" y="25103"/>
                    <a:pt x="7873" y="25083"/>
                  </a:cubicBezTo>
                  <a:cubicBezTo>
                    <a:pt x="8674" y="24916"/>
                    <a:pt x="8841" y="23882"/>
                    <a:pt x="8173" y="23448"/>
                  </a:cubicBezTo>
                  <a:cubicBezTo>
                    <a:pt x="7973" y="23315"/>
                    <a:pt x="7706" y="23281"/>
                    <a:pt x="7473" y="23148"/>
                  </a:cubicBezTo>
                  <a:cubicBezTo>
                    <a:pt x="7273" y="23048"/>
                    <a:pt x="7106" y="22915"/>
                    <a:pt x="6973" y="22748"/>
                  </a:cubicBezTo>
                  <a:cubicBezTo>
                    <a:pt x="6072" y="21714"/>
                    <a:pt x="5305" y="20580"/>
                    <a:pt x="4704" y="19379"/>
                  </a:cubicBezTo>
                  <a:lnTo>
                    <a:pt x="4704" y="19379"/>
                  </a:lnTo>
                  <a:cubicBezTo>
                    <a:pt x="5305" y="19946"/>
                    <a:pt x="5972" y="20446"/>
                    <a:pt x="6672" y="20913"/>
                  </a:cubicBezTo>
                  <a:cubicBezTo>
                    <a:pt x="7039" y="21147"/>
                    <a:pt x="7406" y="21347"/>
                    <a:pt x="7773" y="21547"/>
                  </a:cubicBezTo>
                  <a:cubicBezTo>
                    <a:pt x="7973" y="21647"/>
                    <a:pt x="8140" y="21747"/>
                    <a:pt x="8340" y="21814"/>
                  </a:cubicBezTo>
                  <a:cubicBezTo>
                    <a:pt x="8507" y="21847"/>
                    <a:pt x="8607" y="21880"/>
                    <a:pt x="8707" y="22047"/>
                  </a:cubicBezTo>
                  <a:cubicBezTo>
                    <a:pt x="8774" y="22181"/>
                    <a:pt x="8807" y="22314"/>
                    <a:pt x="8841" y="22481"/>
                  </a:cubicBezTo>
                  <a:cubicBezTo>
                    <a:pt x="8874" y="22581"/>
                    <a:pt x="8874" y="22648"/>
                    <a:pt x="8907" y="22748"/>
                  </a:cubicBezTo>
                  <a:cubicBezTo>
                    <a:pt x="9029" y="22992"/>
                    <a:pt x="9291" y="23152"/>
                    <a:pt x="9539" y="23152"/>
                  </a:cubicBezTo>
                  <a:cubicBezTo>
                    <a:pt x="9562" y="23152"/>
                    <a:pt x="9585" y="23151"/>
                    <a:pt x="9608" y="23148"/>
                  </a:cubicBezTo>
                  <a:cubicBezTo>
                    <a:pt x="9908" y="23148"/>
                    <a:pt x="10175" y="22948"/>
                    <a:pt x="10308" y="22714"/>
                  </a:cubicBezTo>
                  <a:cubicBezTo>
                    <a:pt x="10375" y="22548"/>
                    <a:pt x="10408" y="22381"/>
                    <a:pt x="10408" y="22247"/>
                  </a:cubicBezTo>
                  <a:cubicBezTo>
                    <a:pt x="10442" y="21647"/>
                    <a:pt x="10375" y="20613"/>
                    <a:pt x="9574" y="20580"/>
                  </a:cubicBezTo>
                  <a:cubicBezTo>
                    <a:pt x="9141" y="20580"/>
                    <a:pt x="8807" y="21080"/>
                    <a:pt x="9041" y="21413"/>
                  </a:cubicBezTo>
                  <a:lnTo>
                    <a:pt x="6205" y="19279"/>
                  </a:lnTo>
                  <a:cubicBezTo>
                    <a:pt x="5838" y="19045"/>
                    <a:pt x="5538" y="18745"/>
                    <a:pt x="5271" y="18445"/>
                  </a:cubicBezTo>
                  <a:cubicBezTo>
                    <a:pt x="5071" y="18144"/>
                    <a:pt x="4904" y="17811"/>
                    <a:pt x="4771" y="17477"/>
                  </a:cubicBezTo>
                  <a:cubicBezTo>
                    <a:pt x="2936" y="12841"/>
                    <a:pt x="2169" y="7870"/>
                    <a:pt x="2569" y="2900"/>
                  </a:cubicBezTo>
                  <a:cubicBezTo>
                    <a:pt x="2670" y="1866"/>
                    <a:pt x="2636" y="599"/>
                    <a:pt x="1736" y="165"/>
                  </a:cubicBezTo>
                  <a:cubicBezTo>
                    <a:pt x="1496" y="51"/>
                    <a:pt x="1288" y="0"/>
                    <a:pt x="11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27"/>
            <p:cNvSpPr/>
            <p:nvPr/>
          </p:nvSpPr>
          <p:spPr>
            <a:xfrm>
              <a:off x="3519821" y="1609640"/>
              <a:ext cx="724188" cy="1073319"/>
            </a:xfrm>
            <a:custGeom>
              <a:rect b="b" l="l" r="r" t="t"/>
              <a:pathLst>
                <a:path extrusionOk="0" h="36430" w="24580">
                  <a:moveTo>
                    <a:pt x="5894" y="1"/>
                  </a:moveTo>
                  <a:cubicBezTo>
                    <a:pt x="4648" y="1"/>
                    <a:pt x="3439" y="383"/>
                    <a:pt x="2664" y="1305"/>
                  </a:cubicBezTo>
                  <a:cubicBezTo>
                    <a:pt x="1763" y="2372"/>
                    <a:pt x="1596" y="3873"/>
                    <a:pt x="1696" y="5241"/>
                  </a:cubicBezTo>
                  <a:cubicBezTo>
                    <a:pt x="1996" y="9410"/>
                    <a:pt x="4198" y="13280"/>
                    <a:pt x="7200" y="16148"/>
                  </a:cubicBezTo>
                  <a:cubicBezTo>
                    <a:pt x="10202" y="19051"/>
                    <a:pt x="13938" y="21052"/>
                    <a:pt x="17774" y="22687"/>
                  </a:cubicBezTo>
                  <a:lnTo>
                    <a:pt x="6933" y="26122"/>
                  </a:lnTo>
                  <a:cubicBezTo>
                    <a:pt x="6143" y="26371"/>
                    <a:pt x="5307" y="26619"/>
                    <a:pt x="4497" y="26619"/>
                  </a:cubicBezTo>
                  <a:cubicBezTo>
                    <a:pt x="4111" y="26619"/>
                    <a:pt x="3730" y="26563"/>
                    <a:pt x="3364" y="26423"/>
                  </a:cubicBezTo>
                  <a:cubicBezTo>
                    <a:pt x="2997" y="26256"/>
                    <a:pt x="2630" y="26089"/>
                    <a:pt x="2230" y="26022"/>
                  </a:cubicBezTo>
                  <a:cubicBezTo>
                    <a:pt x="2186" y="26016"/>
                    <a:pt x="2142" y="26014"/>
                    <a:pt x="2099" y="26014"/>
                  </a:cubicBezTo>
                  <a:cubicBezTo>
                    <a:pt x="1165" y="26014"/>
                    <a:pt x="491" y="27357"/>
                    <a:pt x="1129" y="28090"/>
                  </a:cubicBezTo>
                  <a:cubicBezTo>
                    <a:pt x="1484" y="28101"/>
                    <a:pt x="1839" y="28106"/>
                    <a:pt x="2194" y="28106"/>
                  </a:cubicBezTo>
                  <a:cubicBezTo>
                    <a:pt x="6436" y="28106"/>
                    <a:pt x="10637" y="27372"/>
                    <a:pt x="14639" y="25956"/>
                  </a:cubicBezTo>
                  <a:lnTo>
                    <a:pt x="14639" y="25956"/>
                  </a:lnTo>
                  <a:cubicBezTo>
                    <a:pt x="10536" y="28224"/>
                    <a:pt x="6266" y="30159"/>
                    <a:pt x="1863" y="31760"/>
                  </a:cubicBezTo>
                  <a:cubicBezTo>
                    <a:pt x="1529" y="31860"/>
                    <a:pt x="1229" y="31993"/>
                    <a:pt x="962" y="32227"/>
                  </a:cubicBezTo>
                  <a:cubicBezTo>
                    <a:pt x="0" y="33111"/>
                    <a:pt x="822" y="34460"/>
                    <a:pt x="1831" y="34460"/>
                  </a:cubicBezTo>
                  <a:cubicBezTo>
                    <a:pt x="2116" y="34460"/>
                    <a:pt x="2417" y="34352"/>
                    <a:pt x="2697" y="34095"/>
                  </a:cubicBezTo>
                  <a:cubicBezTo>
                    <a:pt x="2930" y="33828"/>
                    <a:pt x="3131" y="33561"/>
                    <a:pt x="3331" y="33261"/>
                  </a:cubicBezTo>
                  <a:cubicBezTo>
                    <a:pt x="3798" y="32827"/>
                    <a:pt x="4331" y="32527"/>
                    <a:pt x="4965" y="32360"/>
                  </a:cubicBezTo>
                  <a:cubicBezTo>
                    <a:pt x="8501" y="31126"/>
                    <a:pt x="11937" y="29591"/>
                    <a:pt x="15273" y="27824"/>
                  </a:cubicBezTo>
                  <a:lnTo>
                    <a:pt x="15273" y="27824"/>
                  </a:lnTo>
                  <a:cubicBezTo>
                    <a:pt x="15072" y="27957"/>
                    <a:pt x="14906" y="28090"/>
                    <a:pt x="14772" y="28257"/>
                  </a:cubicBezTo>
                  <a:lnTo>
                    <a:pt x="14272" y="28691"/>
                  </a:lnTo>
                  <a:lnTo>
                    <a:pt x="11336" y="31326"/>
                  </a:lnTo>
                  <a:lnTo>
                    <a:pt x="9869" y="32627"/>
                  </a:lnTo>
                  <a:lnTo>
                    <a:pt x="9135" y="33294"/>
                  </a:lnTo>
                  <a:cubicBezTo>
                    <a:pt x="8968" y="33494"/>
                    <a:pt x="8768" y="33628"/>
                    <a:pt x="8501" y="33661"/>
                  </a:cubicBezTo>
                  <a:cubicBezTo>
                    <a:pt x="8368" y="33661"/>
                    <a:pt x="8201" y="33661"/>
                    <a:pt x="8067" y="33594"/>
                  </a:cubicBezTo>
                  <a:cubicBezTo>
                    <a:pt x="7939" y="33559"/>
                    <a:pt x="7813" y="33543"/>
                    <a:pt x="7689" y="33543"/>
                  </a:cubicBezTo>
                  <a:cubicBezTo>
                    <a:pt x="6751" y="33543"/>
                    <a:pt x="6001" y="34490"/>
                    <a:pt x="6266" y="35462"/>
                  </a:cubicBezTo>
                  <a:cubicBezTo>
                    <a:pt x="6299" y="35596"/>
                    <a:pt x="6366" y="35729"/>
                    <a:pt x="6466" y="35829"/>
                  </a:cubicBezTo>
                  <a:cubicBezTo>
                    <a:pt x="6566" y="35929"/>
                    <a:pt x="6666" y="35996"/>
                    <a:pt x="6800" y="36063"/>
                  </a:cubicBezTo>
                  <a:cubicBezTo>
                    <a:pt x="7233" y="36330"/>
                    <a:pt x="7734" y="36430"/>
                    <a:pt x="8268" y="36430"/>
                  </a:cubicBezTo>
                  <a:cubicBezTo>
                    <a:pt x="8801" y="36396"/>
                    <a:pt x="9268" y="36096"/>
                    <a:pt x="9468" y="35596"/>
                  </a:cubicBezTo>
                  <a:cubicBezTo>
                    <a:pt x="9535" y="35429"/>
                    <a:pt x="9568" y="35229"/>
                    <a:pt x="9568" y="35029"/>
                  </a:cubicBezTo>
                  <a:cubicBezTo>
                    <a:pt x="9568" y="34862"/>
                    <a:pt x="9502" y="34695"/>
                    <a:pt x="9602" y="34562"/>
                  </a:cubicBezTo>
                  <a:cubicBezTo>
                    <a:pt x="9735" y="34395"/>
                    <a:pt x="9869" y="34228"/>
                    <a:pt x="10035" y="34095"/>
                  </a:cubicBezTo>
                  <a:lnTo>
                    <a:pt x="10502" y="33628"/>
                  </a:lnTo>
                  <a:lnTo>
                    <a:pt x="12370" y="31693"/>
                  </a:lnTo>
                  <a:lnTo>
                    <a:pt x="17874" y="26089"/>
                  </a:lnTo>
                  <a:cubicBezTo>
                    <a:pt x="19375" y="24555"/>
                    <a:pt x="20943" y="22953"/>
                    <a:pt x="21844" y="20952"/>
                  </a:cubicBezTo>
                  <a:cubicBezTo>
                    <a:pt x="24579" y="14848"/>
                    <a:pt x="17941" y="9143"/>
                    <a:pt x="14272" y="5107"/>
                  </a:cubicBezTo>
                  <a:cubicBezTo>
                    <a:pt x="12504" y="3173"/>
                    <a:pt x="10536" y="1238"/>
                    <a:pt x="8067" y="371"/>
                  </a:cubicBezTo>
                  <a:cubicBezTo>
                    <a:pt x="7385" y="135"/>
                    <a:pt x="6633" y="1"/>
                    <a:pt x="58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27"/>
            <p:cNvSpPr/>
            <p:nvPr/>
          </p:nvSpPr>
          <p:spPr>
            <a:xfrm>
              <a:off x="3717192" y="1688365"/>
              <a:ext cx="452132" cy="540548"/>
            </a:xfrm>
            <a:custGeom>
              <a:rect b="b" l="l" r="r" t="t"/>
              <a:pathLst>
                <a:path extrusionOk="0" h="18347" w="15346">
                  <a:moveTo>
                    <a:pt x="134" y="0"/>
                  </a:moveTo>
                  <a:cubicBezTo>
                    <a:pt x="101" y="0"/>
                    <a:pt x="34" y="0"/>
                    <a:pt x="34" y="34"/>
                  </a:cubicBezTo>
                  <a:cubicBezTo>
                    <a:pt x="1" y="67"/>
                    <a:pt x="1" y="134"/>
                    <a:pt x="34" y="134"/>
                  </a:cubicBezTo>
                  <a:cubicBezTo>
                    <a:pt x="1735" y="1334"/>
                    <a:pt x="3203" y="2802"/>
                    <a:pt x="4371" y="4503"/>
                  </a:cubicBezTo>
                  <a:cubicBezTo>
                    <a:pt x="5571" y="6205"/>
                    <a:pt x="6639" y="7973"/>
                    <a:pt x="7640" y="9807"/>
                  </a:cubicBezTo>
                  <a:cubicBezTo>
                    <a:pt x="8173" y="10708"/>
                    <a:pt x="8674" y="11608"/>
                    <a:pt x="9207" y="12509"/>
                  </a:cubicBezTo>
                  <a:cubicBezTo>
                    <a:pt x="9741" y="13410"/>
                    <a:pt x="10375" y="14277"/>
                    <a:pt x="11109" y="15011"/>
                  </a:cubicBezTo>
                  <a:cubicBezTo>
                    <a:pt x="11509" y="15445"/>
                    <a:pt x="12043" y="15711"/>
                    <a:pt x="12610" y="15711"/>
                  </a:cubicBezTo>
                  <a:cubicBezTo>
                    <a:pt x="12777" y="15711"/>
                    <a:pt x="12910" y="15678"/>
                    <a:pt x="13010" y="15678"/>
                  </a:cubicBezTo>
                  <a:lnTo>
                    <a:pt x="13777" y="15678"/>
                  </a:lnTo>
                  <a:lnTo>
                    <a:pt x="14111" y="15778"/>
                  </a:lnTo>
                  <a:cubicBezTo>
                    <a:pt x="14578" y="15912"/>
                    <a:pt x="14911" y="16278"/>
                    <a:pt x="15045" y="16745"/>
                  </a:cubicBezTo>
                  <a:cubicBezTo>
                    <a:pt x="15145" y="17246"/>
                    <a:pt x="15178" y="17780"/>
                    <a:pt x="15078" y="18280"/>
                  </a:cubicBezTo>
                  <a:cubicBezTo>
                    <a:pt x="15078" y="18313"/>
                    <a:pt x="15112" y="18313"/>
                    <a:pt x="15112" y="18347"/>
                  </a:cubicBezTo>
                  <a:cubicBezTo>
                    <a:pt x="15145" y="18347"/>
                    <a:pt x="15145" y="18313"/>
                    <a:pt x="15178" y="18313"/>
                  </a:cubicBezTo>
                  <a:cubicBezTo>
                    <a:pt x="15312" y="17813"/>
                    <a:pt x="15345" y="17246"/>
                    <a:pt x="15278" y="16712"/>
                  </a:cubicBezTo>
                  <a:cubicBezTo>
                    <a:pt x="15145" y="16145"/>
                    <a:pt x="14778" y="15678"/>
                    <a:pt x="14211" y="15478"/>
                  </a:cubicBezTo>
                  <a:lnTo>
                    <a:pt x="13811" y="15378"/>
                  </a:lnTo>
                  <a:lnTo>
                    <a:pt x="13377" y="15344"/>
                  </a:lnTo>
                  <a:lnTo>
                    <a:pt x="12610" y="15344"/>
                  </a:lnTo>
                  <a:cubicBezTo>
                    <a:pt x="12109" y="15344"/>
                    <a:pt x="11676" y="15111"/>
                    <a:pt x="11342" y="14744"/>
                  </a:cubicBezTo>
                  <a:cubicBezTo>
                    <a:pt x="10642" y="14010"/>
                    <a:pt x="10008" y="13210"/>
                    <a:pt x="9508" y="12309"/>
                  </a:cubicBezTo>
                  <a:cubicBezTo>
                    <a:pt x="8974" y="11442"/>
                    <a:pt x="8473" y="10541"/>
                    <a:pt x="7940" y="9640"/>
                  </a:cubicBezTo>
                  <a:cubicBezTo>
                    <a:pt x="6939" y="7806"/>
                    <a:pt x="5805" y="6038"/>
                    <a:pt x="4604" y="4337"/>
                  </a:cubicBezTo>
                  <a:cubicBezTo>
                    <a:pt x="3403" y="2635"/>
                    <a:pt x="1869" y="1168"/>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27"/>
            <p:cNvSpPr/>
            <p:nvPr/>
          </p:nvSpPr>
          <p:spPr>
            <a:xfrm>
              <a:off x="4330459" y="1230896"/>
              <a:ext cx="58012" cy="154295"/>
            </a:xfrm>
            <a:custGeom>
              <a:rect b="b" l="l" r="r" t="t"/>
              <a:pathLst>
                <a:path extrusionOk="0" h="5237" w="1969">
                  <a:moveTo>
                    <a:pt x="856" y="1"/>
                  </a:moveTo>
                  <a:cubicBezTo>
                    <a:pt x="628" y="1"/>
                    <a:pt x="427" y="146"/>
                    <a:pt x="334" y="516"/>
                  </a:cubicBezTo>
                  <a:cubicBezTo>
                    <a:pt x="67" y="1617"/>
                    <a:pt x="1" y="2818"/>
                    <a:pt x="234" y="3952"/>
                  </a:cubicBezTo>
                  <a:cubicBezTo>
                    <a:pt x="267" y="4453"/>
                    <a:pt x="501" y="4886"/>
                    <a:pt x="901" y="5186"/>
                  </a:cubicBezTo>
                  <a:cubicBezTo>
                    <a:pt x="968" y="5220"/>
                    <a:pt x="1051" y="5236"/>
                    <a:pt x="1135" y="5236"/>
                  </a:cubicBezTo>
                  <a:cubicBezTo>
                    <a:pt x="1218" y="5236"/>
                    <a:pt x="1302" y="5220"/>
                    <a:pt x="1368" y="5186"/>
                  </a:cubicBezTo>
                  <a:cubicBezTo>
                    <a:pt x="1468" y="5086"/>
                    <a:pt x="1502" y="5020"/>
                    <a:pt x="1568" y="4920"/>
                  </a:cubicBezTo>
                  <a:cubicBezTo>
                    <a:pt x="1969" y="3919"/>
                    <a:pt x="1969" y="2818"/>
                    <a:pt x="1969" y="1717"/>
                  </a:cubicBezTo>
                  <a:cubicBezTo>
                    <a:pt x="1969" y="1484"/>
                    <a:pt x="1969" y="1250"/>
                    <a:pt x="1902" y="1017"/>
                  </a:cubicBezTo>
                  <a:cubicBezTo>
                    <a:pt x="1815" y="516"/>
                    <a:pt x="1287" y="1"/>
                    <a:pt x="856" y="1"/>
                  </a:cubicBezTo>
                  <a:close/>
                </a:path>
              </a:pathLst>
            </a:custGeom>
            <a:solidFill>
              <a:srgbClr val="231F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27"/>
            <p:cNvSpPr/>
            <p:nvPr/>
          </p:nvSpPr>
          <p:spPr>
            <a:xfrm>
              <a:off x="4328485" y="1227037"/>
              <a:ext cx="64906" cy="163517"/>
            </a:xfrm>
            <a:custGeom>
              <a:rect b="b" l="l" r="r" t="t"/>
              <a:pathLst>
                <a:path extrusionOk="0" h="5550" w="2203">
                  <a:moveTo>
                    <a:pt x="908" y="278"/>
                  </a:moveTo>
                  <a:cubicBezTo>
                    <a:pt x="975" y="278"/>
                    <a:pt x="1043" y="300"/>
                    <a:pt x="1102" y="347"/>
                  </a:cubicBezTo>
                  <a:cubicBezTo>
                    <a:pt x="1302" y="447"/>
                    <a:pt x="1502" y="581"/>
                    <a:pt x="1635" y="748"/>
                  </a:cubicBezTo>
                  <a:cubicBezTo>
                    <a:pt x="1735" y="948"/>
                    <a:pt x="1836" y="1148"/>
                    <a:pt x="1869" y="1381"/>
                  </a:cubicBezTo>
                  <a:cubicBezTo>
                    <a:pt x="1936" y="2349"/>
                    <a:pt x="1869" y="3349"/>
                    <a:pt x="1669" y="4317"/>
                  </a:cubicBezTo>
                  <a:cubicBezTo>
                    <a:pt x="1635" y="4517"/>
                    <a:pt x="1535" y="4750"/>
                    <a:pt x="1435" y="4984"/>
                  </a:cubicBezTo>
                  <a:cubicBezTo>
                    <a:pt x="1402" y="5084"/>
                    <a:pt x="1369" y="5151"/>
                    <a:pt x="1302" y="5151"/>
                  </a:cubicBezTo>
                  <a:cubicBezTo>
                    <a:pt x="1268" y="5167"/>
                    <a:pt x="1235" y="5176"/>
                    <a:pt x="1202" y="5176"/>
                  </a:cubicBezTo>
                  <a:cubicBezTo>
                    <a:pt x="1168" y="5176"/>
                    <a:pt x="1135" y="5167"/>
                    <a:pt x="1102" y="5151"/>
                  </a:cubicBezTo>
                  <a:cubicBezTo>
                    <a:pt x="735" y="4884"/>
                    <a:pt x="501" y="4484"/>
                    <a:pt x="501" y="4050"/>
                  </a:cubicBezTo>
                  <a:lnTo>
                    <a:pt x="401" y="4050"/>
                  </a:lnTo>
                  <a:cubicBezTo>
                    <a:pt x="201" y="3083"/>
                    <a:pt x="234" y="2082"/>
                    <a:pt x="435" y="1114"/>
                  </a:cubicBezTo>
                  <a:cubicBezTo>
                    <a:pt x="435" y="881"/>
                    <a:pt x="501" y="681"/>
                    <a:pt x="601" y="481"/>
                  </a:cubicBezTo>
                  <a:cubicBezTo>
                    <a:pt x="666" y="351"/>
                    <a:pt x="786" y="278"/>
                    <a:pt x="908" y="278"/>
                  </a:cubicBezTo>
                  <a:close/>
                  <a:moveTo>
                    <a:pt x="881" y="1"/>
                  </a:moveTo>
                  <a:cubicBezTo>
                    <a:pt x="842" y="1"/>
                    <a:pt x="804" y="5"/>
                    <a:pt x="768" y="14"/>
                  </a:cubicBezTo>
                  <a:cubicBezTo>
                    <a:pt x="601" y="47"/>
                    <a:pt x="468" y="147"/>
                    <a:pt x="401" y="314"/>
                  </a:cubicBezTo>
                  <a:cubicBezTo>
                    <a:pt x="301" y="547"/>
                    <a:pt x="201" y="814"/>
                    <a:pt x="168" y="1081"/>
                  </a:cubicBezTo>
                  <a:cubicBezTo>
                    <a:pt x="1" y="2048"/>
                    <a:pt x="1" y="3083"/>
                    <a:pt x="201" y="4083"/>
                  </a:cubicBezTo>
                  <a:lnTo>
                    <a:pt x="101" y="4083"/>
                  </a:lnTo>
                  <a:cubicBezTo>
                    <a:pt x="134" y="4350"/>
                    <a:pt x="234" y="4617"/>
                    <a:pt x="334" y="4850"/>
                  </a:cubicBezTo>
                  <a:cubicBezTo>
                    <a:pt x="468" y="5117"/>
                    <a:pt x="701" y="5351"/>
                    <a:pt x="968" y="5484"/>
                  </a:cubicBezTo>
                  <a:cubicBezTo>
                    <a:pt x="1056" y="5528"/>
                    <a:pt x="1149" y="5549"/>
                    <a:pt x="1240" y="5549"/>
                  </a:cubicBezTo>
                  <a:cubicBezTo>
                    <a:pt x="1492" y="5549"/>
                    <a:pt x="1729" y="5387"/>
                    <a:pt x="1802" y="5117"/>
                  </a:cubicBezTo>
                  <a:cubicBezTo>
                    <a:pt x="1902" y="4884"/>
                    <a:pt x="1969" y="4617"/>
                    <a:pt x="2036" y="4383"/>
                  </a:cubicBezTo>
                  <a:cubicBezTo>
                    <a:pt x="2136" y="3850"/>
                    <a:pt x="2202" y="3349"/>
                    <a:pt x="2202" y="2849"/>
                  </a:cubicBezTo>
                  <a:cubicBezTo>
                    <a:pt x="2202" y="2315"/>
                    <a:pt x="2202" y="1848"/>
                    <a:pt x="2136" y="1315"/>
                  </a:cubicBezTo>
                  <a:cubicBezTo>
                    <a:pt x="2069" y="781"/>
                    <a:pt x="1702" y="281"/>
                    <a:pt x="1202" y="80"/>
                  </a:cubicBezTo>
                  <a:cubicBezTo>
                    <a:pt x="1104" y="32"/>
                    <a:pt x="989"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27"/>
            <p:cNvSpPr/>
            <p:nvPr/>
          </p:nvSpPr>
          <p:spPr>
            <a:xfrm>
              <a:off x="4910315" y="1230896"/>
              <a:ext cx="58012" cy="154295"/>
            </a:xfrm>
            <a:custGeom>
              <a:rect b="b" l="l" r="r" t="t"/>
              <a:pathLst>
                <a:path extrusionOk="0" h="5237" w="1969">
                  <a:moveTo>
                    <a:pt x="848" y="1"/>
                  </a:moveTo>
                  <a:cubicBezTo>
                    <a:pt x="624" y="1"/>
                    <a:pt x="427" y="146"/>
                    <a:pt x="334" y="516"/>
                  </a:cubicBezTo>
                  <a:cubicBezTo>
                    <a:pt x="34" y="1617"/>
                    <a:pt x="0" y="2818"/>
                    <a:pt x="200" y="3952"/>
                  </a:cubicBezTo>
                  <a:cubicBezTo>
                    <a:pt x="267" y="4453"/>
                    <a:pt x="501" y="4886"/>
                    <a:pt x="901" y="5186"/>
                  </a:cubicBezTo>
                  <a:cubicBezTo>
                    <a:pt x="968" y="5220"/>
                    <a:pt x="1051" y="5236"/>
                    <a:pt x="1134" y="5236"/>
                  </a:cubicBezTo>
                  <a:cubicBezTo>
                    <a:pt x="1218" y="5236"/>
                    <a:pt x="1301" y="5220"/>
                    <a:pt x="1368" y="5186"/>
                  </a:cubicBezTo>
                  <a:cubicBezTo>
                    <a:pt x="1435" y="5086"/>
                    <a:pt x="1501" y="5020"/>
                    <a:pt x="1535" y="4920"/>
                  </a:cubicBezTo>
                  <a:cubicBezTo>
                    <a:pt x="1968" y="3919"/>
                    <a:pt x="1968" y="2818"/>
                    <a:pt x="1968" y="1717"/>
                  </a:cubicBezTo>
                  <a:cubicBezTo>
                    <a:pt x="1968" y="1484"/>
                    <a:pt x="1935" y="1250"/>
                    <a:pt x="1902" y="1017"/>
                  </a:cubicBezTo>
                  <a:cubicBezTo>
                    <a:pt x="1793" y="516"/>
                    <a:pt x="1271" y="1"/>
                    <a:pt x="848" y="1"/>
                  </a:cubicBezTo>
                  <a:close/>
                </a:path>
              </a:pathLst>
            </a:custGeom>
            <a:solidFill>
              <a:srgbClr val="231F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27"/>
            <p:cNvSpPr/>
            <p:nvPr/>
          </p:nvSpPr>
          <p:spPr>
            <a:xfrm>
              <a:off x="4908341" y="1227037"/>
              <a:ext cx="63904" cy="163517"/>
            </a:xfrm>
            <a:custGeom>
              <a:rect b="b" l="l" r="r" t="t"/>
              <a:pathLst>
                <a:path extrusionOk="0" h="5550" w="2169">
                  <a:moveTo>
                    <a:pt x="908" y="278"/>
                  </a:moveTo>
                  <a:cubicBezTo>
                    <a:pt x="975" y="278"/>
                    <a:pt x="1042" y="300"/>
                    <a:pt x="1101" y="347"/>
                  </a:cubicBezTo>
                  <a:cubicBezTo>
                    <a:pt x="1302" y="447"/>
                    <a:pt x="1468" y="581"/>
                    <a:pt x="1602" y="748"/>
                  </a:cubicBezTo>
                  <a:cubicBezTo>
                    <a:pt x="1735" y="948"/>
                    <a:pt x="1835" y="1148"/>
                    <a:pt x="1835" y="1381"/>
                  </a:cubicBezTo>
                  <a:cubicBezTo>
                    <a:pt x="1902" y="2349"/>
                    <a:pt x="1869" y="3349"/>
                    <a:pt x="1668" y="4317"/>
                  </a:cubicBezTo>
                  <a:cubicBezTo>
                    <a:pt x="1602" y="4517"/>
                    <a:pt x="1535" y="4750"/>
                    <a:pt x="1435" y="4984"/>
                  </a:cubicBezTo>
                  <a:cubicBezTo>
                    <a:pt x="1402" y="5084"/>
                    <a:pt x="1335" y="5151"/>
                    <a:pt x="1302" y="5151"/>
                  </a:cubicBezTo>
                  <a:cubicBezTo>
                    <a:pt x="1268" y="5167"/>
                    <a:pt x="1235" y="5176"/>
                    <a:pt x="1201" y="5176"/>
                  </a:cubicBezTo>
                  <a:cubicBezTo>
                    <a:pt x="1168" y="5176"/>
                    <a:pt x="1135" y="5167"/>
                    <a:pt x="1101" y="5151"/>
                  </a:cubicBezTo>
                  <a:cubicBezTo>
                    <a:pt x="734" y="4884"/>
                    <a:pt x="501" y="4484"/>
                    <a:pt x="501" y="4050"/>
                  </a:cubicBezTo>
                  <a:lnTo>
                    <a:pt x="368" y="4083"/>
                  </a:lnTo>
                  <a:cubicBezTo>
                    <a:pt x="201" y="3116"/>
                    <a:pt x="201" y="2115"/>
                    <a:pt x="401" y="1148"/>
                  </a:cubicBezTo>
                  <a:cubicBezTo>
                    <a:pt x="434" y="914"/>
                    <a:pt x="501" y="681"/>
                    <a:pt x="601" y="481"/>
                  </a:cubicBezTo>
                  <a:cubicBezTo>
                    <a:pt x="666" y="351"/>
                    <a:pt x="786" y="278"/>
                    <a:pt x="908" y="278"/>
                  </a:cubicBezTo>
                  <a:close/>
                  <a:moveTo>
                    <a:pt x="881" y="1"/>
                  </a:moveTo>
                  <a:cubicBezTo>
                    <a:pt x="842" y="1"/>
                    <a:pt x="804" y="5"/>
                    <a:pt x="768" y="14"/>
                  </a:cubicBezTo>
                  <a:cubicBezTo>
                    <a:pt x="601" y="47"/>
                    <a:pt x="468" y="147"/>
                    <a:pt x="401" y="314"/>
                  </a:cubicBezTo>
                  <a:cubicBezTo>
                    <a:pt x="267" y="547"/>
                    <a:pt x="201" y="814"/>
                    <a:pt x="167" y="1081"/>
                  </a:cubicBezTo>
                  <a:cubicBezTo>
                    <a:pt x="1" y="2082"/>
                    <a:pt x="1" y="3083"/>
                    <a:pt x="201" y="4083"/>
                  </a:cubicBezTo>
                  <a:lnTo>
                    <a:pt x="101" y="4117"/>
                  </a:lnTo>
                  <a:cubicBezTo>
                    <a:pt x="134" y="4383"/>
                    <a:pt x="201" y="4617"/>
                    <a:pt x="334" y="4884"/>
                  </a:cubicBezTo>
                  <a:cubicBezTo>
                    <a:pt x="468" y="5151"/>
                    <a:pt x="668" y="5351"/>
                    <a:pt x="935" y="5484"/>
                  </a:cubicBezTo>
                  <a:cubicBezTo>
                    <a:pt x="1023" y="5528"/>
                    <a:pt x="1115" y="5549"/>
                    <a:pt x="1206" y="5549"/>
                  </a:cubicBezTo>
                  <a:cubicBezTo>
                    <a:pt x="1459" y="5549"/>
                    <a:pt x="1695" y="5387"/>
                    <a:pt x="1769" y="5117"/>
                  </a:cubicBezTo>
                  <a:cubicBezTo>
                    <a:pt x="1869" y="4884"/>
                    <a:pt x="1969" y="4650"/>
                    <a:pt x="2035" y="4383"/>
                  </a:cubicBezTo>
                  <a:cubicBezTo>
                    <a:pt x="2135" y="3883"/>
                    <a:pt x="2169" y="3383"/>
                    <a:pt x="2169" y="2849"/>
                  </a:cubicBezTo>
                  <a:cubicBezTo>
                    <a:pt x="2169" y="2349"/>
                    <a:pt x="2169" y="1848"/>
                    <a:pt x="2135" y="1348"/>
                  </a:cubicBezTo>
                  <a:cubicBezTo>
                    <a:pt x="2102" y="1048"/>
                    <a:pt x="2002" y="814"/>
                    <a:pt x="1835" y="581"/>
                  </a:cubicBezTo>
                  <a:cubicBezTo>
                    <a:pt x="1668" y="347"/>
                    <a:pt x="1468" y="180"/>
                    <a:pt x="1201" y="80"/>
                  </a:cubicBezTo>
                  <a:cubicBezTo>
                    <a:pt x="1104" y="32"/>
                    <a:pt x="988"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27"/>
            <p:cNvSpPr/>
            <p:nvPr/>
          </p:nvSpPr>
          <p:spPr>
            <a:xfrm>
              <a:off x="4888690" y="1093777"/>
              <a:ext cx="224092" cy="160482"/>
            </a:xfrm>
            <a:custGeom>
              <a:rect b="b" l="l" r="r" t="t"/>
              <a:pathLst>
                <a:path extrusionOk="0" h="5447" w="7606">
                  <a:moveTo>
                    <a:pt x="501" y="0"/>
                  </a:moveTo>
                  <a:cubicBezTo>
                    <a:pt x="0" y="0"/>
                    <a:pt x="0" y="734"/>
                    <a:pt x="501" y="734"/>
                  </a:cubicBezTo>
                  <a:cubicBezTo>
                    <a:pt x="1235" y="734"/>
                    <a:pt x="1969" y="834"/>
                    <a:pt x="2669" y="1034"/>
                  </a:cubicBezTo>
                  <a:cubicBezTo>
                    <a:pt x="3403" y="1201"/>
                    <a:pt x="4070" y="1468"/>
                    <a:pt x="4737" y="1868"/>
                  </a:cubicBezTo>
                  <a:cubicBezTo>
                    <a:pt x="5371" y="2235"/>
                    <a:pt x="5905" y="2735"/>
                    <a:pt x="6372" y="3336"/>
                  </a:cubicBezTo>
                  <a:cubicBezTo>
                    <a:pt x="6805" y="3936"/>
                    <a:pt x="7106" y="4603"/>
                    <a:pt x="7306" y="5337"/>
                  </a:cubicBezTo>
                  <a:cubicBezTo>
                    <a:pt x="7306" y="5392"/>
                    <a:pt x="7372" y="5446"/>
                    <a:pt x="7433" y="5446"/>
                  </a:cubicBezTo>
                  <a:cubicBezTo>
                    <a:pt x="7447" y="5446"/>
                    <a:pt x="7460" y="5443"/>
                    <a:pt x="7472" y="5437"/>
                  </a:cubicBezTo>
                  <a:cubicBezTo>
                    <a:pt x="7539" y="5437"/>
                    <a:pt x="7606" y="5337"/>
                    <a:pt x="7573" y="5271"/>
                  </a:cubicBezTo>
                  <a:cubicBezTo>
                    <a:pt x="7406" y="4470"/>
                    <a:pt x="7106" y="3736"/>
                    <a:pt x="6672" y="3069"/>
                  </a:cubicBezTo>
                  <a:cubicBezTo>
                    <a:pt x="6238" y="2402"/>
                    <a:pt x="5671" y="1835"/>
                    <a:pt x="5004" y="1401"/>
                  </a:cubicBezTo>
                  <a:cubicBezTo>
                    <a:pt x="4337" y="967"/>
                    <a:pt x="3603" y="634"/>
                    <a:pt x="2869" y="400"/>
                  </a:cubicBezTo>
                  <a:cubicBezTo>
                    <a:pt x="2102" y="167"/>
                    <a:pt x="1301" y="33"/>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27"/>
            <p:cNvSpPr/>
            <p:nvPr/>
          </p:nvSpPr>
          <p:spPr>
            <a:xfrm>
              <a:off x="4162403" y="1092775"/>
              <a:ext cx="221146" cy="161219"/>
            </a:xfrm>
            <a:custGeom>
              <a:rect b="b" l="l" r="r" t="t"/>
              <a:pathLst>
                <a:path extrusionOk="0" h="5472" w="7506">
                  <a:moveTo>
                    <a:pt x="7106" y="1"/>
                  </a:moveTo>
                  <a:cubicBezTo>
                    <a:pt x="6305" y="67"/>
                    <a:pt x="5538" y="201"/>
                    <a:pt x="4771" y="434"/>
                  </a:cubicBezTo>
                  <a:cubicBezTo>
                    <a:pt x="4003" y="668"/>
                    <a:pt x="3270" y="1001"/>
                    <a:pt x="2602" y="1435"/>
                  </a:cubicBezTo>
                  <a:cubicBezTo>
                    <a:pt x="1935" y="1869"/>
                    <a:pt x="1368" y="2436"/>
                    <a:pt x="935" y="3103"/>
                  </a:cubicBezTo>
                  <a:cubicBezTo>
                    <a:pt x="501" y="3770"/>
                    <a:pt x="167" y="4504"/>
                    <a:pt x="34" y="5271"/>
                  </a:cubicBezTo>
                  <a:cubicBezTo>
                    <a:pt x="1" y="5371"/>
                    <a:pt x="34" y="5438"/>
                    <a:pt x="134" y="5471"/>
                  </a:cubicBezTo>
                  <a:cubicBezTo>
                    <a:pt x="201" y="5471"/>
                    <a:pt x="301" y="5438"/>
                    <a:pt x="301" y="5371"/>
                  </a:cubicBezTo>
                  <a:cubicBezTo>
                    <a:pt x="501" y="4637"/>
                    <a:pt x="801" y="3970"/>
                    <a:pt x="1235" y="3370"/>
                  </a:cubicBezTo>
                  <a:cubicBezTo>
                    <a:pt x="1702" y="2769"/>
                    <a:pt x="2235" y="2269"/>
                    <a:pt x="2869" y="1869"/>
                  </a:cubicBezTo>
                  <a:cubicBezTo>
                    <a:pt x="3536" y="1502"/>
                    <a:pt x="4204" y="1235"/>
                    <a:pt x="4937" y="1035"/>
                  </a:cubicBezTo>
                  <a:cubicBezTo>
                    <a:pt x="5638" y="868"/>
                    <a:pt x="6372" y="768"/>
                    <a:pt x="7106" y="735"/>
                  </a:cubicBezTo>
                  <a:lnTo>
                    <a:pt x="7172" y="735"/>
                  </a:lnTo>
                  <a:cubicBezTo>
                    <a:pt x="7339" y="735"/>
                    <a:pt x="7506" y="568"/>
                    <a:pt x="7506" y="368"/>
                  </a:cubicBezTo>
                  <a:cubicBezTo>
                    <a:pt x="7473" y="167"/>
                    <a:pt x="7306" y="1"/>
                    <a:pt x="710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27"/>
            <p:cNvSpPr/>
            <p:nvPr/>
          </p:nvSpPr>
          <p:spPr>
            <a:xfrm>
              <a:off x="4357005" y="1839715"/>
              <a:ext cx="12787" cy="57010"/>
            </a:xfrm>
            <a:custGeom>
              <a:rect b="b" l="l" r="r" t="t"/>
              <a:pathLst>
                <a:path extrusionOk="0" fill="none" h="1935" w="434">
                  <a:moveTo>
                    <a:pt x="434" y="0"/>
                  </a:moveTo>
                  <a:cubicBezTo>
                    <a:pt x="134" y="601"/>
                    <a:pt x="0" y="1268"/>
                    <a:pt x="67" y="1935"/>
                  </a:cubicBezTo>
                </a:path>
              </a:pathLst>
            </a:custGeom>
            <a:no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27"/>
            <p:cNvSpPr/>
            <p:nvPr/>
          </p:nvSpPr>
          <p:spPr>
            <a:xfrm>
              <a:off x="4443478" y="1848554"/>
              <a:ext cx="12816" cy="50145"/>
            </a:xfrm>
            <a:custGeom>
              <a:rect b="b" l="l" r="r" t="t"/>
              <a:pathLst>
                <a:path extrusionOk="0" fill="none" h="1702" w="435">
                  <a:moveTo>
                    <a:pt x="401" y="0"/>
                  </a:moveTo>
                  <a:cubicBezTo>
                    <a:pt x="434" y="601"/>
                    <a:pt x="301" y="1201"/>
                    <a:pt x="1" y="1702"/>
                  </a:cubicBezTo>
                </a:path>
              </a:pathLst>
            </a:custGeom>
            <a:no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27"/>
            <p:cNvSpPr/>
            <p:nvPr/>
          </p:nvSpPr>
          <p:spPr>
            <a:xfrm>
              <a:off x="4586962" y="1864287"/>
              <a:ext cx="9870" cy="51117"/>
            </a:xfrm>
            <a:custGeom>
              <a:rect b="b" l="l" r="r" t="t"/>
              <a:pathLst>
                <a:path extrusionOk="0" fill="none" h="1735" w="335">
                  <a:moveTo>
                    <a:pt x="334" y="0"/>
                  </a:moveTo>
                  <a:cubicBezTo>
                    <a:pt x="101" y="534"/>
                    <a:pt x="1" y="1134"/>
                    <a:pt x="34" y="1735"/>
                  </a:cubicBezTo>
                </a:path>
              </a:pathLst>
            </a:custGeom>
            <a:no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27"/>
            <p:cNvSpPr/>
            <p:nvPr/>
          </p:nvSpPr>
          <p:spPr>
            <a:xfrm>
              <a:off x="4680329" y="1867233"/>
              <a:ext cx="5922" cy="35414"/>
            </a:xfrm>
            <a:custGeom>
              <a:rect b="b" l="l" r="r" t="t"/>
              <a:pathLst>
                <a:path extrusionOk="0" fill="none" h="1202" w="201">
                  <a:moveTo>
                    <a:pt x="1" y="0"/>
                  </a:moveTo>
                  <a:cubicBezTo>
                    <a:pt x="101" y="400"/>
                    <a:pt x="168" y="801"/>
                    <a:pt x="201" y="1201"/>
                  </a:cubicBezTo>
                </a:path>
              </a:pathLst>
            </a:custGeom>
            <a:noFill/>
            <a:ln cap="rnd" cmpd="sng" w="9525">
              <a:solidFill>
                <a:srgbClr val="1C1A1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grpSp>
        <p:nvGrpSpPr>
          <p:cNvPr id="1618" name="Google Shape;1618;p3"/>
          <p:cNvGrpSpPr/>
          <p:nvPr/>
        </p:nvGrpSpPr>
        <p:grpSpPr>
          <a:xfrm>
            <a:off x="1704999" y="1294522"/>
            <a:ext cx="648601" cy="659590"/>
            <a:chOff x="451814" y="2209625"/>
            <a:chExt cx="873890" cy="888696"/>
          </a:xfrm>
        </p:grpSpPr>
        <p:sp>
          <p:nvSpPr>
            <p:cNvPr id="1619" name="Google Shape;1619;p3"/>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3"/>
          <p:cNvGrpSpPr/>
          <p:nvPr/>
        </p:nvGrpSpPr>
        <p:grpSpPr>
          <a:xfrm>
            <a:off x="4216295" y="1275938"/>
            <a:ext cx="711412" cy="696758"/>
            <a:chOff x="1497832" y="2531913"/>
            <a:chExt cx="958517" cy="938775"/>
          </a:xfrm>
        </p:grpSpPr>
        <p:sp>
          <p:nvSpPr>
            <p:cNvPr id="1622" name="Google Shape;1622;p3"/>
            <p:cNvSpPr/>
            <p:nvPr/>
          </p:nvSpPr>
          <p:spPr>
            <a:xfrm>
              <a:off x="1601706" y="2531913"/>
              <a:ext cx="854643" cy="876494"/>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
            <p:cNvSpPr/>
            <p:nvPr/>
          </p:nvSpPr>
          <p:spPr>
            <a:xfrm>
              <a:off x="1497832" y="2594195"/>
              <a:ext cx="854643" cy="876493"/>
            </a:xfrm>
            <a:custGeom>
              <a:rect b="b" l="l" r="r" t="t"/>
              <a:pathLst>
                <a:path extrusionOk="0" h="24950" w="24328">
                  <a:moveTo>
                    <a:pt x="5180" y="1240"/>
                  </a:moveTo>
                  <a:cubicBezTo>
                    <a:pt x="2404" y="3234"/>
                    <a:pt x="131" y="9582"/>
                    <a:pt x="5" y="13004"/>
                  </a:cubicBezTo>
                  <a:cubicBezTo>
                    <a:pt x="-121" y="16426"/>
                    <a:pt x="2410" y="19782"/>
                    <a:pt x="4422" y="21772"/>
                  </a:cubicBezTo>
                  <a:cubicBezTo>
                    <a:pt x="6434" y="23762"/>
                    <a:pt x="9702" y="24856"/>
                    <a:pt x="12075" y="24946"/>
                  </a:cubicBezTo>
                  <a:cubicBezTo>
                    <a:pt x="14448" y="25036"/>
                    <a:pt x="16758" y="23557"/>
                    <a:pt x="18660" y="22314"/>
                  </a:cubicBezTo>
                  <a:cubicBezTo>
                    <a:pt x="20562" y="21071"/>
                    <a:pt x="22656" y="19974"/>
                    <a:pt x="23488" y="17486"/>
                  </a:cubicBezTo>
                  <a:cubicBezTo>
                    <a:pt x="24320" y="14998"/>
                    <a:pt x="24791" y="10128"/>
                    <a:pt x="23653" y="7387"/>
                  </a:cubicBezTo>
                  <a:cubicBezTo>
                    <a:pt x="22515" y="4647"/>
                    <a:pt x="19738" y="2068"/>
                    <a:pt x="16659" y="1043"/>
                  </a:cubicBezTo>
                  <a:cubicBezTo>
                    <a:pt x="13580" y="19"/>
                    <a:pt x="7956" y="-753"/>
                    <a:pt x="5180" y="124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3"/>
          <p:cNvGrpSpPr/>
          <p:nvPr/>
        </p:nvGrpSpPr>
        <p:grpSpPr>
          <a:xfrm>
            <a:off x="2751327" y="2900789"/>
            <a:ext cx="666096" cy="676500"/>
            <a:chOff x="124550" y="3420216"/>
            <a:chExt cx="897461" cy="911479"/>
          </a:xfrm>
        </p:grpSpPr>
        <p:sp>
          <p:nvSpPr>
            <p:cNvPr id="1625" name="Google Shape;1625;p3"/>
            <p:cNvSpPr/>
            <p:nvPr/>
          </p:nvSpPr>
          <p:spPr>
            <a:xfrm>
              <a:off x="204852" y="3420216"/>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
            <p:cNvSpPr/>
            <p:nvPr/>
          </p:nvSpPr>
          <p:spPr>
            <a:xfrm>
              <a:off x="124550" y="3505191"/>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3"/>
          <p:cNvGrpSpPr/>
          <p:nvPr/>
        </p:nvGrpSpPr>
        <p:grpSpPr>
          <a:xfrm>
            <a:off x="5280858" y="2901477"/>
            <a:ext cx="692430" cy="675118"/>
            <a:chOff x="4697006" y="3199982"/>
            <a:chExt cx="932942" cy="909618"/>
          </a:xfrm>
        </p:grpSpPr>
        <p:sp>
          <p:nvSpPr>
            <p:cNvPr id="1628" name="Google Shape;1628;p3"/>
            <p:cNvSpPr/>
            <p:nvPr/>
          </p:nvSpPr>
          <p:spPr>
            <a:xfrm>
              <a:off x="4787004" y="3199982"/>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
            <p:cNvSpPr/>
            <p:nvPr/>
          </p:nvSpPr>
          <p:spPr>
            <a:xfrm>
              <a:off x="4697006" y="3248423"/>
              <a:ext cx="842944" cy="861177"/>
            </a:xfrm>
            <a:custGeom>
              <a:rect b="b" l="l" r="r" t="t"/>
              <a:pathLst>
                <a:path extrusionOk="0" h="24514" w="23995">
                  <a:moveTo>
                    <a:pt x="5197" y="3104"/>
                  </a:moveTo>
                  <a:cubicBezTo>
                    <a:pt x="2492" y="5174"/>
                    <a:pt x="134" y="9529"/>
                    <a:pt x="5" y="12568"/>
                  </a:cubicBezTo>
                  <a:cubicBezTo>
                    <a:pt x="-124" y="15607"/>
                    <a:pt x="2410" y="19346"/>
                    <a:pt x="4422" y="21336"/>
                  </a:cubicBezTo>
                  <a:cubicBezTo>
                    <a:pt x="6434" y="23326"/>
                    <a:pt x="9702" y="24420"/>
                    <a:pt x="12075" y="24510"/>
                  </a:cubicBezTo>
                  <a:cubicBezTo>
                    <a:pt x="14448" y="24600"/>
                    <a:pt x="16949" y="23212"/>
                    <a:pt x="18660" y="21878"/>
                  </a:cubicBezTo>
                  <a:cubicBezTo>
                    <a:pt x="20371" y="20544"/>
                    <a:pt x="21510" y="18992"/>
                    <a:pt x="22342" y="16504"/>
                  </a:cubicBezTo>
                  <a:cubicBezTo>
                    <a:pt x="23174" y="14016"/>
                    <a:pt x="24671" y="9677"/>
                    <a:pt x="23653" y="6951"/>
                  </a:cubicBezTo>
                  <a:cubicBezTo>
                    <a:pt x="22635" y="4225"/>
                    <a:pt x="19309" y="789"/>
                    <a:pt x="16233" y="148"/>
                  </a:cubicBezTo>
                  <a:cubicBezTo>
                    <a:pt x="13157" y="-493"/>
                    <a:pt x="7902" y="1034"/>
                    <a:pt x="5197" y="310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3"/>
          <p:cNvGrpSpPr/>
          <p:nvPr/>
        </p:nvGrpSpPr>
        <p:grpSpPr>
          <a:xfrm>
            <a:off x="6714199" y="1294522"/>
            <a:ext cx="648601" cy="659590"/>
            <a:chOff x="451814" y="2209625"/>
            <a:chExt cx="873890" cy="888696"/>
          </a:xfrm>
        </p:grpSpPr>
        <p:sp>
          <p:nvSpPr>
            <p:cNvPr id="1631" name="Google Shape;1631;p3"/>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3"/>
          <p:cNvGrpSpPr/>
          <p:nvPr/>
        </p:nvGrpSpPr>
        <p:grpSpPr>
          <a:xfrm>
            <a:off x="7760527" y="2900789"/>
            <a:ext cx="666096" cy="676500"/>
            <a:chOff x="124550" y="3420216"/>
            <a:chExt cx="897461" cy="911479"/>
          </a:xfrm>
        </p:grpSpPr>
        <p:sp>
          <p:nvSpPr>
            <p:cNvPr id="1634" name="Google Shape;1634;p3"/>
            <p:cNvSpPr/>
            <p:nvPr/>
          </p:nvSpPr>
          <p:spPr>
            <a:xfrm>
              <a:off x="204852" y="3420216"/>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
            <p:cNvSpPr/>
            <p:nvPr/>
          </p:nvSpPr>
          <p:spPr>
            <a:xfrm>
              <a:off x="124550" y="3505191"/>
              <a:ext cx="817159" cy="826504"/>
            </a:xfrm>
            <a:custGeom>
              <a:rect b="b" l="l" r="r" t="t"/>
              <a:pathLst>
                <a:path extrusionOk="0" h="23527" w="23261">
                  <a:moveTo>
                    <a:pt x="5056" y="1442"/>
                  </a:moveTo>
                  <a:cubicBezTo>
                    <a:pt x="2395" y="3046"/>
                    <a:pt x="316" y="7189"/>
                    <a:pt x="29" y="10375"/>
                  </a:cubicBezTo>
                  <a:cubicBezTo>
                    <a:pt x="-258" y="13561"/>
                    <a:pt x="1624" y="18390"/>
                    <a:pt x="3332" y="20558"/>
                  </a:cubicBezTo>
                  <a:cubicBezTo>
                    <a:pt x="5040" y="22726"/>
                    <a:pt x="8003" y="23075"/>
                    <a:pt x="10277" y="23381"/>
                  </a:cubicBezTo>
                  <a:cubicBezTo>
                    <a:pt x="12551" y="23687"/>
                    <a:pt x="14957" y="23581"/>
                    <a:pt x="16977" y="22396"/>
                  </a:cubicBezTo>
                  <a:cubicBezTo>
                    <a:pt x="18997" y="21211"/>
                    <a:pt x="21462" y="18533"/>
                    <a:pt x="22398" y="16272"/>
                  </a:cubicBezTo>
                  <a:cubicBezTo>
                    <a:pt x="23334" y="14011"/>
                    <a:pt x="23663" y="11419"/>
                    <a:pt x="22595" y="8832"/>
                  </a:cubicBezTo>
                  <a:cubicBezTo>
                    <a:pt x="21528" y="6245"/>
                    <a:pt x="18916" y="1984"/>
                    <a:pt x="15993" y="752"/>
                  </a:cubicBezTo>
                  <a:cubicBezTo>
                    <a:pt x="13070" y="-480"/>
                    <a:pt x="7717" y="-162"/>
                    <a:pt x="5056" y="144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3"/>
          <p:cNvSpPr txBox="1"/>
          <p:nvPr>
            <p:ph idx="2" type="title"/>
          </p:nvPr>
        </p:nvSpPr>
        <p:spPr>
          <a:xfrm>
            <a:off x="849600"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Table of contents</a:t>
            </a:r>
            <a:endParaRPr/>
          </a:p>
        </p:txBody>
      </p:sp>
      <p:sp>
        <p:nvSpPr>
          <p:cNvPr id="1637" name="Google Shape;1637;p3"/>
          <p:cNvSpPr txBox="1"/>
          <p:nvPr>
            <p:ph idx="17" type="title"/>
          </p:nvPr>
        </p:nvSpPr>
        <p:spPr>
          <a:xfrm>
            <a:off x="5187575" y="2981788"/>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06</a:t>
            </a:r>
            <a:endParaRPr/>
          </a:p>
        </p:txBody>
      </p:sp>
      <p:sp>
        <p:nvSpPr>
          <p:cNvPr id="1638" name="Google Shape;1638;p3"/>
          <p:cNvSpPr txBox="1"/>
          <p:nvPr>
            <p:ph idx="1" type="subTitle"/>
          </p:nvPr>
        </p:nvSpPr>
        <p:spPr>
          <a:xfrm>
            <a:off x="791950" y="2258225"/>
            <a:ext cx="2474700" cy="562200"/>
          </a:xfrm>
          <a:prstGeom prst="rect">
            <a:avLst/>
          </a:prstGeom>
          <a:noFill/>
          <a:ln>
            <a:noFill/>
          </a:ln>
        </p:spPr>
        <p:txBody>
          <a:bodyPr anchorCtr="0" anchor="t" bIns="91425" lIns="0" spcFirstLastPara="1" rIns="91425" wrap="square" tIns="91425">
            <a:noAutofit/>
          </a:bodyPr>
          <a:lstStyle/>
          <a:p>
            <a:pPr indent="0" lvl="0" marL="0" rtl="0" algn="ctr">
              <a:lnSpc>
                <a:spcPct val="100000"/>
              </a:lnSpc>
              <a:spcBef>
                <a:spcPts val="0"/>
              </a:spcBef>
              <a:spcAft>
                <a:spcPts val="0"/>
              </a:spcAft>
              <a:buSzPts val="1400"/>
              <a:buNone/>
            </a:pPr>
            <a:r>
              <a:rPr lang="en"/>
              <a:t>Giới thiệu đề tài nhóm</a:t>
            </a:r>
            <a:endParaRPr/>
          </a:p>
        </p:txBody>
      </p:sp>
      <p:sp>
        <p:nvSpPr>
          <p:cNvPr id="1639" name="Google Shape;1639;p3"/>
          <p:cNvSpPr txBox="1"/>
          <p:nvPr>
            <p:ph idx="5" type="subTitle"/>
          </p:nvPr>
        </p:nvSpPr>
        <p:spPr>
          <a:xfrm>
            <a:off x="5877350" y="2338600"/>
            <a:ext cx="2474700" cy="562200"/>
          </a:xfrm>
          <a:prstGeom prst="rect">
            <a:avLst/>
          </a:prstGeom>
          <a:noFill/>
          <a:ln>
            <a:noFill/>
          </a:ln>
        </p:spPr>
        <p:txBody>
          <a:bodyPr anchorCtr="0" anchor="t" bIns="91425" lIns="0" spcFirstLastPara="1" rIns="91425" wrap="square" tIns="91425">
            <a:noAutofit/>
          </a:bodyPr>
          <a:lstStyle/>
          <a:p>
            <a:pPr indent="0" lvl="0" marL="0" rtl="0" algn="ctr">
              <a:lnSpc>
                <a:spcPct val="100000"/>
              </a:lnSpc>
              <a:spcBef>
                <a:spcPts val="0"/>
              </a:spcBef>
              <a:spcAft>
                <a:spcPts val="0"/>
              </a:spcAft>
              <a:buSzPts val="1400"/>
              <a:buNone/>
            </a:pPr>
            <a:r>
              <a:rPr lang="en"/>
              <a:t>Áp dụng AI vào đề tài</a:t>
            </a:r>
            <a:endParaRPr/>
          </a:p>
        </p:txBody>
      </p:sp>
      <p:sp>
        <p:nvSpPr>
          <p:cNvPr id="1640" name="Google Shape;1640;p3"/>
          <p:cNvSpPr txBox="1"/>
          <p:nvPr>
            <p:ph idx="7" type="subTitle"/>
          </p:nvPr>
        </p:nvSpPr>
        <p:spPr>
          <a:xfrm>
            <a:off x="4389725" y="3991850"/>
            <a:ext cx="2474700" cy="562200"/>
          </a:xfrm>
          <a:prstGeom prst="rect">
            <a:avLst/>
          </a:prstGeom>
          <a:noFill/>
          <a:ln>
            <a:noFill/>
          </a:ln>
        </p:spPr>
        <p:txBody>
          <a:bodyPr anchorCtr="0" anchor="t" bIns="91425" lIns="0" spcFirstLastPara="1" rIns="91425" wrap="square" tIns="91425">
            <a:noAutofit/>
          </a:bodyPr>
          <a:lstStyle/>
          <a:p>
            <a:pPr indent="0" lvl="0" marL="0" rtl="0" algn="ctr">
              <a:lnSpc>
                <a:spcPct val="100000"/>
              </a:lnSpc>
              <a:spcBef>
                <a:spcPts val="0"/>
              </a:spcBef>
              <a:spcAft>
                <a:spcPts val="0"/>
              </a:spcAft>
              <a:buSzPts val="1400"/>
              <a:buNone/>
            </a:pPr>
            <a:r>
              <a:rPr lang="en"/>
              <a:t>Tổng kết của nhóm trong quá trình thực hiện đề tài</a:t>
            </a:r>
            <a:endParaRPr/>
          </a:p>
        </p:txBody>
      </p:sp>
      <p:sp>
        <p:nvSpPr>
          <p:cNvPr id="1641" name="Google Shape;1641;p3"/>
          <p:cNvSpPr txBox="1"/>
          <p:nvPr>
            <p:ph type="title"/>
          </p:nvPr>
        </p:nvSpPr>
        <p:spPr>
          <a:xfrm>
            <a:off x="2644875" y="2981788"/>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05</a:t>
            </a:r>
            <a:endParaRPr/>
          </a:p>
        </p:txBody>
      </p:sp>
      <p:sp>
        <p:nvSpPr>
          <p:cNvPr id="1642" name="Google Shape;1642;p3"/>
          <p:cNvSpPr txBox="1"/>
          <p:nvPr>
            <p:ph idx="3" type="title"/>
          </p:nvPr>
        </p:nvSpPr>
        <p:spPr>
          <a:xfrm>
            <a:off x="1108600" y="2001701"/>
            <a:ext cx="18414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Introduction</a:t>
            </a:r>
            <a:endParaRPr/>
          </a:p>
        </p:txBody>
      </p:sp>
      <p:sp>
        <p:nvSpPr>
          <p:cNvPr id="1643" name="Google Shape;1643;p3"/>
          <p:cNvSpPr txBox="1"/>
          <p:nvPr>
            <p:ph idx="18" type="title"/>
          </p:nvPr>
        </p:nvSpPr>
        <p:spPr>
          <a:xfrm>
            <a:off x="7654075" y="2981788"/>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07</a:t>
            </a:r>
            <a:endParaRPr/>
          </a:p>
        </p:txBody>
      </p:sp>
      <p:sp>
        <p:nvSpPr>
          <p:cNvPr id="1644" name="Google Shape;1644;p3"/>
          <p:cNvSpPr txBox="1"/>
          <p:nvPr>
            <p:ph idx="4" type="title"/>
          </p:nvPr>
        </p:nvSpPr>
        <p:spPr>
          <a:xfrm>
            <a:off x="6033900" y="2016575"/>
            <a:ext cx="22605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Apply AI </a:t>
            </a:r>
            <a:endParaRPr/>
          </a:p>
        </p:txBody>
      </p:sp>
      <p:sp>
        <p:nvSpPr>
          <p:cNvPr id="1645" name="Google Shape;1645;p3"/>
          <p:cNvSpPr txBox="1"/>
          <p:nvPr>
            <p:ph idx="6" type="title"/>
          </p:nvPr>
        </p:nvSpPr>
        <p:spPr>
          <a:xfrm>
            <a:off x="4706375" y="3665432"/>
            <a:ext cx="18414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Summary</a:t>
            </a:r>
            <a:endParaRPr/>
          </a:p>
        </p:txBody>
      </p:sp>
      <p:sp>
        <p:nvSpPr>
          <p:cNvPr id="1646" name="Google Shape;1646;p3"/>
          <p:cNvSpPr txBox="1"/>
          <p:nvPr>
            <p:ph idx="8" type="title"/>
          </p:nvPr>
        </p:nvSpPr>
        <p:spPr>
          <a:xfrm>
            <a:off x="3651300" y="2001701"/>
            <a:ext cx="18414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Pygame</a:t>
            </a:r>
            <a:endParaRPr/>
          </a:p>
        </p:txBody>
      </p:sp>
      <p:sp>
        <p:nvSpPr>
          <p:cNvPr id="1647" name="Google Shape;1647;p3"/>
          <p:cNvSpPr txBox="1"/>
          <p:nvPr>
            <p:ph idx="9" type="subTitle"/>
          </p:nvPr>
        </p:nvSpPr>
        <p:spPr>
          <a:xfrm>
            <a:off x="3334650" y="2258225"/>
            <a:ext cx="2474700" cy="56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Giới thiệu Pygame Package</a:t>
            </a:r>
            <a:endParaRPr/>
          </a:p>
        </p:txBody>
      </p:sp>
      <p:sp>
        <p:nvSpPr>
          <p:cNvPr id="1648" name="Google Shape;1648;p3"/>
          <p:cNvSpPr txBox="1"/>
          <p:nvPr>
            <p:ph idx="13" type="title"/>
          </p:nvPr>
        </p:nvSpPr>
        <p:spPr>
          <a:xfrm>
            <a:off x="2163675" y="3665432"/>
            <a:ext cx="18414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Training AI Bots</a:t>
            </a:r>
            <a:endParaRPr/>
          </a:p>
        </p:txBody>
      </p:sp>
      <p:sp>
        <p:nvSpPr>
          <p:cNvPr id="1649" name="Google Shape;1649;p3"/>
          <p:cNvSpPr txBox="1"/>
          <p:nvPr>
            <p:ph idx="14" type="subTitle"/>
          </p:nvPr>
        </p:nvSpPr>
        <p:spPr>
          <a:xfrm>
            <a:off x="1847025" y="3991850"/>
            <a:ext cx="2474700" cy="56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Huấn luyện AI Bots trong đề tài</a:t>
            </a:r>
            <a:endParaRPr/>
          </a:p>
        </p:txBody>
      </p:sp>
      <p:sp>
        <p:nvSpPr>
          <p:cNvPr id="1650" name="Google Shape;1650;p3"/>
          <p:cNvSpPr txBox="1"/>
          <p:nvPr>
            <p:ph idx="15" type="title"/>
          </p:nvPr>
        </p:nvSpPr>
        <p:spPr>
          <a:xfrm>
            <a:off x="7172875" y="3665432"/>
            <a:ext cx="1841400" cy="401700"/>
          </a:xfrm>
          <a:prstGeom prst="rect">
            <a:avLst/>
          </a:prstGeom>
          <a:noFill/>
          <a:ln>
            <a:noFill/>
          </a:ln>
        </p:spPr>
        <p:txBody>
          <a:bodyPr anchorCtr="0" anchor="t" bIns="0" lIns="0" spcFirstLastPara="1" rIns="0" wrap="square" tIns="0">
            <a:noAutofit/>
          </a:bodyPr>
          <a:lstStyle/>
          <a:p>
            <a:pPr indent="0" lvl="0" marL="0" rtl="0" algn="ctr">
              <a:lnSpc>
                <a:spcPct val="128571"/>
              </a:lnSpc>
              <a:spcBef>
                <a:spcPts val="0"/>
              </a:spcBef>
              <a:spcAft>
                <a:spcPts val="0"/>
              </a:spcAft>
              <a:buSzPts val="1800"/>
              <a:buNone/>
            </a:pPr>
            <a:r>
              <a:rPr lang="en"/>
              <a:t>Demo</a:t>
            </a:r>
            <a:endParaRPr/>
          </a:p>
        </p:txBody>
      </p:sp>
      <p:sp>
        <p:nvSpPr>
          <p:cNvPr id="1651" name="Google Shape;1651;p3"/>
          <p:cNvSpPr txBox="1"/>
          <p:nvPr>
            <p:ph idx="16" type="subTitle"/>
          </p:nvPr>
        </p:nvSpPr>
        <p:spPr>
          <a:xfrm>
            <a:off x="6856225" y="3991850"/>
            <a:ext cx="2474700" cy="56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Thực thi chương trình</a:t>
            </a:r>
            <a:endParaRPr/>
          </a:p>
          <a:p>
            <a:pPr indent="0" lvl="0" marL="0" rtl="0" algn="ctr">
              <a:lnSpc>
                <a:spcPct val="100000"/>
              </a:lnSpc>
              <a:spcBef>
                <a:spcPts val="0"/>
              </a:spcBef>
              <a:spcAft>
                <a:spcPts val="0"/>
              </a:spcAft>
              <a:buSzPts val="1400"/>
              <a:buNone/>
            </a:pPr>
            <a:r>
              <a:rPr lang="en"/>
              <a:t>Catch Coin Game</a:t>
            </a:r>
            <a:endParaRPr/>
          </a:p>
        </p:txBody>
      </p:sp>
      <p:sp>
        <p:nvSpPr>
          <p:cNvPr id="1652" name="Google Shape;1652;p3"/>
          <p:cNvSpPr txBox="1"/>
          <p:nvPr>
            <p:ph idx="19" type="title"/>
          </p:nvPr>
        </p:nvSpPr>
        <p:spPr>
          <a:xfrm>
            <a:off x="1589800" y="1381882"/>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01</a:t>
            </a:r>
            <a:endParaRPr/>
          </a:p>
        </p:txBody>
      </p:sp>
      <p:sp>
        <p:nvSpPr>
          <p:cNvPr id="1653" name="Google Shape;1653;p3"/>
          <p:cNvSpPr txBox="1"/>
          <p:nvPr>
            <p:ph idx="20" type="title"/>
          </p:nvPr>
        </p:nvSpPr>
        <p:spPr>
          <a:xfrm>
            <a:off x="4132500" y="1381882"/>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02</a:t>
            </a:r>
            <a:endParaRPr/>
          </a:p>
        </p:txBody>
      </p:sp>
      <p:sp>
        <p:nvSpPr>
          <p:cNvPr id="1654" name="Google Shape;1654;p3"/>
          <p:cNvSpPr txBox="1"/>
          <p:nvPr>
            <p:ph idx="21" type="title"/>
          </p:nvPr>
        </p:nvSpPr>
        <p:spPr>
          <a:xfrm>
            <a:off x="6599000" y="1381882"/>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03</a:t>
            </a:r>
            <a:endParaRPr/>
          </a:p>
        </p:txBody>
      </p:sp>
      <p:grpSp>
        <p:nvGrpSpPr>
          <p:cNvPr id="1655" name="Google Shape;1655;p3"/>
          <p:cNvGrpSpPr/>
          <p:nvPr/>
        </p:nvGrpSpPr>
        <p:grpSpPr>
          <a:xfrm>
            <a:off x="791949" y="2981797"/>
            <a:ext cx="648601" cy="659590"/>
            <a:chOff x="451814" y="2209625"/>
            <a:chExt cx="873890" cy="888696"/>
          </a:xfrm>
        </p:grpSpPr>
        <p:sp>
          <p:nvSpPr>
            <p:cNvPr id="1656" name="Google Shape;1656;p3"/>
            <p:cNvSpPr/>
            <p:nvPr/>
          </p:nvSpPr>
          <p:spPr>
            <a:xfrm>
              <a:off x="521051" y="220962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
            <p:cNvSpPr/>
            <p:nvPr/>
          </p:nvSpPr>
          <p:spPr>
            <a:xfrm>
              <a:off x="451814" y="2303505"/>
              <a:ext cx="804653" cy="794816"/>
            </a:xfrm>
            <a:custGeom>
              <a:rect b="b" l="l" r="r" t="t"/>
              <a:pathLst>
                <a:path extrusionOk="0" h="22625" w="22905">
                  <a:moveTo>
                    <a:pt x="4726" y="1614"/>
                  </a:moveTo>
                  <a:cubicBezTo>
                    <a:pt x="2123" y="3724"/>
                    <a:pt x="333" y="10400"/>
                    <a:pt x="46" y="13586"/>
                  </a:cubicBezTo>
                  <a:cubicBezTo>
                    <a:pt x="-241" y="16772"/>
                    <a:pt x="1130" y="19227"/>
                    <a:pt x="3002" y="20730"/>
                  </a:cubicBezTo>
                  <a:cubicBezTo>
                    <a:pt x="4874" y="22233"/>
                    <a:pt x="8906" y="22512"/>
                    <a:pt x="11279" y="22602"/>
                  </a:cubicBezTo>
                  <a:cubicBezTo>
                    <a:pt x="13652" y="22692"/>
                    <a:pt x="15442" y="22298"/>
                    <a:pt x="17240" y="21272"/>
                  </a:cubicBezTo>
                  <a:cubicBezTo>
                    <a:pt x="19038" y="20246"/>
                    <a:pt x="21231" y="18489"/>
                    <a:pt x="22068" y="16444"/>
                  </a:cubicBezTo>
                  <a:cubicBezTo>
                    <a:pt x="22906" y="14399"/>
                    <a:pt x="23333" y="11591"/>
                    <a:pt x="22265" y="9004"/>
                  </a:cubicBezTo>
                  <a:cubicBezTo>
                    <a:pt x="21198" y="6417"/>
                    <a:pt x="18586" y="2156"/>
                    <a:pt x="15663" y="924"/>
                  </a:cubicBezTo>
                  <a:cubicBezTo>
                    <a:pt x="12740" y="-308"/>
                    <a:pt x="7329" y="-496"/>
                    <a:pt x="4726" y="1614"/>
                  </a:cubicBezTo>
                  <a:close/>
                </a:path>
              </a:pathLst>
            </a:custGeom>
            <a:solidFill>
              <a:srgbClr val="F1C23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 name="Google Shape;1658;p3"/>
          <p:cNvSpPr txBox="1"/>
          <p:nvPr>
            <p:ph idx="1" type="subTitle"/>
          </p:nvPr>
        </p:nvSpPr>
        <p:spPr>
          <a:xfrm>
            <a:off x="-121100" y="3951175"/>
            <a:ext cx="2474700" cy="562200"/>
          </a:xfrm>
          <a:prstGeom prst="rect">
            <a:avLst/>
          </a:prstGeom>
          <a:noFill/>
          <a:ln>
            <a:noFill/>
          </a:ln>
        </p:spPr>
        <p:txBody>
          <a:bodyPr anchorCtr="0" anchor="t" bIns="91425" lIns="0" spcFirstLastPara="1" rIns="91425" wrap="square" tIns="91425">
            <a:noAutofit/>
          </a:bodyPr>
          <a:lstStyle/>
          <a:p>
            <a:pPr indent="0" lvl="0" marL="0" rtl="0" algn="ctr">
              <a:lnSpc>
                <a:spcPct val="100000"/>
              </a:lnSpc>
              <a:spcBef>
                <a:spcPts val="0"/>
              </a:spcBef>
              <a:spcAft>
                <a:spcPts val="0"/>
              </a:spcAft>
              <a:buSzPts val="1400"/>
              <a:buNone/>
            </a:pPr>
            <a:r>
              <a:rPr lang="en"/>
              <a:t>Các tiêu chí đánh giá</a:t>
            </a:r>
            <a:endParaRPr/>
          </a:p>
        </p:txBody>
      </p:sp>
      <p:sp>
        <p:nvSpPr>
          <p:cNvPr id="1659" name="Google Shape;1659;p3"/>
          <p:cNvSpPr txBox="1"/>
          <p:nvPr>
            <p:ph idx="3" type="title"/>
          </p:nvPr>
        </p:nvSpPr>
        <p:spPr>
          <a:xfrm>
            <a:off x="195550" y="3688976"/>
            <a:ext cx="1841400" cy="401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800"/>
              <a:buNone/>
            </a:pPr>
            <a:r>
              <a:rPr lang="en"/>
              <a:t>E</a:t>
            </a:r>
            <a:r>
              <a:rPr lang="en"/>
              <a:t>valuation criteria</a:t>
            </a:r>
            <a:endParaRPr/>
          </a:p>
        </p:txBody>
      </p:sp>
      <p:sp>
        <p:nvSpPr>
          <p:cNvPr id="1660" name="Google Shape;1660;p3"/>
          <p:cNvSpPr txBox="1"/>
          <p:nvPr>
            <p:ph idx="19" type="title"/>
          </p:nvPr>
        </p:nvSpPr>
        <p:spPr>
          <a:xfrm>
            <a:off x="676750" y="3069157"/>
            <a:ext cx="879000" cy="40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5" name="Shape 2315"/>
        <p:cNvGrpSpPr/>
        <p:nvPr/>
      </p:nvGrpSpPr>
      <p:grpSpPr>
        <a:xfrm>
          <a:off x="0" y="0"/>
          <a:ext cx="0" cy="0"/>
          <a:chOff x="0" y="0"/>
          <a:chExt cx="0" cy="0"/>
        </a:xfrm>
      </p:grpSpPr>
      <p:sp>
        <p:nvSpPr>
          <p:cNvPr id="2316" name="Google Shape;2316;p28"/>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Ưu điểm</a:t>
            </a:r>
            <a:endParaRPr/>
          </a:p>
        </p:txBody>
      </p:sp>
      <p:sp>
        <p:nvSpPr>
          <p:cNvPr id="2317" name="Google Shape;2317;p28"/>
          <p:cNvSpPr/>
          <p:nvPr/>
        </p:nvSpPr>
        <p:spPr>
          <a:xfrm>
            <a:off x="2501153" y="657849"/>
            <a:ext cx="323100" cy="3216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28"/>
          <p:cNvSpPr/>
          <p:nvPr/>
        </p:nvSpPr>
        <p:spPr>
          <a:xfrm>
            <a:off x="2544199" y="742495"/>
            <a:ext cx="237008" cy="236958"/>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28"/>
          <p:cNvSpPr txBox="1"/>
          <p:nvPr>
            <p:ph idx="4294967295" type="subTitle"/>
          </p:nvPr>
        </p:nvSpPr>
        <p:spPr>
          <a:xfrm>
            <a:off x="930975" y="1566875"/>
            <a:ext cx="56838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Giao diện thân thiện, dễ sử dụng và thao tác</a:t>
            </a:r>
            <a:endParaRPr b="0" i="0" sz="1400" u="none" cap="none" strike="noStrike">
              <a:solidFill>
                <a:srgbClr val="000000"/>
              </a:solidFill>
              <a:latin typeface="Comfortaa"/>
              <a:ea typeface="Comfortaa"/>
              <a:cs typeface="Comfortaa"/>
              <a:sym typeface="Comforta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omfortaa"/>
              <a:ea typeface="Comfortaa"/>
              <a:cs typeface="Comfortaa"/>
              <a:sym typeface="Comfortaa"/>
            </a:endParaRPr>
          </a:p>
        </p:txBody>
      </p:sp>
      <p:sp>
        <p:nvSpPr>
          <p:cNvPr id="2320" name="Google Shape;2320;p28"/>
          <p:cNvSpPr txBox="1"/>
          <p:nvPr>
            <p:ph idx="4294967295" type="subTitle"/>
          </p:nvPr>
        </p:nvSpPr>
        <p:spPr>
          <a:xfrm>
            <a:off x="930975" y="2075975"/>
            <a:ext cx="50802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Hình ảnh trò chơi di động tự nhiên, sắc nét</a:t>
            </a:r>
            <a:endParaRPr b="0" i="0" sz="1400" u="none" cap="none" strike="noStrike">
              <a:solidFill>
                <a:srgbClr val="000000"/>
              </a:solidFill>
              <a:latin typeface="Comfortaa"/>
              <a:ea typeface="Comfortaa"/>
              <a:cs typeface="Comfortaa"/>
              <a:sym typeface="Comfortaa"/>
            </a:endParaRPr>
          </a:p>
        </p:txBody>
      </p:sp>
      <p:sp>
        <p:nvSpPr>
          <p:cNvPr id="2321" name="Google Shape;2321;p28"/>
          <p:cNvSpPr txBox="1"/>
          <p:nvPr>
            <p:ph idx="4294967295" type="subTitle"/>
          </p:nvPr>
        </p:nvSpPr>
        <p:spPr>
          <a:xfrm>
            <a:off x="917475" y="2576250"/>
            <a:ext cx="76467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Áp dụng được AI vào game, có nhiều chế độ chơi để người chơi lựa chọn</a:t>
            </a:r>
            <a:endParaRPr b="0" i="0" sz="1400" u="none" cap="none" strike="noStrike">
              <a:solidFill>
                <a:srgbClr val="000000"/>
              </a:solidFill>
              <a:latin typeface="Comfortaa"/>
              <a:ea typeface="Comfortaa"/>
              <a:cs typeface="Comfortaa"/>
              <a:sym typeface="Comfortaa"/>
            </a:endParaRPr>
          </a:p>
        </p:txBody>
      </p:sp>
      <p:sp>
        <p:nvSpPr>
          <p:cNvPr id="2322" name="Google Shape;2322;p28"/>
          <p:cNvSpPr txBox="1"/>
          <p:nvPr>
            <p:ph idx="4294967295" type="subTitle"/>
          </p:nvPr>
        </p:nvSpPr>
        <p:spPr>
          <a:xfrm>
            <a:off x="930975" y="3085350"/>
            <a:ext cx="60864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Chi phí bảo trì thấp , khả năng ứng dụng rộng rãi</a:t>
            </a:r>
            <a:endParaRPr b="0" i="0" sz="1400" u="none" cap="none" strike="noStrike">
              <a:solidFill>
                <a:srgbClr val="000000"/>
              </a:solidFill>
              <a:latin typeface="Comfortaa"/>
              <a:ea typeface="Comfortaa"/>
              <a:cs typeface="Comfortaa"/>
              <a:sym typeface="Comfortaa"/>
            </a:endParaRPr>
          </a:p>
        </p:txBody>
      </p:sp>
      <p:sp>
        <p:nvSpPr>
          <p:cNvPr id="2323" name="Google Shape;2323;p28"/>
          <p:cNvSpPr txBox="1"/>
          <p:nvPr>
            <p:ph idx="4294967295" type="subTitle"/>
          </p:nvPr>
        </p:nvSpPr>
        <p:spPr>
          <a:xfrm>
            <a:off x="930975" y="3491200"/>
            <a:ext cx="60864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Vận dụng được các kiến thức đã học để làm đồ án này.</a:t>
            </a:r>
            <a:endParaRPr b="0" i="0" sz="1400" u="none" cap="none" strike="noStrike">
              <a:solidFill>
                <a:srgbClr val="000000"/>
              </a:solidFill>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7" name="Shape 2327"/>
        <p:cNvGrpSpPr/>
        <p:nvPr/>
      </p:nvGrpSpPr>
      <p:grpSpPr>
        <a:xfrm>
          <a:off x="0" y="0"/>
          <a:ext cx="0" cy="0"/>
          <a:chOff x="0" y="0"/>
          <a:chExt cx="0" cy="0"/>
        </a:xfrm>
      </p:grpSpPr>
      <p:sp>
        <p:nvSpPr>
          <p:cNvPr id="2328" name="Google Shape;2328;g103361bedd3_0_4"/>
          <p:cNvSpPr txBox="1"/>
          <p:nvPr>
            <p:ph type="title"/>
          </p:nvPr>
        </p:nvSpPr>
        <p:spPr>
          <a:xfrm>
            <a:off x="753825" y="420100"/>
            <a:ext cx="25284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Nhược</a:t>
            </a:r>
            <a:r>
              <a:rPr lang="en"/>
              <a:t> điểm</a:t>
            </a:r>
            <a:endParaRPr/>
          </a:p>
        </p:txBody>
      </p:sp>
      <p:sp>
        <p:nvSpPr>
          <p:cNvPr id="2329" name="Google Shape;2329;g103361bedd3_0_4"/>
          <p:cNvSpPr/>
          <p:nvPr/>
        </p:nvSpPr>
        <p:spPr>
          <a:xfrm>
            <a:off x="3113603" y="657849"/>
            <a:ext cx="323100" cy="3216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g103361bedd3_0_4"/>
          <p:cNvSpPr/>
          <p:nvPr/>
        </p:nvSpPr>
        <p:spPr>
          <a:xfrm>
            <a:off x="3113599" y="700170"/>
            <a:ext cx="237008" cy="236958"/>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g103361bedd3_0_4"/>
          <p:cNvSpPr txBox="1"/>
          <p:nvPr>
            <p:ph idx="4294967295" type="subTitle"/>
          </p:nvPr>
        </p:nvSpPr>
        <p:spPr>
          <a:xfrm>
            <a:off x="930975" y="1566875"/>
            <a:ext cx="75372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Giao diện còn khá đơn giản, tiêu thụ bộ nhớ lớn, hạn chế về thiết kế.</a:t>
            </a:r>
            <a:endParaRPr b="0" i="0" sz="1400" u="none" cap="none" strike="noStrike">
              <a:solidFill>
                <a:srgbClr val="000000"/>
              </a:solidFill>
              <a:latin typeface="Comfortaa"/>
              <a:ea typeface="Comfortaa"/>
              <a:cs typeface="Comfortaa"/>
              <a:sym typeface="Comforta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omfortaa"/>
              <a:ea typeface="Comfortaa"/>
              <a:cs typeface="Comfortaa"/>
              <a:sym typeface="Comfortaa"/>
            </a:endParaRPr>
          </a:p>
        </p:txBody>
      </p:sp>
      <p:sp>
        <p:nvSpPr>
          <p:cNvPr id="2332" name="Google Shape;2332;g103361bedd3_0_4"/>
          <p:cNvSpPr txBox="1"/>
          <p:nvPr>
            <p:ph idx="4294967295" type="subTitle"/>
          </p:nvPr>
        </p:nvSpPr>
        <p:spPr>
          <a:xfrm>
            <a:off x="930975" y="2075975"/>
            <a:ext cx="68811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Cần thêm nhiều chức năng hơn để tăng độ thú vị cho trò chơi.</a:t>
            </a:r>
            <a:endParaRPr b="0" i="0" sz="1400" u="none" cap="none" strike="noStrike">
              <a:solidFill>
                <a:srgbClr val="000000"/>
              </a:solidFill>
              <a:latin typeface="Comfortaa"/>
              <a:ea typeface="Comfortaa"/>
              <a:cs typeface="Comfortaa"/>
              <a:sym typeface="Comfortaa"/>
            </a:endParaRPr>
          </a:p>
        </p:txBody>
      </p:sp>
      <p:sp>
        <p:nvSpPr>
          <p:cNvPr id="2333" name="Google Shape;2333;g103361bedd3_0_4"/>
          <p:cNvSpPr txBox="1"/>
          <p:nvPr>
            <p:ph idx="4294967295" type="subTitle"/>
          </p:nvPr>
        </p:nvSpPr>
        <p:spPr>
          <a:xfrm>
            <a:off x="917475" y="2576250"/>
            <a:ext cx="76467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Một số thuật toán vẫn chưa thực sự tối ưu.</a:t>
            </a:r>
            <a:endParaRPr b="0" i="0" sz="1400" u="none" cap="none" strike="noStrike">
              <a:solidFill>
                <a:srgbClr val="000000"/>
              </a:solidFill>
              <a:latin typeface="Comfortaa"/>
              <a:ea typeface="Comfortaa"/>
              <a:cs typeface="Comfortaa"/>
              <a:sym typeface="Comfortaa"/>
            </a:endParaRPr>
          </a:p>
        </p:txBody>
      </p:sp>
      <p:sp>
        <p:nvSpPr>
          <p:cNvPr id="2334" name="Google Shape;2334;g103361bedd3_0_4"/>
          <p:cNvSpPr txBox="1"/>
          <p:nvPr>
            <p:ph idx="4294967295" type="subTitle"/>
          </p:nvPr>
        </p:nvSpPr>
        <p:spPr>
          <a:xfrm>
            <a:off x="930975" y="3085350"/>
            <a:ext cx="7646700" cy="509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Comfortaa"/>
              <a:buChar char="❖"/>
            </a:pPr>
            <a:r>
              <a:rPr lang="en">
                <a:solidFill>
                  <a:srgbClr val="000000"/>
                </a:solidFill>
                <a:latin typeface="Comfortaa"/>
                <a:ea typeface="Comfortaa"/>
                <a:cs typeface="Comfortaa"/>
                <a:sym typeface="Comfortaa"/>
              </a:rPr>
              <a:t>Sắp xếp nhân vật chưa thực sự logic, các hình ảnh trong game chưa thực sự sáng tạo</a:t>
            </a:r>
            <a:endParaRPr>
              <a:solidFill>
                <a:srgbClr val="000000"/>
              </a:solidFill>
              <a:latin typeface="Comfortaa"/>
              <a:ea typeface="Comfortaa"/>
              <a:cs typeface="Comfortaa"/>
              <a:sym typeface="Comfortaa"/>
            </a:endParaRPr>
          </a:p>
          <a:p>
            <a:pPr indent="0" lvl="0" marL="457200" marR="0" rtl="0" algn="l">
              <a:lnSpc>
                <a:spcPct val="100000"/>
              </a:lnSpc>
              <a:spcBef>
                <a:spcPts val="0"/>
              </a:spcBef>
              <a:spcAft>
                <a:spcPts val="0"/>
              </a:spcAft>
              <a:buNone/>
            </a:pPr>
            <a:r>
              <a:t/>
            </a:r>
            <a:endParaRPr>
              <a:solidFill>
                <a:srgbClr val="000000"/>
              </a:solidFill>
              <a:latin typeface="Comfortaa"/>
              <a:ea typeface="Comfortaa"/>
              <a:cs typeface="Comfortaa"/>
              <a:sym typeface="Comforta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8" name="Shape 2338"/>
        <p:cNvGrpSpPr/>
        <p:nvPr/>
      </p:nvGrpSpPr>
      <p:grpSpPr>
        <a:xfrm>
          <a:off x="0" y="0"/>
          <a:ext cx="0" cy="0"/>
          <a:chOff x="0" y="0"/>
          <a:chExt cx="0" cy="0"/>
        </a:xfrm>
      </p:grpSpPr>
      <p:sp>
        <p:nvSpPr>
          <p:cNvPr id="2339" name="Google Shape;2339;p30"/>
          <p:cNvSpPr txBox="1"/>
          <p:nvPr>
            <p:ph idx="2" type="subTitle"/>
          </p:nvPr>
        </p:nvSpPr>
        <p:spPr>
          <a:xfrm>
            <a:off x="968575" y="1401350"/>
            <a:ext cx="6739200" cy="6465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Comfortaa"/>
              <a:buChar char="★"/>
            </a:pPr>
            <a:r>
              <a:rPr lang="en" sz="1300">
                <a:highlight>
                  <a:srgbClr val="FFFFFF"/>
                </a:highlight>
              </a:rPr>
              <a:t>Tối ưu hóa để game có thể chạy nhanh hơn và mượt hơn, chạy được trên các máy yếu.</a:t>
            </a:r>
            <a:endParaRPr sz="1300">
              <a:highlight>
                <a:srgbClr val="FFFFFF"/>
              </a:highlight>
            </a:endParaRPr>
          </a:p>
          <a:p>
            <a:pPr indent="0" lvl="0" marL="0" rtl="0" algn="ctr">
              <a:lnSpc>
                <a:spcPct val="100000"/>
              </a:lnSpc>
              <a:spcBef>
                <a:spcPts val="1200"/>
              </a:spcBef>
              <a:spcAft>
                <a:spcPts val="0"/>
              </a:spcAft>
              <a:buSzPts val="1400"/>
              <a:buNone/>
            </a:pPr>
            <a:r>
              <a:t/>
            </a:r>
            <a:endParaRPr/>
          </a:p>
        </p:txBody>
      </p:sp>
      <p:sp>
        <p:nvSpPr>
          <p:cNvPr id="2340" name="Google Shape;2340;p30"/>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Hướng phát triển</a:t>
            </a:r>
            <a:endParaRPr/>
          </a:p>
        </p:txBody>
      </p:sp>
      <p:sp>
        <p:nvSpPr>
          <p:cNvPr id="2341" name="Google Shape;2341;p30"/>
          <p:cNvSpPr/>
          <p:nvPr/>
        </p:nvSpPr>
        <p:spPr>
          <a:xfrm>
            <a:off x="1881178" y="2175545"/>
            <a:ext cx="9581" cy="11338"/>
          </a:xfrm>
          <a:custGeom>
            <a:rect b="b" l="l" r="r" t="t"/>
            <a:pathLst>
              <a:path extrusionOk="0" h="329" w="278">
                <a:moveTo>
                  <a:pt x="231" y="0"/>
                </a:moveTo>
                <a:cubicBezTo>
                  <a:pt x="227" y="0"/>
                  <a:pt x="222" y="1"/>
                  <a:pt x="217" y="4"/>
                </a:cubicBezTo>
                <a:cubicBezTo>
                  <a:pt x="87" y="47"/>
                  <a:pt x="22" y="134"/>
                  <a:pt x="1" y="264"/>
                </a:cubicBezTo>
                <a:cubicBezTo>
                  <a:pt x="1" y="285"/>
                  <a:pt x="22" y="307"/>
                  <a:pt x="44" y="329"/>
                </a:cubicBezTo>
                <a:cubicBezTo>
                  <a:pt x="66" y="329"/>
                  <a:pt x="87" y="307"/>
                  <a:pt x="87" y="264"/>
                </a:cubicBezTo>
                <a:cubicBezTo>
                  <a:pt x="109" y="177"/>
                  <a:pt x="152" y="112"/>
                  <a:pt x="239" y="69"/>
                </a:cubicBezTo>
                <a:cubicBezTo>
                  <a:pt x="278" y="69"/>
                  <a:pt x="265" y="0"/>
                  <a:pt x="23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30"/>
          <p:cNvSpPr/>
          <p:nvPr/>
        </p:nvSpPr>
        <p:spPr>
          <a:xfrm>
            <a:off x="1894618" y="2171927"/>
            <a:ext cx="10511" cy="10477"/>
          </a:xfrm>
          <a:custGeom>
            <a:rect b="b" l="l" r="r" t="t"/>
            <a:pathLst>
              <a:path extrusionOk="0" h="304" w="305">
                <a:moveTo>
                  <a:pt x="261" y="0"/>
                </a:moveTo>
                <a:cubicBezTo>
                  <a:pt x="153" y="44"/>
                  <a:pt x="44" y="130"/>
                  <a:pt x="23" y="239"/>
                </a:cubicBezTo>
                <a:cubicBezTo>
                  <a:pt x="1" y="260"/>
                  <a:pt x="23" y="282"/>
                  <a:pt x="44" y="304"/>
                </a:cubicBezTo>
                <a:lnTo>
                  <a:pt x="66" y="304"/>
                </a:lnTo>
                <a:cubicBezTo>
                  <a:pt x="66" y="304"/>
                  <a:pt x="88" y="282"/>
                  <a:pt x="109" y="260"/>
                </a:cubicBezTo>
                <a:cubicBezTo>
                  <a:pt x="131" y="174"/>
                  <a:pt x="196" y="130"/>
                  <a:pt x="283" y="87"/>
                </a:cubicBezTo>
                <a:cubicBezTo>
                  <a:pt x="304" y="87"/>
                  <a:pt x="304" y="65"/>
                  <a:pt x="304" y="44"/>
                </a:cubicBezTo>
                <a:cubicBezTo>
                  <a:pt x="304" y="22"/>
                  <a:pt x="283" y="0"/>
                  <a:pt x="261"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30"/>
          <p:cNvSpPr/>
          <p:nvPr/>
        </p:nvSpPr>
        <p:spPr>
          <a:xfrm>
            <a:off x="1906576" y="2162002"/>
            <a:ext cx="12751" cy="6961"/>
          </a:xfrm>
          <a:custGeom>
            <a:rect b="b" l="l" r="r" t="t"/>
            <a:pathLst>
              <a:path extrusionOk="0" h="202" w="370">
                <a:moveTo>
                  <a:pt x="270" y="1"/>
                </a:moveTo>
                <a:cubicBezTo>
                  <a:pt x="176" y="1"/>
                  <a:pt x="77" y="46"/>
                  <a:pt x="22" y="136"/>
                </a:cubicBezTo>
                <a:cubicBezTo>
                  <a:pt x="1" y="136"/>
                  <a:pt x="1" y="180"/>
                  <a:pt x="22" y="202"/>
                </a:cubicBezTo>
                <a:lnTo>
                  <a:pt x="44" y="202"/>
                </a:lnTo>
                <a:cubicBezTo>
                  <a:pt x="66" y="202"/>
                  <a:pt x="66" y="202"/>
                  <a:pt x="88" y="180"/>
                </a:cubicBezTo>
                <a:cubicBezTo>
                  <a:pt x="131" y="115"/>
                  <a:pt x="218" y="93"/>
                  <a:pt x="304" y="93"/>
                </a:cubicBezTo>
                <a:cubicBezTo>
                  <a:pt x="311" y="99"/>
                  <a:pt x="317" y="102"/>
                  <a:pt x="323" y="102"/>
                </a:cubicBezTo>
                <a:cubicBezTo>
                  <a:pt x="339" y="102"/>
                  <a:pt x="354" y="87"/>
                  <a:pt x="369" y="71"/>
                </a:cubicBezTo>
                <a:cubicBezTo>
                  <a:pt x="369" y="50"/>
                  <a:pt x="348" y="28"/>
                  <a:pt x="326" y="6"/>
                </a:cubicBezTo>
                <a:cubicBezTo>
                  <a:pt x="308" y="3"/>
                  <a:pt x="289" y="1"/>
                  <a:pt x="27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30"/>
          <p:cNvSpPr/>
          <p:nvPr/>
        </p:nvSpPr>
        <p:spPr>
          <a:xfrm>
            <a:off x="1911056" y="2173960"/>
            <a:ext cx="12751" cy="6755"/>
          </a:xfrm>
          <a:custGeom>
            <a:rect b="b" l="l" r="r" t="t"/>
            <a:pathLst>
              <a:path extrusionOk="0" h="196" w="370">
                <a:moveTo>
                  <a:pt x="269" y="1"/>
                </a:moveTo>
                <a:cubicBezTo>
                  <a:pt x="175" y="1"/>
                  <a:pt x="76" y="43"/>
                  <a:pt x="23" y="115"/>
                </a:cubicBezTo>
                <a:cubicBezTo>
                  <a:pt x="1" y="136"/>
                  <a:pt x="1" y="180"/>
                  <a:pt x="23" y="180"/>
                </a:cubicBezTo>
                <a:cubicBezTo>
                  <a:pt x="23" y="191"/>
                  <a:pt x="28" y="196"/>
                  <a:pt x="33" y="196"/>
                </a:cubicBezTo>
                <a:cubicBezTo>
                  <a:pt x="39" y="196"/>
                  <a:pt x="44" y="191"/>
                  <a:pt x="44" y="180"/>
                </a:cubicBezTo>
                <a:cubicBezTo>
                  <a:pt x="55" y="191"/>
                  <a:pt x="60" y="196"/>
                  <a:pt x="66" y="196"/>
                </a:cubicBezTo>
                <a:cubicBezTo>
                  <a:pt x="71" y="196"/>
                  <a:pt x="77" y="191"/>
                  <a:pt x="88" y="180"/>
                </a:cubicBezTo>
                <a:cubicBezTo>
                  <a:pt x="153" y="115"/>
                  <a:pt x="218" y="93"/>
                  <a:pt x="304" y="93"/>
                </a:cubicBezTo>
                <a:cubicBezTo>
                  <a:pt x="311" y="99"/>
                  <a:pt x="319" y="102"/>
                  <a:pt x="327" y="102"/>
                </a:cubicBezTo>
                <a:cubicBezTo>
                  <a:pt x="348" y="102"/>
                  <a:pt x="369" y="87"/>
                  <a:pt x="369" y="71"/>
                </a:cubicBezTo>
                <a:cubicBezTo>
                  <a:pt x="369" y="50"/>
                  <a:pt x="348" y="6"/>
                  <a:pt x="326" y="6"/>
                </a:cubicBezTo>
                <a:cubicBezTo>
                  <a:pt x="307" y="3"/>
                  <a:pt x="288" y="1"/>
                  <a:pt x="269"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30"/>
          <p:cNvSpPr/>
          <p:nvPr/>
        </p:nvSpPr>
        <p:spPr>
          <a:xfrm>
            <a:off x="1924531" y="2165000"/>
            <a:ext cx="12717" cy="6961"/>
          </a:xfrm>
          <a:custGeom>
            <a:rect b="b" l="l" r="r" t="t"/>
            <a:pathLst>
              <a:path extrusionOk="0" h="202" w="369">
                <a:moveTo>
                  <a:pt x="270" y="1"/>
                </a:moveTo>
                <a:cubicBezTo>
                  <a:pt x="175" y="1"/>
                  <a:pt x="76" y="46"/>
                  <a:pt x="22" y="136"/>
                </a:cubicBezTo>
                <a:cubicBezTo>
                  <a:pt x="0" y="136"/>
                  <a:pt x="0" y="180"/>
                  <a:pt x="22" y="201"/>
                </a:cubicBezTo>
                <a:lnTo>
                  <a:pt x="43" y="201"/>
                </a:lnTo>
                <a:cubicBezTo>
                  <a:pt x="65" y="201"/>
                  <a:pt x="65" y="201"/>
                  <a:pt x="87" y="180"/>
                </a:cubicBezTo>
                <a:cubicBezTo>
                  <a:pt x="130" y="115"/>
                  <a:pt x="217" y="93"/>
                  <a:pt x="304" y="93"/>
                </a:cubicBezTo>
                <a:cubicBezTo>
                  <a:pt x="310" y="99"/>
                  <a:pt x="316" y="102"/>
                  <a:pt x="323" y="102"/>
                </a:cubicBezTo>
                <a:cubicBezTo>
                  <a:pt x="338" y="102"/>
                  <a:pt x="353" y="86"/>
                  <a:pt x="369" y="71"/>
                </a:cubicBezTo>
                <a:cubicBezTo>
                  <a:pt x="369" y="49"/>
                  <a:pt x="347" y="28"/>
                  <a:pt x="325" y="6"/>
                </a:cubicBezTo>
                <a:cubicBezTo>
                  <a:pt x="307" y="2"/>
                  <a:pt x="289" y="1"/>
                  <a:pt x="270" y="1"/>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30"/>
          <p:cNvSpPr/>
          <p:nvPr/>
        </p:nvSpPr>
        <p:spPr>
          <a:xfrm>
            <a:off x="1887174" y="2188055"/>
            <a:ext cx="9718" cy="10787"/>
          </a:xfrm>
          <a:custGeom>
            <a:rect b="b" l="l" r="r" t="t"/>
            <a:pathLst>
              <a:path extrusionOk="0" h="313" w="282">
                <a:moveTo>
                  <a:pt x="240" y="0"/>
                </a:moveTo>
                <a:cubicBezTo>
                  <a:pt x="231" y="0"/>
                  <a:pt x="223" y="3"/>
                  <a:pt x="217" y="9"/>
                </a:cubicBezTo>
                <a:cubicBezTo>
                  <a:pt x="108" y="53"/>
                  <a:pt x="22" y="139"/>
                  <a:pt x="0" y="269"/>
                </a:cubicBezTo>
                <a:cubicBezTo>
                  <a:pt x="0" y="291"/>
                  <a:pt x="22" y="313"/>
                  <a:pt x="43" y="313"/>
                </a:cubicBezTo>
                <a:cubicBezTo>
                  <a:pt x="65" y="313"/>
                  <a:pt x="87" y="313"/>
                  <a:pt x="108" y="291"/>
                </a:cubicBezTo>
                <a:cubicBezTo>
                  <a:pt x="108" y="204"/>
                  <a:pt x="174" y="118"/>
                  <a:pt x="260" y="96"/>
                </a:cubicBezTo>
                <a:cubicBezTo>
                  <a:pt x="282" y="96"/>
                  <a:pt x="282" y="53"/>
                  <a:pt x="282" y="31"/>
                </a:cubicBezTo>
                <a:cubicBezTo>
                  <a:pt x="282" y="16"/>
                  <a:pt x="260" y="0"/>
                  <a:pt x="240"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30"/>
          <p:cNvSpPr/>
          <p:nvPr/>
        </p:nvSpPr>
        <p:spPr>
          <a:xfrm>
            <a:off x="1872976" y="2190605"/>
            <a:ext cx="9718" cy="11235"/>
          </a:xfrm>
          <a:custGeom>
            <a:rect b="b" l="l" r="r" t="t"/>
            <a:pathLst>
              <a:path extrusionOk="0" h="326" w="282">
                <a:moveTo>
                  <a:pt x="217" y="0"/>
                </a:moveTo>
                <a:cubicBezTo>
                  <a:pt x="109" y="44"/>
                  <a:pt x="22" y="152"/>
                  <a:pt x="0" y="260"/>
                </a:cubicBezTo>
                <a:cubicBezTo>
                  <a:pt x="0" y="282"/>
                  <a:pt x="0" y="304"/>
                  <a:pt x="44" y="325"/>
                </a:cubicBezTo>
                <a:cubicBezTo>
                  <a:pt x="65" y="325"/>
                  <a:pt x="87" y="304"/>
                  <a:pt x="87" y="282"/>
                </a:cubicBezTo>
                <a:cubicBezTo>
                  <a:pt x="109" y="195"/>
                  <a:pt x="152" y="130"/>
                  <a:pt x="239" y="87"/>
                </a:cubicBezTo>
                <a:cubicBezTo>
                  <a:pt x="260" y="87"/>
                  <a:pt x="282" y="65"/>
                  <a:pt x="282" y="44"/>
                </a:cubicBezTo>
                <a:cubicBezTo>
                  <a:pt x="260" y="22"/>
                  <a:pt x="239" y="0"/>
                  <a:pt x="217"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30"/>
          <p:cNvSpPr/>
          <p:nvPr/>
        </p:nvSpPr>
        <p:spPr>
          <a:xfrm>
            <a:off x="2044804" y="2222173"/>
            <a:ext cx="6031" cy="12544"/>
          </a:xfrm>
          <a:custGeom>
            <a:rect b="b" l="l" r="r" t="t"/>
            <a:pathLst>
              <a:path extrusionOk="0" h="364" w="175">
                <a:moveTo>
                  <a:pt x="33" y="0"/>
                </a:moveTo>
                <a:cubicBezTo>
                  <a:pt x="22" y="0"/>
                  <a:pt x="12" y="6"/>
                  <a:pt x="1" y="16"/>
                </a:cubicBezTo>
                <a:cubicBezTo>
                  <a:pt x="1" y="16"/>
                  <a:pt x="1" y="60"/>
                  <a:pt x="1" y="82"/>
                </a:cubicBezTo>
                <a:cubicBezTo>
                  <a:pt x="66" y="147"/>
                  <a:pt x="87" y="233"/>
                  <a:pt x="66" y="320"/>
                </a:cubicBezTo>
                <a:cubicBezTo>
                  <a:pt x="44" y="342"/>
                  <a:pt x="44" y="363"/>
                  <a:pt x="87" y="363"/>
                </a:cubicBezTo>
                <a:cubicBezTo>
                  <a:pt x="109" y="363"/>
                  <a:pt x="131" y="342"/>
                  <a:pt x="131" y="342"/>
                </a:cubicBezTo>
                <a:cubicBezTo>
                  <a:pt x="174" y="212"/>
                  <a:pt x="152" y="103"/>
                  <a:pt x="66" y="16"/>
                </a:cubicBezTo>
                <a:cubicBezTo>
                  <a:pt x="55" y="6"/>
                  <a:pt x="44" y="0"/>
                  <a:pt x="33" y="0"/>
                </a:cubicBezTo>
                <a:close/>
              </a:path>
            </a:pathLst>
          </a:custGeom>
          <a:solidFill>
            <a:srgbClr val="261C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49" name="Google Shape;2349;p30"/>
          <p:cNvGrpSpPr/>
          <p:nvPr/>
        </p:nvGrpSpPr>
        <p:grpSpPr>
          <a:xfrm>
            <a:off x="3944428" y="406188"/>
            <a:ext cx="820797" cy="674323"/>
            <a:chOff x="4577544" y="1685394"/>
            <a:chExt cx="876827" cy="720353"/>
          </a:xfrm>
        </p:grpSpPr>
        <p:sp>
          <p:nvSpPr>
            <p:cNvPr id="2350" name="Google Shape;2350;p30"/>
            <p:cNvSpPr/>
            <p:nvPr/>
          </p:nvSpPr>
          <p:spPr>
            <a:xfrm>
              <a:off x="5029200" y="1884024"/>
              <a:ext cx="110263" cy="102370"/>
            </a:xfrm>
            <a:custGeom>
              <a:rect b="b" l="l" r="r" t="t"/>
              <a:pathLst>
                <a:path extrusionOk="0" h="2516" w="2710">
                  <a:moveTo>
                    <a:pt x="231" y="1"/>
                  </a:moveTo>
                  <a:cubicBezTo>
                    <a:pt x="122" y="1"/>
                    <a:pt x="53" y="25"/>
                    <a:pt x="43" y="84"/>
                  </a:cubicBezTo>
                  <a:cubicBezTo>
                    <a:pt x="1" y="464"/>
                    <a:pt x="1134" y="2516"/>
                    <a:pt x="1632" y="2516"/>
                  </a:cubicBezTo>
                  <a:cubicBezTo>
                    <a:pt x="1645" y="2516"/>
                    <a:pt x="1657" y="2515"/>
                    <a:pt x="1669" y="2512"/>
                  </a:cubicBezTo>
                  <a:cubicBezTo>
                    <a:pt x="2124" y="2404"/>
                    <a:pt x="2710" y="1038"/>
                    <a:pt x="2493" y="691"/>
                  </a:cubicBezTo>
                  <a:cubicBezTo>
                    <a:pt x="2493" y="691"/>
                    <a:pt x="806"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30"/>
            <p:cNvSpPr/>
            <p:nvPr/>
          </p:nvSpPr>
          <p:spPr>
            <a:xfrm>
              <a:off x="5130589" y="1794433"/>
              <a:ext cx="86420" cy="119499"/>
            </a:xfrm>
            <a:custGeom>
              <a:rect b="b" l="l" r="r" t="t"/>
              <a:pathLst>
                <a:path extrusionOk="0" h="2937" w="2124">
                  <a:moveTo>
                    <a:pt x="393" y="0"/>
                  </a:moveTo>
                  <a:cubicBezTo>
                    <a:pt x="365" y="0"/>
                    <a:pt x="342" y="10"/>
                    <a:pt x="326" y="31"/>
                  </a:cubicBezTo>
                  <a:cubicBezTo>
                    <a:pt x="66" y="313"/>
                    <a:pt x="1" y="2763"/>
                    <a:pt x="456" y="2914"/>
                  </a:cubicBezTo>
                  <a:cubicBezTo>
                    <a:pt x="496" y="2930"/>
                    <a:pt x="541" y="2937"/>
                    <a:pt x="591" y="2937"/>
                  </a:cubicBezTo>
                  <a:cubicBezTo>
                    <a:pt x="1114" y="2937"/>
                    <a:pt x="2124" y="2163"/>
                    <a:pt x="2104" y="1787"/>
                  </a:cubicBezTo>
                  <a:cubicBezTo>
                    <a:pt x="2104" y="1787"/>
                    <a:pt x="768" y="0"/>
                    <a:pt x="39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30"/>
            <p:cNvSpPr/>
            <p:nvPr/>
          </p:nvSpPr>
          <p:spPr>
            <a:xfrm>
              <a:off x="5132095" y="2153040"/>
              <a:ext cx="237208" cy="121167"/>
            </a:xfrm>
            <a:custGeom>
              <a:rect b="b" l="l" r="r" t="t"/>
              <a:pathLst>
                <a:path extrusionOk="0" h="2978" w="5830">
                  <a:moveTo>
                    <a:pt x="1548" y="1"/>
                  </a:moveTo>
                  <a:cubicBezTo>
                    <a:pt x="1018" y="1"/>
                    <a:pt x="0" y="1863"/>
                    <a:pt x="972" y="1863"/>
                  </a:cubicBezTo>
                  <a:cubicBezTo>
                    <a:pt x="983" y="1863"/>
                    <a:pt x="993" y="1862"/>
                    <a:pt x="1004" y="1862"/>
                  </a:cubicBezTo>
                  <a:cubicBezTo>
                    <a:pt x="1017" y="1862"/>
                    <a:pt x="1030" y="1861"/>
                    <a:pt x="1043" y="1861"/>
                  </a:cubicBezTo>
                  <a:cubicBezTo>
                    <a:pt x="1948" y="1861"/>
                    <a:pt x="4572" y="2978"/>
                    <a:pt x="5465" y="2978"/>
                  </a:cubicBezTo>
                  <a:cubicBezTo>
                    <a:pt x="5715" y="2978"/>
                    <a:pt x="5829" y="2890"/>
                    <a:pt x="5731" y="2664"/>
                  </a:cubicBezTo>
                  <a:cubicBezTo>
                    <a:pt x="5297" y="1645"/>
                    <a:pt x="1633" y="19"/>
                    <a:pt x="1633" y="19"/>
                  </a:cubicBezTo>
                  <a:cubicBezTo>
                    <a:pt x="1607" y="7"/>
                    <a:pt x="1578" y="1"/>
                    <a:pt x="15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30"/>
            <p:cNvSpPr/>
            <p:nvPr/>
          </p:nvSpPr>
          <p:spPr>
            <a:xfrm>
              <a:off x="4695737" y="2226681"/>
              <a:ext cx="198799" cy="179066"/>
            </a:xfrm>
            <a:custGeom>
              <a:rect b="b" l="l" r="r" t="t"/>
              <a:pathLst>
                <a:path extrusionOk="0" h="4401" w="4886">
                  <a:moveTo>
                    <a:pt x="2889" y="0"/>
                  </a:moveTo>
                  <a:cubicBezTo>
                    <a:pt x="2804" y="0"/>
                    <a:pt x="2734" y="23"/>
                    <a:pt x="2689" y="74"/>
                  </a:cubicBezTo>
                  <a:cubicBezTo>
                    <a:pt x="2689" y="74"/>
                    <a:pt x="0" y="3044"/>
                    <a:pt x="22" y="4171"/>
                  </a:cubicBezTo>
                  <a:cubicBezTo>
                    <a:pt x="25" y="4331"/>
                    <a:pt x="87" y="4400"/>
                    <a:pt x="195" y="4400"/>
                  </a:cubicBezTo>
                  <a:cubicBezTo>
                    <a:pt x="845" y="4400"/>
                    <a:pt x="3155" y="1858"/>
                    <a:pt x="4011" y="1505"/>
                  </a:cubicBezTo>
                  <a:cubicBezTo>
                    <a:pt x="4885" y="1144"/>
                    <a:pt x="3495" y="0"/>
                    <a:pt x="288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30"/>
            <p:cNvSpPr/>
            <p:nvPr/>
          </p:nvSpPr>
          <p:spPr>
            <a:xfrm>
              <a:off x="4580758" y="2170128"/>
              <a:ext cx="228257" cy="144034"/>
            </a:xfrm>
            <a:custGeom>
              <a:rect b="b" l="l" r="r" t="t"/>
              <a:pathLst>
                <a:path extrusionOk="0" h="3540" w="5610">
                  <a:moveTo>
                    <a:pt x="3834" y="0"/>
                  </a:moveTo>
                  <a:cubicBezTo>
                    <a:pt x="3790" y="0"/>
                    <a:pt x="3750" y="11"/>
                    <a:pt x="3715" y="33"/>
                  </a:cubicBezTo>
                  <a:cubicBezTo>
                    <a:pt x="3715" y="33"/>
                    <a:pt x="333" y="2179"/>
                    <a:pt x="51" y="3263"/>
                  </a:cubicBezTo>
                  <a:cubicBezTo>
                    <a:pt x="0" y="3459"/>
                    <a:pt x="81" y="3539"/>
                    <a:pt x="253" y="3539"/>
                  </a:cubicBezTo>
                  <a:cubicBezTo>
                    <a:pt x="1035" y="3539"/>
                    <a:pt x="3715" y="1874"/>
                    <a:pt x="4604" y="1767"/>
                  </a:cubicBezTo>
                  <a:cubicBezTo>
                    <a:pt x="5609" y="1667"/>
                    <a:pt x="4396" y="0"/>
                    <a:pt x="38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30"/>
            <p:cNvSpPr/>
            <p:nvPr/>
          </p:nvSpPr>
          <p:spPr>
            <a:xfrm>
              <a:off x="5057151" y="1866691"/>
              <a:ext cx="386572" cy="220526"/>
            </a:xfrm>
            <a:custGeom>
              <a:rect b="b" l="l" r="r" t="t"/>
              <a:pathLst>
                <a:path extrusionOk="0" h="5420" w="9501">
                  <a:moveTo>
                    <a:pt x="3718" y="1"/>
                  </a:moveTo>
                  <a:cubicBezTo>
                    <a:pt x="3474" y="1"/>
                    <a:pt x="3215" y="63"/>
                    <a:pt x="2933" y="206"/>
                  </a:cubicBezTo>
                  <a:cubicBezTo>
                    <a:pt x="1047" y="1138"/>
                    <a:pt x="548" y="2591"/>
                    <a:pt x="548" y="2591"/>
                  </a:cubicBezTo>
                  <a:cubicBezTo>
                    <a:pt x="1" y="3742"/>
                    <a:pt x="2329" y="5420"/>
                    <a:pt x="5244" y="5420"/>
                  </a:cubicBezTo>
                  <a:cubicBezTo>
                    <a:pt x="5677" y="5420"/>
                    <a:pt x="6124" y="5382"/>
                    <a:pt x="6575" y="5301"/>
                  </a:cubicBezTo>
                  <a:cubicBezTo>
                    <a:pt x="8961" y="4886"/>
                    <a:pt x="9501" y="2228"/>
                    <a:pt x="9087" y="2228"/>
                  </a:cubicBezTo>
                  <a:cubicBezTo>
                    <a:pt x="9068" y="2228"/>
                    <a:pt x="9048" y="2233"/>
                    <a:pt x="9025" y="2244"/>
                  </a:cubicBezTo>
                  <a:cubicBezTo>
                    <a:pt x="8624" y="2460"/>
                    <a:pt x="8262" y="2551"/>
                    <a:pt x="7932" y="2551"/>
                  </a:cubicBezTo>
                  <a:cubicBezTo>
                    <a:pt x="6179" y="2551"/>
                    <a:pt x="5280" y="1"/>
                    <a:pt x="371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30"/>
            <p:cNvSpPr/>
            <p:nvPr/>
          </p:nvSpPr>
          <p:spPr>
            <a:xfrm>
              <a:off x="4670552" y="1984925"/>
              <a:ext cx="563237" cy="292787"/>
            </a:xfrm>
            <a:custGeom>
              <a:rect b="b" l="l" r="r" t="t"/>
              <a:pathLst>
                <a:path extrusionOk="0" h="7196" w="13843">
                  <a:moveTo>
                    <a:pt x="12027" y="0"/>
                  </a:moveTo>
                  <a:cubicBezTo>
                    <a:pt x="11702" y="0"/>
                    <a:pt x="11176" y="307"/>
                    <a:pt x="10332" y="1181"/>
                  </a:cubicBezTo>
                  <a:cubicBezTo>
                    <a:pt x="9120" y="2439"/>
                    <a:pt x="8627" y="2929"/>
                    <a:pt x="7829" y="2929"/>
                  </a:cubicBezTo>
                  <a:cubicBezTo>
                    <a:pt x="7128" y="2929"/>
                    <a:pt x="6192" y="2551"/>
                    <a:pt x="4327" y="1983"/>
                  </a:cubicBezTo>
                  <a:cubicBezTo>
                    <a:pt x="4070" y="1906"/>
                    <a:pt x="3826" y="1871"/>
                    <a:pt x="3596" y="1871"/>
                  </a:cubicBezTo>
                  <a:cubicBezTo>
                    <a:pt x="779" y="1871"/>
                    <a:pt x="1" y="7195"/>
                    <a:pt x="2963" y="7195"/>
                  </a:cubicBezTo>
                  <a:cubicBezTo>
                    <a:pt x="3033" y="7195"/>
                    <a:pt x="3104" y="7192"/>
                    <a:pt x="3178" y="7186"/>
                  </a:cubicBezTo>
                  <a:cubicBezTo>
                    <a:pt x="4543" y="7073"/>
                    <a:pt x="5915" y="7013"/>
                    <a:pt x="7286" y="7013"/>
                  </a:cubicBezTo>
                  <a:cubicBezTo>
                    <a:pt x="8527" y="7013"/>
                    <a:pt x="9768" y="7062"/>
                    <a:pt x="11004" y="7165"/>
                  </a:cubicBezTo>
                  <a:cubicBezTo>
                    <a:pt x="11052" y="7168"/>
                    <a:pt x="11099" y="7170"/>
                    <a:pt x="11144" y="7170"/>
                  </a:cubicBezTo>
                  <a:cubicBezTo>
                    <a:pt x="13843" y="7170"/>
                    <a:pt x="12522" y="1571"/>
                    <a:pt x="12522" y="1571"/>
                  </a:cubicBezTo>
                  <a:cubicBezTo>
                    <a:pt x="12536" y="1143"/>
                    <a:pt x="12654" y="0"/>
                    <a:pt x="1202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30"/>
            <p:cNvSpPr/>
            <p:nvPr/>
          </p:nvSpPr>
          <p:spPr>
            <a:xfrm>
              <a:off x="4577544" y="1702157"/>
              <a:ext cx="339659" cy="393489"/>
            </a:xfrm>
            <a:custGeom>
              <a:rect b="b" l="l" r="r" t="t"/>
              <a:pathLst>
                <a:path extrusionOk="0" h="9671" w="8348">
                  <a:moveTo>
                    <a:pt x="1626" y="1"/>
                  </a:moveTo>
                  <a:cubicBezTo>
                    <a:pt x="1626" y="1"/>
                    <a:pt x="0" y="4185"/>
                    <a:pt x="759" y="6071"/>
                  </a:cubicBezTo>
                  <a:cubicBezTo>
                    <a:pt x="1518" y="7958"/>
                    <a:pt x="5312" y="8998"/>
                    <a:pt x="5160" y="9670"/>
                  </a:cubicBezTo>
                  <a:lnTo>
                    <a:pt x="5637" y="9085"/>
                  </a:lnTo>
                  <a:cubicBezTo>
                    <a:pt x="5637" y="9085"/>
                    <a:pt x="8347" y="2993"/>
                    <a:pt x="162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30"/>
            <p:cNvSpPr/>
            <p:nvPr/>
          </p:nvSpPr>
          <p:spPr>
            <a:xfrm>
              <a:off x="5053855" y="1969424"/>
              <a:ext cx="396988" cy="312561"/>
            </a:xfrm>
            <a:custGeom>
              <a:rect b="b" l="l" r="r" t="t"/>
              <a:pathLst>
                <a:path extrusionOk="0" h="7682" w="9757">
                  <a:moveTo>
                    <a:pt x="8651" y="1"/>
                  </a:moveTo>
                  <a:cubicBezTo>
                    <a:pt x="8651" y="1"/>
                    <a:pt x="7712" y="1775"/>
                    <a:pt x="6093" y="1775"/>
                  </a:cubicBezTo>
                  <a:cubicBezTo>
                    <a:pt x="5760" y="1775"/>
                    <a:pt x="5397" y="1700"/>
                    <a:pt x="5009" y="1519"/>
                  </a:cubicBezTo>
                  <a:cubicBezTo>
                    <a:pt x="4469" y="1264"/>
                    <a:pt x="4029" y="1152"/>
                    <a:pt x="3667" y="1152"/>
                  </a:cubicBezTo>
                  <a:cubicBezTo>
                    <a:pt x="2214" y="1152"/>
                    <a:pt x="2030" y="2961"/>
                    <a:pt x="1735" y="4576"/>
                  </a:cubicBezTo>
                  <a:cubicBezTo>
                    <a:pt x="1562" y="5725"/>
                    <a:pt x="933" y="6765"/>
                    <a:pt x="1" y="7459"/>
                  </a:cubicBezTo>
                  <a:cubicBezTo>
                    <a:pt x="1" y="7459"/>
                    <a:pt x="736" y="7682"/>
                    <a:pt x="1553" y="7682"/>
                  </a:cubicBezTo>
                  <a:cubicBezTo>
                    <a:pt x="2485" y="7682"/>
                    <a:pt x="3523" y="7393"/>
                    <a:pt x="3708" y="6158"/>
                  </a:cubicBezTo>
                  <a:cubicBezTo>
                    <a:pt x="4071" y="3875"/>
                    <a:pt x="3573" y="3209"/>
                    <a:pt x="3701" y="3209"/>
                  </a:cubicBezTo>
                  <a:cubicBezTo>
                    <a:pt x="3703" y="3209"/>
                    <a:pt x="3706" y="3209"/>
                    <a:pt x="3708" y="3210"/>
                  </a:cubicBezTo>
                  <a:cubicBezTo>
                    <a:pt x="3786" y="3223"/>
                    <a:pt x="4428" y="3408"/>
                    <a:pt x="5280" y="3408"/>
                  </a:cubicBezTo>
                  <a:cubicBezTo>
                    <a:pt x="5847" y="3408"/>
                    <a:pt x="6506" y="3326"/>
                    <a:pt x="7155" y="3058"/>
                  </a:cubicBezTo>
                  <a:cubicBezTo>
                    <a:pt x="8066" y="2689"/>
                    <a:pt x="9757" y="1432"/>
                    <a:pt x="86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30"/>
            <p:cNvSpPr/>
            <p:nvPr/>
          </p:nvSpPr>
          <p:spPr>
            <a:xfrm>
              <a:off x="5384633" y="1957096"/>
              <a:ext cx="69738" cy="64368"/>
            </a:xfrm>
            <a:custGeom>
              <a:rect b="b" l="l" r="r" t="t"/>
              <a:pathLst>
                <a:path extrusionOk="0" h="1582" w="1714">
                  <a:moveTo>
                    <a:pt x="1041" y="0"/>
                  </a:moveTo>
                  <a:cubicBezTo>
                    <a:pt x="1041" y="0"/>
                    <a:pt x="326" y="239"/>
                    <a:pt x="1" y="326"/>
                  </a:cubicBezTo>
                  <a:cubicBezTo>
                    <a:pt x="1" y="326"/>
                    <a:pt x="393" y="1582"/>
                    <a:pt x="791" y="1582"/>
                  </a:cubicBezTo>
                  <a:cubicBezTo>
                    <a:pt x="861" y="1582"/>
                    <a:pt x="930" y="1543"/>
                    <a:pt x="998" y="1453"/>
                  </a:cubicBezTo>
                  <a:cubicBezTo>
                    <a:pt x="1714" y="477"/>
                    <a:pt x="1041"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30"/>
            <p:cNvSpPr/>
            <p:nvPr/>
          </p:nvSpPr>
          <p:spPr>
            <a:xfrm>
              <a:off x="4722427" y="2175905"/>
              <a:ext cx="211819" cy="107903"/>
            </a:xfrm>
            <a:custGeom>
              <a:rect b="b" l="l" r="r" t="t"/>
              <a:pathLst>
                <a:path extrusionOk="0" h="2652" w="5206">
                  <a:moveTo>
                    <a:pt x="1770" y="0"/>
                  </a:moveTo>
                  <a:cubicBezTo>
                    <a:pt x="507" y="0"/>
                    <a:pt x="125" y="1582"/>
                    <a:pt x="125" y="1582"/>
                  </a:cubicBezTo>
                  <a:cubicBezTo>
                    <a:pt x="1" y="2429"/>
                    <a:pt x="1183" y="2651"/>
                    <a:pt x="2420" y="2651"/>
                  </a:cubicBezTo>
                  <a:cubicBezTo>
                    <a:pt x="3779" y="2651"/>
                    <a:pt x="5205" y="2384"/>
                    <a:pt x="5046" y="2384"/>
                  </a:cubicBezTo>
                  <a:cubicBezTo>
                    <a:pt x="4743" y="2362"/>
                    <a:pt x="3724" y="411"/>
                    <a:pt x="2141" y="43"/>
                  </a:cubicBezTo>
                  <a:cubicBezTo>
                    <a:pt x="2010" y="13"/>
                    <a:pt x="1886" y="0"/>
                    <a:pt x="177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30"/>
            <p:cNvSpPr/>
            <p:nvPr/>
          </p:nvSpPr>
          <p:spPr>
            <a:xfrm>
              <a:off x="5325557" y="2041112"/>
              <a:ext cx="33567" cy="43047"/>
            </a:xfrm>
            <a:custGeom>
              <a:rect b="b" l="l" r="r" t="t"/>
              <a:pathLst>
                <a:path extrusionOk="0" h="1058" w="825">
                  <a:moveTo>
                    <a:pt x="466" y="1"/>
                  </a:moveTo>
                  <a:cubicBezTo>
                    <a:pt x="455" y="1"/>
                    <a:pt x="445" y="6"/>
                    <a:pt x="434" y="17"/>
                  </a:cubicBezTo>
                  <a:cubicBezTo>
                    <a:pt x="434" y="38"/>
                    <a:pt x="0" y="537"/>
                    <a:pt x="152" y="841"/>
                  </a:cubicBezTo>
                  <a:cubicBezTo>
                    <a:pt x="239" y="992"/>
                    <a:pt x="434" y="1057"/>
                    <a:pt x="694" y="1057"/>
                  </a:cubicBezTo>
                  <a:lnTo>
                    <a:pt x="781" y="1057"/>
                  </a:lnTo>
                  <a:cubicBezTo>
                    <a:pt x="802" y="1057"/>
                    <a:pt x="824" y="1036"/>
                    <a:pt x="824" y="1014"/>
                  </a:cubicBezTo>
                  <a:cubicBezTo>
                    <a:pt x="824" y="992"/>
                    <a:pt x="802" y="971"/>
                    <a:pt x="781" y="971"/>
                  </a:cubicBezTo>
                  <a:cubicBezTo>
                    <a:pt x="741" y="974"/>
                    <a:pt x="704" y="975"/>
                    <a:pt x="669" y="975"/>
                  </a:cubicBezTo>
                  <a:cubicBezTo>
                    <a:pt x="429" y="975"/>
                    <a:pt x="276" y="913"/>
                    <a:pt x="239" y="819"/>
                  </a:cubicBezTo>
                  <a:cubicBezTo>
                    <a:pt x="130" y="602"/>
                    <a:pt x="390" y="212"/>
                    <a:pt x="499" y="82"/>
                  </a:cubicBezTo>
                  <a:cubicBezTo>
                    <a:pt x="521" y="60"/>
                    <a:pt x="521" y="38"/>
                    <a:pt x="499" y="17"/>
                  </a:cubicBezTo>
                  <a:cubicBezTo>
                    <a:pt x="488" y="6"/>
                    <a:pt x="477"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30"/>
            <p:cNvSpPr/>
            <p:nvPr/>
          </p:nvSpPr>
          <p:spPr>
            <a:xfrm>
              <a:off x="5187061" y="2158207"/>
              <a:ext cx="7975" cy="26528"/>
            </a:xfrm>
            <a:custGeom>
              <a:rect b="b" l="l" r="r" t="t"/>
              <a:pathLst>
                <a:path extrusionOk="0" h="652" w="196">
                  <a:moveTo>
                    <a:pt x="152" y="1"/>
                  </a:moveTo>
                  <a:cubicBezTo>
                    <a:pt x="130" y="1"/>
                    <a:pt x="109" y="22"/>
                    <a:pt x="109" y="44"/>
                  </a:cubicBezTo>
                  <a:cubicBezTo>
                    <a:pt x="130" y="217"/>
                    <a:pt x="87" y="413"/>
                    <a:pt x="44" y="586"/>
                  </a:cubicBezTo>
                  <a:cubicBezTo>
                    <a:pt x="0" y="608"/>
                    <a:pt x="22" y="651"/>
                    <a:pt x="65" y="651"/>
                  </a:cubicBezTo>
                  <a:cubicBezTo>
                    <a:pt x="87" y="651"/>
                    <a:pt x="87" y="629"/>
                    <a:pt x="109" y="629"/>
                  </a:cubicBezTo>
                  <a:cubicBezTo>
                    <a:pt x="174" y="434"/>
                    <a:pt x="195" y="239"/>
                    <a:pt x="195" y="44"/>
                  </a:cubicBezTo>
                  <a:cubicBezTo>
                    <a:pt x="195" y="22"/>
                    <a:pt x="174"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30"/>
            <p:cNvSpPr/>
            <p:nvPr/>
          </p:nvSpPr>
          <p:spPr>
            <a:xfrm>
              <a:off x="5162365" y="2170575"/>
              <a:ext cx="7975" cy="26488"/>
            </a:xfrm>
            <a:custGeom>
              <a:rect b="b" l="l" r="r" t="t"/>
              <a:pathLst>
                <a:path extrusionOk="0" h="651" w="196">
                  <a:moveTo>
                    <a:pt x="130" y="0"/>
                  </a:moveTo>
                  <a:cubicBezTo>
                    <a:pt x="109" y="0"/>
                    <a:pt x="87" y="22"/>
                    <a:pt x="87" y="44"/>
                  </a:cubicBezTo>
                  <a:cubicBezTo>
                    <a:pt x="109" y="217"/>
                    <a:pt x="65" y="412"/>
                    <a:pt x="22" y="586"/>
                  </a:cubicBezTo>
                  <a:cubicBezTo>
                    <a:pt x="0" y="607"/>
                    <a:pt x="0" y="629"/>
                    <a:pt x="22" y="651"/>
                  </a:cubicBezTo>
                  <a:lnTo>
                    <a:pt x="44" y="651"/>
                  </a:lnTo>
                  <a:cubicBezTo>
                    <a:pt x="65" y="651"/>
                    <a:pt x="65" y="651"/>
                    <a:pt x="87" y="629"/>
                  </a:cubicBezTo>
                  <a:cubicBezTo>
                    <a:pt x="152" y="434"/>
                    <a:pt x="195" y="239"/>
                    <a:pt x="174" y="44"/>
                  </a:cubicBezTo>
                  <a:cubicBezTo>
                    <a:pt x="174" y="22"/>
                    <a:pt x="152"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30"/>
            <p:cNvSpPr/>
            <p:nvPr/>
          </p:nvSpPr>
          <p:spPr>
            <a:xfrm>
              <a:off x="4972931" y="2127326"/>
              <a:ext cx="27179" cy="5330"/>
            </a:xfrm>
            <a:custGeom>
              <a:rect b="b" l="l" r="r" t="t"/>
              <a:pathLst>
                <a:path extrusionOk="0" h="131" w="668">
                  <a:moveTo>
                    <a:pt x="624" y="1"/>
                  </a:moveTo>
                  <a:cubicBezTo>
                    <a:pt x="522" y="26"/>
                    <a:pt x="413" y="37"/>
                    <a:pt x="305" y="37"/>
                  </a:cubicBezTo>
                  <a:cubicBezTo>
                    <a:pt x="229" y="37"/>
                    <a:pt x="154" y="31"/>
                    <a:pt x="82" y="22"/>
                  </a:cubicBezTo>
                  <a:cubicBezTo>
                    <a:pt x="73" y="20"/>
                    <a:pt x="65" y="18"/>
                    <a:pt x="57" y="18"/>
                  </a:cubicBezTo>
                  <a:cubicBezTo>
                    <a:pt x="12" y="18"/>
                    <a:pt x="1" y="72"/>
                    <a:pt x="38" y="109"/>
                  </a:cubicBezTo>
                  <a:cubicBezTo>
                    <a:pt x="103" y="131"/>
                    <a:pt x="168" y="131"/>
                    <a:pt x="233" y="131"/>
                  </a:cubicBezTo>
                  <a:cubicBezTo>
                    <a:pt x="364" y="131"/>
                    <a:pt x="494" y="109"/>
                    <a:pt x="645" y="88"/>
                  </a:cubicBezTo>
                  <a:cubicBezTo>
                    <a:pt x="667" y="88"/>
                    <a:pt x="667" y="66"/>
                    <a:pt x="667" y="44"/>
                  </a:cubicBezTo>
                  <a:cubicBezTo>
                    <a:pt x="667" y="22"/>
                    <a:pt x="645" y="1"/>
                    <a:pt x="6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30"/>
            <p:cNvSpPr/>
            <p:nvPr/>
          </p:nvSpPr>
          <p:spPr>
            <a:xfrm>
              <a:off x="4942701" y="2145879"/>
              <a:ext cx="27383" cy="5330"/>
            </a:xfrm>
            <a:custGeom>
              <a:rect b="b" l="l" r="r" t="t"/>
              <a:pathLst>
                <a:path extrusionOk="0" h="131" w="673">
                  <a:moveTo>
                    <a:pt x="630" y="0"/>
                  </a:moveTo>
                  <a:cubicBezTo>
                    <a:pt x="515" y="25"/>
                    <a:pt x="408" y="36"/>
                    <a:pt x="305" y="36"/>
                  </a:cubicBezTo>
                  <a:cubicBezTo>
                    <a:pt x="231" y="36"/>
                    <a:pt x="159" y="31"/>
                    <a:pt x="88" y="22"/>
                  </a:cubicBezTo>
                  <a:cubicBezTo>
                    <a:pt x="81" y="15"/>
                    <a:pt x="73" y="13"/>
                    <a:pt x="65" y="13"/>
                  </a:cubicBezTo>
                  <a:cubicBezTo>
                    <a:pt x="44" y="13"/>
                    <a:pt x="22" y="28"/>
                    <a:pt x="22" y="43"/>
                  </a:cubicBezTo>
                  <a:cubicBezTo>
                    <a:pt x="1" y="65"/>
                    <a:pt x="22" y="87"/>
                    <a:pt x="44" y="87"/>
                  </a:cubicBezTo>
                  <a:cubicBezTo>
                    <a:pt x="109" y="108"/>
                    <a:pt x="174" y="130"/>
                    <a:pt x="239" y="130"/>
                  </a:cubicBezTo>
                  <a:cubicBezTo>
                    <a:pt x="369" y="130"/>
                    <a:pt x="499" y="108"/>
                    <a:pt x="630" y="87"/>
                  </a:cubicBezTo>
                  <a:cubicBezTo>
                    <a:pt x="651" y="87"/>
                    <a:pt x="673" y="65"/>
                    <a:pt x="673" y="22"/>
                  </a:cubicBezTo>
                  <a:cubicBezTo>
                    <a:pt x="673" y="0"/>
                    <a:pt x="651"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30"/>
            <p:cNvSpPr/>
            <p:nvPr/>
          </p:nvSpPr>
          <p:spPr>
            <a:xfrm>
              <a:off x="4920649" y="2128750"/>
              <a:ext cx="27383" cy="5696"/>
            </a:xfrm>
            <a:custGeom>
              <a:rect b="b" l="l" r="r" t="t"/>
              <a:pathLst>
                <a:path extrusionOk="0" h="140" w="673">
                  <a:moveTo>
                    <a:pt x="648" y="0"/>
                  </a:moveTo>
                  <a:cubicBezTo>
                    <a:pt x="642" y="0"/>
                    <a:pt x="636" y="3"/>
                    <a:pt x="630" y="9"/>
                  </a:cubicBezTo>
                  <a:cubicBezTo>
                    <a:pt x="492" y="24"/>
                    <a:pt x="364" y="40"/>
                    <a:pt x="240" y="40"/>
                  </a:cubicBezTo>
                  <a:cubicBezTo>
                    <a:pt x="189" y="40"/>
                    <a:pt x="138" y="37"/>
                    <a:pt x="88" y="31"/>
                  </a:cubicBezTo>
                  <a:cubicBezTo>
                    <a:pt x="70" y="22"/>
                    <a:pt x="52" y="17"/>
                    <a:pt x="37" y="17"/>
                  </a:cubicBezTo>
                  <a:cubicBezTo>
                    <a:pt x="16" y="17"/>
                    <a:pt x="1" y="27"/>
                    <a:pt x="1" y="53"/>
                  </a:cubicBezTo>
                  <a:cubicBezTo>
                    <a:pt x="1" y="74"/>
                    <a:pt x="1" y="96"/>
                    <a:pt x="22" y="96"/>
                  </a:cubicBezTo>
                  <a:cubicBezTo>
                    <a:pt x="88" y="118"/>
                    <a:pt x="153" y="139"/>
                    <a:pt x="218" y="139"/>
                  </a:cubicBezTo>
                  <a:cubicBezTo>
                    <a:pt x="369" y="118"/>
                    <a:pt x="499" y="118"/>
                    <a:pt x="630" y="96"/>
                  </a:cubicBezTo>
                  <a:cubicBezTo>
                    <a:pt x="651" y="74"/>
                    <a:pt x="673" y="53"/>
                    <a:pt x="673" y="31"/>
                  </a:cubicBezTo>
                  <a:cubicBezTo>
                    <a:pt x="673" y="16"/>
                    <a:pt x="662" y="0"/>
                    <a:pt x="6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30"/>
            <p:cNvSpPr/>
            <p:nvPr/>
          </p:nvSpPr>
          <p:spPr>
            <a:xfrm>
              <a:off x="4886270" y="2137904"/>
              <a:ext cx="26488" cy="5371"/>
            </a:xfrm>
            <a:custGeom>
              <a:rect b="b" l="l" r="r" t="t"/>
              <a:pathLst>
                <a:path extrusionOk="0" h="132" w="651">
                  <a:moveTo>
                    <a:pt x="607" y="1"/>
                  </a:moveTo>
                  <a:cubicBezTo>
                    <a:pt x="493" y="26"/>
                    <a:pt x="386" y="37"/>
                    <a:pt x="282" y="37"/>
                  </a:cubicBezTo>
                  <a:cubicBezTo>
                    <a:pt x="209" y="37"/>
                    <a:pt x="137" y="32"/>
                    <a:pt x="65" y="23"/>
                  </a:cubicBezTo>
                  <a:cubicBezTo>
                    <a:pt x="44" y="23"/>
                    <a:pt x="0" y="23"/>
                    <a:pt x="0" y="44"/>
                  </a:cubicBezTo>
                  <a:cubicBezTo>
                    <a:pt x="0" y="66"/>
                    <a:pt x="0" y="88"/>
                    <a:pt x="22" y="109"/>
                  </a:cubicBezTo>
                  <a:cubicBezTo>
                    <a:pt x="87" y="131"/>
                    <a:pt x="152" y="131"/>
                    <a:pt x="217" y="131"/>
                  </a:cubicBezTo>
                  <a:cubicBezTo>
                    <a:pt x="347" y="131"/>
                    <a:pt x="477" y="109"/>
                    <a:pt x="607" y="88"/>
                  </a:cubicBezTo>
                  <a:cubicBezTo>
                    <a:pt x="629" y="88"/>
                    <a:pt x="651" y="66"/>
                    <a:pt x="651" y="44"/>
                  </a:cubicBezTo>
                  <a:cubicBezTo>
                    <a:pt x="651" y="23"/>
                    <a:pt x="629"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30"/>
            <p:cNvSpPr/>
            <p:nvPr/>
          </p:nvSpPr>
          <p:spPr>
            <a:xfrm>
              <a:off x="4873047" y="2116748"/>
              <a:ext cx="27383" cy="5330"/>
            </a:xfrm>
            <a:custGeom>
              <a:rect b="b" l="l" r="r" t="t"/>
              <a:pathLst>
                <a:path extrusionOk="0" h="131" w="673">
                  <a:moveTo>
                    <a:pt x="607" y="1"/>
                  </a:moveTo>
                  <a:cubicBezTo>
                    <a:pt x="505" y="26"/>
                    <a:pt x="404" y="37"/>
                    <a:pt x="298" y="37"/>
                  </a:cubicBezTo>
                  <a:cubicBezTo>
                    <a:pt x="223" y="37"/>
                    <a:pt x="146" y="31"/>
                    <a:pt x="65" y="22"/>
                  </a:cubicBezTo>
                  <a:cubicBezTo>
                    <a:pt x="43" y="22"/>
                    <a:pt x="22" y="22"/>
                    <a:pt x="22" y="44"/>
                  </a:cubicBezTo>
                  <a:cubicBezTo>
                    <a:pt x="0" y="66"/>
                    <a:pt x="22" y="87"/>
                    <a:pt x="43" y="109"/>
                  </a:cubicBezTo>
                  <a:cubicBezTo>
                    <a:pt x="108" y="131"/>
                    <a:pt x="173" y="131"/>
                    <a:pt x="239" y="131"/>
                  </a:cubicBezTo>
                  <a:cubicBezTo>
                    <a:pt x="369" y="131"/>
                    <a:pt x="499" y="109"/>
                    <a:pt x="629" y="87"/>
                  </a:cubicBezTo>
                  <a:cubicBezTo>
                    <a:pt x="650" y="87"/>
                    <a:pt x="672" y="66"/>
                    <a:pt x="672" y="44"/>
                  </a:cubicBezTo>
                  <a:cubicBezTo>
                    <a:pt x="672" y="22"/>
                    <a:pt x="629"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30"/>
            <p:cNvSpPr/>
            <p:nvPr/>
          </p:nvSpPr>
          <p:spPr>
            <a:xfrm>
              <a:off x="4985299" y="2144984"/>
              <a:ext cx="27139" cy="4801"/>
            </a:xfrm>
            <a:custGeom>
              <a:rect b="b" l="l" r="r" t="t"/>
              <a:pathLst>
                <a:path extrusionOk="0" h="118" w="667">
                  <a:moveTo>
                    <a:pt x="623" y="0"/>
                  </a:moveTo>
                  <a:cubicBezTo>
                    <a:pt x="522" y="26"/>
                    <a:pt x="413" y="36"/>
                    <a:pt x="305" y="36"/>
                  </a:cubicBezTo>
                  <a:cubicBezTo>
                    <a:pt x="229" y="36"/>
                    <a:pt x="153" y="31"/>
                    <a:pt x="81" y="22"/>
                  </a:cubicBezTo>
                  <a:cubicBezTo>
                    <a:pt x="72" y="19"/>
                    <a:pt x="64" y="18"/>
                    <a:pt x="57" y="18"/>
                  </a:cubicBezTo>
                  <a:cubicBezTo>
                    <a:pt x="11" y="18"/>
                    <a:pt x="1" y="68"/>
                    <a:pt x="38" y="87"/>
                  </a:cubicBezTo>
                  <a:cubicBezTo>
                    <a:pt x="84" y="102"/>
                    <a:pt x="130" y="118"/>
                    <a:pt x="176" y="118"/>
                  </a:cubicBezTo>
                  <a:cubicBezTo>
                    <a:pt x="195" y="118"/>
                    <a:pt x="214" y="115"/>
                    <a:pt x="233" y="109"/>
                  </a:cubicBezTo>
                  <a:cubicBezTo>
                    <a:pt x="363" y="109"/>
                    <a:pt x="493" y="109"/>
                    <a:pt x="645" y="87"/>
                  </a:cubicBezTo>
                  <a:cubicBezTo>
                    <a:pt x="667" y="65"/>
                    <a:pt x="667" y="44"/>
                    <a:pt x="667" y="22"/>
                  </a:cubicBezTo>
                  <a:cubicBezTo>
                    <a:pt x="667" y="0"/>
                    <a:pt x="645" y="0"/>
                    <a:pt x="6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30"/>
            <p:cNvSpPr/>
            <p:nvPr/>
          </p:nvSpPr>
          <p:spPr>
            <a:xfrm>
              <a:off x="5018581" y="2124681"/>
              <a:ext cx="26488" cy="7975"/>
            </a:xfrm>
            <a:custGeom>
              <a:rect b="b" l="l" r="r" t="t"/>
              <a:pathLst>
                <a:path extrusionOk="0" h="196" w="651">
                  <a:moveTo>
                    <a:pt x="607" y="1"/>
                  </a:moveTo>
                  <a:cubicBezTo>
                    <a:pt x="434" y="66"/>
                    <a:pt x="239" y="109"/>
                    <a:pt x="65" y="109"/>
                  </a:cubicBezTo>
                  <a:cubicBezTo>
                    <a:pt x="22" y="109"/>
                    <a:pt x="0" y="109"/>
                    <a:pt x="0" y="131"/>
                  </a:cubicBezTo>
                  <a:cubicBezTo>
                    <a:pt x="0" y="153"/>
                    <a:pt x="0" y="174"/>
                    <a:pt x="22" y="196"/>
                  </a:cubicBezTo>
                  <a:lnTo>
                    <a:pt x="109" y="196"/>
                  </a:lnTo>
                  <a:cubicBezTo>
                    <a:pt x="282" y="174"/>
                    <a:pt x="456" y="153"/>
                    <a:pt x="629" y="87"/>
                  </a:cubicBezTo>
                  <a:cubicBezTo>
                    <a:pt x="651" y="87"/>
                    <a:pt x="651" y="44"/>
                    <a:pt x="651" y="22"/>
                  </a:cubicBezTo>
                  <a:cubicBezTo>
                    <a:pt x="651" y="1"/>
                    <a:pt x="629" y="1"/>
                    <a:pt x="6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30"/>
            <p:cNvSpPr/>
            <p:nvPr/>
          </p:nvSpPr>
          <p:spPr>
            <a:xfrm>
              <a:off x="5187061" y="2197916"/>
              <a:ext cx="7975" cy="26488"/>
            </a:xfrm>
            <a:custGeom>
              <a:rect b="b" l="l" r="r" t="t"/>
              <a:pathLst>
                <a:path extrusionOk="0" h="651" w="196">
                  <a:moveTo>
                    <a:pt x="152" y="0"/>
                  </a:moveTo>
                  <a:cubicBezTo>
                    <a:pt x="130" y="0"/>
                    <a:pt x="109" y="22"/>
                    <a:pt x="109" y="44"/>
                  </a:cubicBezTo>
                  <a:cubicBezTo>
                    <a:pt x="109" y="217"/>
                    <a:pt x="87" y="412"/>
                    <a:pt x="22" y="586"/>
                  </a:cubicBezTo>
                  <a:cubicBezTo>
                    <a:pt x="0" y="607"/>
                    <a:pt x="0" y="629"/>
                    <a:pt x="22" y="651"/>
                  </a:cubicBezTo>
                  <a:lnTo>
                    <a:pt x="44" y="651"/>
                  </a:lnTo>
                  <a:cubicBezTo>
                    <a:pt x="65" y="651"/>
                    <a:pt x="87" y="651"/>
                    <a:pt x="87" y="629"/>
                  </a:cubicBezTo>
                  <a:cubicBezTo>
                    <a:pt x="174" y="434"/>
                    <a:pt x="195" y="239"/>
                    <a:pt x="195" y="44"/>
                  </a:cubicBezTo>
                  <a:cubicBezTo>
                    <a:pt x="195" y="22"/>
                    <a:pt x="174"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30"/>
            <p:cNvSpPr/>
            <p:nvPr/>
          </p:nvSpPr>
          <p:spPr>
            <a:xfrm>
              <a:off x="5139418" y="2234086"/>
              <a:ext cx="7975" cy="26488"/>
            </a:xfrm>
            <a:custGeom>
              <a:rect b="b" l="l" r="r" t="t"/>
              <a:pathLst>
                <a:path extrusionOk="0" h="651" w="196">
                  <a:moveTo>
                    <a:pt x="131" y="0"/>
                  </a:moveTo>
                  <a:cubicBezTo>
                    <a:pt x="109" y="0"/>
                    <a:pt x="87" y="22"/>
                    <a:pt x="87" y="44"/>
                  </a:cubicBezTo>
                  <a:cubicBezTo>
                    <a:pt x="109" y="217"/>
                    <a:pt x="66" y="412"/>
                    <a:pt x="22" y="586"/>
                  </a:cubicBezTo>
                  <a:cubicBezTo>
                    <a:pt x="1" y="607"/>
                    <a:pt x="1" y="629"/>
                    <a:pt x="22" y="651"/>
                  </a:cubicBezTo>
                  <a:lnTo>
                    <a:pt x="44" y="651"/>
                  </a:lnTo>
                  <a:cubicBezTo>
                    <a:pt x="44" y="651"/>
                    <a:pt x="66" y="651"/>
                    <a:pt x="87" y="629"/>
                  </a:cubicBezTo>
                  <a:cubicBezTo>
                    <a:pt x="152" y="434"/>
                    <a:pt x="196" y="239"/>
                    <a:pt x="174" y="44"/>
                  </a:cubicBezTo>
                  <a:cubicBezTo>
                    <a:pt x="174" y="22"/>
                    <a:pt x="152"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30"/>
            <p:cNvSpPr/>
            <p:nvPr/>
          </p:nvSpPr>
          <p:spPr>
            <a:xfrm>
              <a:off x="4825892" y="2262811"/>
              <a:ext cx="27790" cy="6591"/>
            </a:xfrm>
            <a:custGeom>
              <a:rect b="b" l="l" r="r" t="t"/>
              <a:pathLst>
                <a:path extrusionOk="0" h="162" w="683">
                  <a:moveTo>
                    <a:pt x="640" y="1"/>
                  </a:moveTo>
                  <a:cubicBezTo>
                    <a:pt x="632" y="1"/>
                    <a:pt x="623" y="3"/>
                    <a:pt x="617" y="10"/>
                  </a:cubicBezTo>
                  <a:cubicBezTo>
                    <a:pt x="444" y="53"/>
                    <a:pt x="270" y="75"/>
                    <a:pt x="75" y="75"/>
                  </a:cubicBezTo>
                  <a:cubicBezTo>
                    <a:pt x="67" y="66"/>
                    <a:pt x="58" y="63"/>
                    <a:pt x="50" y="63"/>
                  </a:cubicBezTo>
                  <a:cubicBezTo>
                    <a:pt x="19" y="63"/>
                    <a:pt x="1" y="122"/>
                    <a:pt x="53" y="140"/>
                  </a:cubicBezTo>
                  <a:cubicBezTo>
                    <a:pt x="97" y="161"/>
                    <a:pt x="140" y="161"/>
                    <a:pt x="183" y="161"/>
                  </a:cubicBezTo>
                  <a:cubicBezTo>
                    <a:pt x="335" y="161"/>
                    <a:pt x="487" y="118"/>
                    <a:pt x="639" y="75"/>
                  </a:cubicBezTo>
                  <a:cubicBezTo>
                    <a:pt x="660" y="75"/>
                    <a:pt x="682" y="53"/>
                    <a:pt x="682" y="31"/>
                  </a:cubicBezTo>
                  <a:cubicBezTo>
                    <a:pt x="682" y="16"/>
                    <a:pt x="660" y="1"/>
                    <a:pt x="64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30"/>
            <p:cNvSpPr/>
            <p:nvPr/>
          </p:nvSpPr>
          <p:spPr>
            <a:xfrm>
              <a:off x="4796272" y="2247309"/>
              <a:ext cx="27383" cy="5330"/>
            </a:xfrm>
            <a:custGeom>
              <a:rect b="b" l="l" r="r" t="t"/>
              <a:pathLst>
                <a:path extrusionOk="0" h="131" w="673">
                  <a:moveTo>
                    <a:pt x="608" y="0"/>
                  </a:moveTo>
                  <a:cubicBezTo>
                    <a:pt x="506" y="26"/>
                    <a:pt x="405" y="36"/>
                    <a:pt x="299" y="36"/>
                  </a:cubicBezTo>
                  <a:cubicBezTo>
                    <a:pt x="224" y="36"/>
                    <a:pt x="147" y="31"/>
                    <a:pt x="66" y="22"/>
                  </a:cubicBezTo>
                  <a:cubicBezTo>
                    <a:pt x="44" y="22"/>
                    <a:pt x="23" y="22"/>
                    <a:pt x="23" y="44"/>
                  </a:cubicBezTo>
                  <a:cubicBezTo>
                    <a:pt x="1" y="65"/>
                    <a:pt x="23" y="87"/>
                    <a:pt x="44" y="87"/>
                  </a:cubicBezTo>
                  <a:cubicBezTo>
                    <a:pt x="109" y="130"/>
                    <a:pt x="174" y="130"/>
                    <a:pt x="239" y="130"/>
                  </a:cubicBezTo>
                  <a:cubicBezTo>
                    <a:pt x="369" y="130"/>
                    <a:pt x="499" y="109"/>
                    <a:pt x="630" y="87"/>
                  </a:cubicBezTo>
                  <a:cubicBezTo>
                    <a:pt x="651" y="87"/>
                    <a:pt x="673" y="65"/>
                    <a:pt x="673" y="44"/>
                  </a:cubicBezTo>
                  <a:cubicBezTo>
                    <a:pt x="673" y="0"/>
                    <a:pt x="630" y="0"/>
                    <a:pt x="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30"/>
            <p:cNvSpPr/>
            <p:nvPr/>
          </p:nvSpPr>
          <p:spPr>
            <a:xfrm>
              <a:off x="4748670" y="2248204"/>
              <a:ext cx="27383" cy="5696"/>
            </a:xfrm>
            <a:custGeom>
              <a:rect b="b" l="l" r="r" t="t"/>
              <a:pathLst>
                <a:path extrusionOk="0" h="140" w="673">
                  <a:moveTo>
                    <a:pt x="607" y="0"/>
                  </a:moveTo>
                  <a:cubicBezTo>
                    <a:pt x="500" y="27"/>
                    <a:pt x="384" y="45"/>
                    <a:pt x="271" y="45"/>
                  </a:cubicBezTo>
                  <a:cubicBezTo>
                    <a:pt x="201" y="45"/>
                    <a:pt x="131" y="38"/>
                    <a:pt x="65" y="22"/>
                  </a:cubicBezTo>
                  <a:cubicBezTo>
                    <a:pt x="43" y="22"/>
                    <a:pt x="22" y="22"/>
                    <a:pt x="0" y="43"/>
                  </a:cubicBezTo>
                  <a:cubicBezTo>
                    <a:pt x="0" y="65"/>
                    <a:pt x="0" y="108"/>
                    <a:pt x="22" y="108"/>
                  </a:cubicBezTo>
                  <a:cubicBezTo>
                    <a:pt x="68" y="124"/>
                    <a:pt x="114" y="139"/>
                    <a:pt x="160" y="139"/>
                  </a:cubicBezTo>
                  <a:cubicBezTo>
                    <a:pt x="179" y="139"/>
                    <a:pt x="198" y="136"/>
                    <a:pt x="217" y="130"/>
                  </a:cubicBezTo>
                  <a:cubicBezTo>
                    <a:pt x="347" y="130"/>
                    <a:pt x="499" y="130"/>
                    <a:pt x="629" y="87"/>
                  </a:cubicBezTo>
                  <a:cubicBezTo>
                    <a:pt x="650" y="87"/>
                    <a:pt x="672" y="65"/>
                    <a:pt x="672" y="43"/>
                  </a:cubicBezTo>
                  <a:cubicBezTo>
                    <a:pt x="650" y="22"/>
                    <a:pt x="629" y="0"/>
                    <a:pt x="6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30"/>
            <p:cNvSpPr/>
            <p:nvPr/>
          </p:nvSpPr>
          <p:spPr>
            <a:xfrm>
              <a:off x="4843916" y="2245519"/>
              <a:ext cx="27383" cy="5371"/>
            </a:xfrm>
            <a:custGeom>
              <a:rect b="b" l="l" r="r" t="t"/>
              <a:pathLst>
                <a:path extrusionOk="0" h="132" w="673">
                  <a:moveTo>
                    <a:pt x="629" y="1"/>
                  </a:moveTo>
                  <a:cubicBezTo>
                    <a:pt x="515" y="26"/>
                    <a:pt x="408" y="37"/>
                    <a:pt x="304" y="37"/>
                  </a:cubicBezTo>
                  <a:cubicBezTo>
                    <a:pt x="231" y="37"/>
                    <a:pt x="159" y="32"/>
                    <a:pt x="87" y="23"/>
                  </a:cubicBezTo>
                  <a:cubicBezTo>
                    <a:pt x="66" y="23"/>
                    <a:pt x="22" y="23"/>
                    <a:pt x="22" y="44"/>
                  </a:cubicBezTo>
                  <a:cubicBezTo>
                    <a:pt x="1" y="66"/>
                    <a:pt x="22" y="88"/>
                    <a:pt x="44" y="109"/>
                  </a:cubicBezTo>
                  <a:cubicBezTo>
                    <a:pt x="109" y="131"/>
                    <a:pt x="174" y="131"/>
                    <a:pt x="239" y="131"/>
                  </a:cubicBezTo>
                  <a:cubicBezTo>
                    <a:pt x="369" y="131"/>
                    <a:pt x="499" y="109"/>
                    <a:pt x="629" y="88"/>
                  </a:cubicBezTo>
                  <a:cubicBezTo>
                    <a:pt x="651" y="88"/>
                    <a:pt x="673" y="66"/>
                    <a:pt x="673" y="44"/>
                  </a:cubicBezTo>
                  <a:cubicBezTo>
                    <a:pt x="673" y="23"/>
                    <a:pt x="651"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30"/>
            <p:cNvSpPr/>
            <p:nvPr/>
          </p:nvSpPr>
          <p:spPr>
            <a:xfrm>
              <a:off x="4778655" y="2264926"/>
              <a:ext cx="26488" cy="4842"/>
            </a:xfrm>
            <a:custGeom>
              <a:rect b="b" l="l" r="r" t="t"/>
              <a:pathLst>
                <a:path extrusionOk="0" h="119" w="651">
                  <a:moveTo>
                    <a:pt x="65" y="1"/>
                  </a:moveTo>
                  <a:cubicBezTo>
                    <a:pt x="44" y="1"/>
                    <a:pt x="22" y="1"/>
                    <a:pt x="0" y="23"/>
                  </a:cubicBezTo>
                  <a:cubicBezTo>
                    <a:pt x="0" y="44"/>
                    <a:pt x="0" y="66"/>
                    <a:pt x="22" y="88"/>
                  </a:cubicBezTo>
                  <a:cubicBezTo>
                    <a:pt x="68" y="103"/>
                    <a:pt x="125" y="118"/>
                    <a:pt x="177" y="118"/>
                  </a:cubicBezTo>
                  <a:cubicBezTo>
                    <a:pt x="199" y="118"/>
                    <a:pt x="220" y="116"/>
                    <a:pt x="239" y="109"/>
                  </a:cubicBezTo>
                  <a:cubicBezTo>
                    <a:pt x="369" y="109"/>
                    <a:pt x="499" y="109"/>
                    <a:pt x="629" y="88"/>
                  </a:cubicBezTo>
                  <a:cubicBezTo>
                    <a:pt x="651" y="88"/>
                    <a:pt x="651" y="66"/>
                    <a:pt x="651" y="44"/>
                  </a:cubicBezTo>
                  <a:cubicBezTo>
                    <a:pt x="651" y="23"/>
                    <a:pt x="629" y="1"/>
                    <a:pt x="607" y="1"/>
                  </a:cubicBezTo>
                  <a:cubicBezTo>
                    <a:pt x="521" y="23"/>
                    <a:pt x="428" y="33"/>
                    <a:pt x="336" y="33"/>
                  </a:cubicBezTo>
                  <a:cubicBezTo>
                    <a:pt x="244" y="33"/>
                    <a:pt x="152" y="23"/>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30"/>
            <p:cNvSpPr/>
            <p:nvPr/>
          </p:nvSpPr>
          <p:spPr>
            <a:xfrm>
              <a:off x="5167654" y="2234046"/>
              <a:ext cx="16478" cy="22988"/>
            </a:xfrm>
            <a:custGeom>
              <a:rect b="b" l="l" r="r" t="t"/>
              <a:pathLst>
                <a:path extrusionOk="0" h="565" w="405">
                  <a:moveTo>
                    <a:pt x="344" y="0"/>
                  </a:moveTo>
                  <a:cubicBezTo>
                    <a:pt x="327" y="0"/>
                    <a:pt x="312" y="7"/>
                    <a:pt x="304" y="23"/>
                  </a:cubicBezTo>
                  <a:cubicBezTo>
                    <a:pt x="239" y="196"/>
                    <a:pt x="152" y="348"/>
                    <a:pt x="44" y="500"/>
                  </a:cubicBezTo>
                  <a:cubicBezTo>
                    <a:pt x="22" y="500"/>
                    <a:pt x="0" y="543"/>
                    <a:pt x="22" y="565"/>
                  </a:cubicBezTo>
                  <a:lnTo>
                    <a:pt x="65" y="565"/>
                  </a:lnTo>
                  <a:cubicBezTo>
                    <a:pt x="217" y="413"/>
                    <a:pt x="326" y="240"/>
                    <a:pt x="391" y="66"/>
                  </a:cubicBezTo>
                  <a:cubicBezTo>
                    <a:pt x="405" y="24"/>
                    <a:pt x="373" y="0"/>
                    <a:pt x="3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30"/>
            <p:cNvSpPr/>
            <p:nvPr/>
          </p:nvSpPr>
          <p:spPr>
            <a:xfrm>
              <a:off x="5161470" y="2210244"/>
              <a:ext cx="7975" cy="26528"/>
            </a:xfrm>
            <a:custGeom>
              <a:rect b="b" l="l" r="r" t="t"/>
              <a:pathLst>
                <a:path extrusionOk="0" h="652" w="196">
                  <a:moveTo>
                    <a:pt x="152" y="1"/>
                  </a:moveTo>
                  <a:cubicBezTo>
                    <a:pt x="131" y="1"/>
                    <a:pt x="109" y="22"/>
                    <a:pt x="109" y="44"/>
                  </a:cubicBezTo>
                  <a:cubicBezTo>
                    <a:pt x="109" y="239"/>
                    <a:pt x="87" y="413"/>
                    <a:pt x="22" y="586"/>
                  </a:cubicBezTo>
                  <a:cubicBezTo>
                    <a:pt x="1" y="608"/>
                    <a:pt x="1" y="630"/>
                    <a:pt x="22" y="651"/>
                  </a:cubicBezTo>
                  <a:lnTo>
                    <a:pt x="44" y="651"/>
                  </a:lnTo>
                  <a:cubicBezTo>
                    <a:pt x="66" y="651"/>
                    <a:pt x="87" y="651"/>
                    <a:pt x="87" y="630"/>
                  </a:cubicBezTo>
                  <a:cubicBezTo>
                    <a:pt x="152" y="456"/>
                    <a:pt x="196" y="239"/>
                    <a:pt x="196" y="44"/>
                  </a:cubicBezTo>
                  <a:cubicBezTo>
                    <a:pt x="196" y="22"/>
                    <a:pt x="174"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30"/>
            <p:cNvSpPr/>
            <p:nvPr/>
          </p:nvSpPr>
          <p:spPr>
            <a:xfrm>
              <a:off x="5197640" y="1941228"/>
              <a:ext cx="41501" cy="46791"/>
            </a:xfrm>
            <a:custGeom>
              <a:rect b="b" l="l" r="r" t="t"/>
              <a:pathLst>
                <a:path extrusionOk="0" h="1150" w="1020">
                  <a:moveTo>
                    <a:pt x="564" y="0"/>
                  </a:moveTo>
                  <a:cubicBezTo>
                    <a:pt x="543" y="22"/>
                    <a:pt x="521" y="44"/>
                    <a:pt x="543" y="65"/>
                  </a:cubicBezTo>
                  <a:cubicBezTo>
                    <a:pt x="651" y="282"/>
                    <a:pt x="911" y="867"/>
                    <a:pt x="803" y="1041"/>
                  </a:cubicBezTo>
                  <a:cubicBezTo>
                    <a:pt x="803" y="1063"/>
                    <a:pt x="781" y="1063"/>
                    <a:pt x="781" y="1063"/>
                  </a:cubicBezTo>
                  <a:cubicBezTo>
                    <a:pt x="651" y="1063"/>
                    <a:pt x="304" y="607"/>
                    <a:pt x="87" y="282"/>
                  </a:cubicBezTo>
                  <a:cubicBezTo>
                    <a:pt x="76" y="271"/>
                    <a:pt x="66" y="266"/>
                    <a:pt x="55" y="266"/>
                  </a:cubicBezTo>
                  <a:cubicBezTo>
                    <a:pt x="44" y="266"/>
                    <a:pt x="33" y="271"/>
                    <a:pt x="22" y="282"/>
                  </a:cubicBezTo>
                  <a:cubicBezTo>
                    <a:pt x="0" y="304"/>
                    <a:pt x="0" y="325"/>
                    <a:pt x="22" y="347"/>
                  </a:cubicBezTo>
                  <a:cubicBezTo>
                    <a:pt x="109" y="477"/>
                    <a:pt x="564" y="1149"/>
                    <a:pt x="803" y="1149"/>
                  </a:cubicBezTo>
                  <a:cubicBezTo>
                    <a:pt x="824" y="1149"/>
                    <a:pt x="868" y="1128"/>
                    <a:pt x="889" y="1084"/>
                  </a:cubicBezTo>
                  <a:cubicBezTo>
                    <a:pt x="1019" y="846"/>
                    <a:pt x="651" y="109"/>
                    <a:pt x="608" y="22"/>
                  </a:cubicBezTo>
                  <a:cubicBezTo>
                    <a:pt x="608" y="0"/>
                    <a:pt x="564" y="0"/>
                    <a:pt x="56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30"/>
            <p:cNvSpPr/>
            <p:nvPr/>
          </p:nvSpPr>
          <p:spPr>
            <a:xfrm>
              <a:off x="5247928" y="1920031"/>
              <a:ext cx="41501" cy="46791"/>
            </a:xfrm>
            <a:custGeom>
              <a:rect b="b" l="l" r="r" t="t"/>
              <a:pathLst>
                <a:path extrusionOk="0" h="1150" w="1020">
                  <a:moveTo>
                    <a:pt x="564" y="1"/>
                  </a:moveTo>
                  <a:cubicBezTo>
                    <a:pt x="542" y="23"/>
                    <a:pt x="521" y="44"/>
                    <a:pt x="542" y="66"/>
                  </a:cubicBezTo>
                  <a:cubicBezTo>
                    <a:pt x="651" y="283"/>
                    <a:pt x="911" y="868"/>
                    <a:pt x="824" y="1042"/>
                  </a:cubicBezTo>
                  <a:cubicBezTo>
                    <a:pt x="802" y="1063"/>
                    <a:pt x="802" y="1063"/>
                    <a:pt x="802" y="1063"/>
                  </a:cubicBezTo>
                  <a:cubicBezTo>
                    <a:pt x="672" y="1063"/>
                    <a:pt x="304" y="608"/>
                    <a:pt x="87" y="283"/>
                  </a:cubicBezTo>
                  <a:cubicBezTo>
                    <a:pt x="76" y="272"/>
                    <a:pt x="65" y="266"/>
                    <a:pt x="54" y="266"/>
                  </a:cubicBezTo>
                  <a:cubicBezTo>
                    <a:pt x="44" y="266"/>
                    <a:pt x="33" y="272"/>
                    <a:pt x="22" y="283"/>
                  </a:cubicBezTo>
                  <a:cubicBezTo>
                    <a:pt x="0" y="283"/>
                    <a:pt x="0" y="326"/>
                    <a:pt x="22" y="326"/>
                  </a:cubicBezTo>
                  <a:cubicBezTo>
                    <a:pt x="109" y="478"/>
                    <a:pt x="586" y="1150"/>
                    <a:pt x="802" y="1150"/>
                  </a:cubicBezTo>
                  <a:cubicBezTo>
                    <a:pt x="846" y="1150"/>
                    <a:pt x="868" y="1128"/>
                    <a:pt x="889" y="1085"/>
                  </a:cubicBezTo>
                  <a:cubicBezTo>
                    <a:pt x="1019" y="846"/>
                    <a:pt x="651" y="109"/>
                    <a:pt x="629" y="23"/>
                  </a:cubicBezTo>
                  <a:cubicBezTo>
                    <a:pt x="607" y="1"/>
                    <a:pt x="586"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30"/>
            <p:cNvSpPr/>
            <p:nvPr/>
          </p:nvSpPr>
          <p:spPr>
            <a:xfrm>
              <a:off x="5045922" y="1902414"/>
              <a:ext cx="58264" cy="42356"/>
            </a:xfrm>
            <a:custGeom>
              <a:rect b="b" l="l" r="r" t="t"/>
              <a:pathLst>
                <a:path extrusionOk="0" h="1041" w="1432">
                  <a:moveTo>
                    <a:pt x="196" y="0"/>
                  </a:moveTo>
                  <a:cubicBezTo>
                    <a:pt x="131" y="0"/>
                    <a:pt x="87" y="44"/>
                    <a:pt x="87" y="65"/>
                  </a:cubicBezTo>
                  <a:cubicBezTo>
                    <a:pt x="0" y="239"/>
                    <a:pt x="586" y="802"/>
                    <a:pt x="846" y="1041"/>
                  </a:cubicBezTo>
                  <a:lnTo>
                    <a:pt x="911" y="1041"/>
                  </a:lnTo>
                  <a:cubicBezTo>
                    <a:pt x="933" y="1019"/>
                    <a:pt x="933" y="998"/>
                    <a:pt x="911" y="976"/>
                  </a:cubicBezTo>
                  <a:cubicBezTo>
                    <a:pt x="477" y="564"/>
                    <a:pt x="131" y="174"/>
                    <a:pt x="152" y="87"/>
                  </a:cubicBezTo>
                  <a:lnTo>
                    <a:pt x="196" y="87"/>
                  </a:lnTo>
                  <a:cubicBezTo>
                    <a:pt x="586" y="152"/>
                    <a:pt x="976" y="239"/>
                    <a:pt x="1366" y="347"/>
                  </a:cubicBezTo>
                  <a:cubicBezTo>
                    <a:pt x="1388" y="347"/>
                    <a:pt x="1410" y="325"/>
                    <a:pt x="1410" y="304"/>
                  </a:cubicBezTo>
                  <a:cubicBezTo>
                    <a:pt x="1431" y="282"/>
                    <a:pt x="1410" y="260"/>
                    <a:pt x="1388" y="260"/>
                  </a:cubicBezTo>
                  <a:cubicBezTo>
                    <a:pt x="998" y="152"/>
                    <a:pt x="607" y="65"/>
                    <a:pt x="19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30"/>
            <p:cNvSpPr/>
            <p:nvPr/>
          </p:nvSpPr>
          <p:spPr>
            <a:xfrm>
              <a:off x="5150892" y="1807371"/>
              <a:ext cx="40606" cy="69494"/>
            </a:xfrm>
            <a:custGeom>
              <a:rect b="b" l="l" r="r" t="t"/>
              <a:pathLst>
                <a:path extrusionOk="0" h="1708" w="998">
                  <a:moveTo>
                    <a:pt x="120" y="0"/>
                  </a:moveTo>
                  <a:cubicBezTo>
                    <a:pt x="109" y="0"/>
                    <a:pt x="98" y="6"/>
                    <a:pt x="87" y="16"/>
                  </a:cubicBezTo>
                  <a:cubicBezTo>
                    <a:pt x="65" y="38"/>
                    <a:pt x="0" y="60"/>
                    <a:pt x="65" y="1664"/>
                  </a:cubicBezTo>
                  <a:cubicBezTo>
                    <a:pt x="65" y="1686"/>
                    <a:pt x="87" y="1708"/>
                    <a:pt x="109" y="1708"/>
                  </a:cubicBezTo>
                  <a:lnTo>
                    <a:pt x="131" y="1708"/>
                  </a:lnTo>
                  <a:cubicBezTo>
                    <a:pt x="152" y="1708"/>
                    <a:pt x="152" y="1686"/>
                    <a:pt x="152" y="1664"/>
                  </a:cubicBezTo>
                  <a:cubicBezTo>
                    <a:pt x="152" y="1166"/>
                    <a:pt x="131" y="363"/>
                    <a:pt x="152" y="147"/>
                  </a:cubicBezTo>
                  <a:cubicBezTo>
                    <a:pt x="282" y="298"/>
                    <a:pt x="673" y="840"/>
                    <a:pt x="933" y="1187"/>
                  </a:cubicBezTo>
                  <a:lnTo>
                    <a:pt x="998" y="1187"/>
                  </a:lnTo>
                  <a:cubicBezTo>
                    <a:pt x="998" y="1166"/>
                    <a:pt x="998" y="1144"/>
                    <a:pt x="998" y="1122"/>
                  </a:cubicBezTo>
                  <a:cubicBezTo>
                    <a:pt x="868" y="949"/>
                    <a:pt x="217" y="60"/>
                    <a:pt x="152" y="16"/>
                  </a:cubicBezTo>
                  <a:cubicBezTo>
                    <a:pt x="141" y="6"/>
                    <a:pt x="131"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30"/>
            <p:cNvSpPr/>
            <p:nvPr/>
          </p:nvSpPr>
          <p:spPr>
            <a:xfrm>
              <a:off x="5200284" y="1902414"/>
              <a:ext cx="13264" cy="10986"/>
            </a:xfrm>
            <a:custGeom>
              <a:rect b="b" l="l" r="r" t="t"/>
              <a:pathLst>
                <a:path extrusionOk="0" h="270" w="326">
                  <a:moveTo>
                    <a:pt x="66" y="0"/>
                  </a:moveTo>
                  <a:cubicBezTo>
                    <a:pt x="1" y="0"/>
                    <a:pt x="1" y="87"/>
                    <a:pt x="66" y="87"/>
                  </a:cubicBezTo>
                  <a:cubicBezTo>
                    <a:pt x="152" y="87"/>
                    <a:pt x="217" y="152"/>
                    <a:pt x="239" y="239"/>
                  </a:cubicBezTo>
                  <a:cubicBezTo>
                    <a:pt x="239" y="254"/>
                    <a:pt x="250" y="269"/>
                    <a:pt x="264" y="269"/>
                  </a:cubicBezTo>
                  <a:cubicBezTo>
                    <a:pt x="270" y="269"/>
                    <a:pt x="276" y="267"/>
                    <a:pt x="282" y="260"/>
                  </a:cubicBezTo>
                  <a:cubicBezTo>
                    <a:pt x="304" y="260"/>
                    <a:pt x="326" y="239"/>
                    <a:pt x="326" y="217"/>
                  </a:cubicBezTo>
                  <a:cubicBezTo>
                    <a:pt x="282" y="109"/>
                    <a:pt x="196"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30"/>
            <p:cNvSpPr/>
            <p:nvPr/>
          </p:nvSpPr>
          <p:spPr>
            <a:xfrm>
              <a:off x="5175588" y="1886180"/>
              <a:ext cx="12369" cy="10986"/>
            </a:xfrm>
            <a:custGeom>
              <a:rect b="b" l="l" r="r" t="t"/>
              <a:pathLst>
                <a:path extrusionOk="0" h="270" w="304">
                  <a:moveTo>
                    <a:pt x="25" y="0"/>
                  </a:moveTo>
                  <a:cubicBezTo>
                    <a:pt x="11" y="0"/>
                    <a:pt x="0" y="15"/>
                    <a:pt x="0" y="31"/>
                  </a:cubicBezTo>
                  <a:cubicBezTo>
                    <a:pt x="0" y="52"/>
                    <a:pt x="22" y="74"/>
                    <a:pt x="44" y="96"/>
                  </a:cubicBezTo>
                  <a:cubicBezTo>
                    <a:pt x="131" y="96"/>
                    <a:pt x="196" y="161"/>
                    <a:pt x="217" y="247"/>
                  </a:cubicBezTo>
                  <a:cubicBezTo>
                    <a:pt x="217" y="269"/>
                    <a:pt x="239" y="269"/>
                    <a:pt x="261" y="269"/>
                  </a:cubicBezTo>
                  <a:lnTo>
                    <a:pt x="282" y="269"/>
                  </a:lnTo>
                  <a:cubicBezTo>
                    <a:pt x="304" y="269"/>
                    <a:pt x="304" y="247"/>
                    <a:pt x="304" y="226"/>
                  </a:cubicBezTo>
                  <a:cubicBezTo>
                    <a:pt x="282" y="96"/>
                    <a:pt x="174" y="9"/>
                    <a:pt x="44" y="9"/>
                  </a:cubicBezTo>
                  <a:cubicBezTo>
                    <a:pt x="37" y="3"/>
                    <a:pt x="31" y="0"/>
                    <a:pt x="2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30"/>
            <p:cNvSpPr/>
            <p:nvPr/>
          </p:nvSpPr>
          <p:spPr>
            <a:xfrm>
              <a:off x="5157930" y="1895334"/>
              <a:ext cx="15054" cy="7120"/>
            </a:xfrm>
            <a:custGeom>
              <a:rect b="b" l="l" r="r" t="t"/>
              <a:pathLst>
                <a:path extrusionOk="0" h="175" w="370">
                  <a:moveTo>
                    <a:pt x="157" y="1"/>
                  </a:moveTo>
                  <a:cubicBezTo>
                    <a:pt x="119" y="1"/>
                    <a:pt x="80" y="8"/>
                    <a:pt x="44" y="22"/>
                  </a:cubicBezTo>
                  <a:cubicBezTo>
                    <a:pt x="23" y="22"/>
                    <a:pt x="1" y="44"/>
                    <a:pt x="1" y="66"/>
                  </a:cubicBezTo>
                  <a:cubicBezTo>
                    <a:pt x="16" y="81"/>
                    <a:pt x="32" y="97"/>
                    <a:pt x="47" y="97"/>
                  </a:cubicBezTo>
                  <a:cubicBezTo>
                    <a:pt x="53" y="97"/>
                    <a:pt x="60" y="94"/>
                    <a:pt x="66" y="88"/>
                  </a:cubicBezTo>
                  <a:cubicBezTo>
                    <a:pt x="88" y="82"/>
                    <a:pt x="109" y="79"/>
                    <a:pt x="131" y="79"/>
                  </a:cubicBezTo>
                  <a:cubicBezTo>
                    <a:pt x="195" y="79"/>
                    <a:pt x="256" y="104"/>
                    <a:pt x="304" y="153"/>
                  </a:cubicBezTo>
                  <a:cubicBezTo>
                    <a:pt x="304" y="153"/>
                    <a:pt x="304" y="174"/>
                    <a:pt x="326" y="174"/>
                  </a:cubicBezTo>
                  <a:cubicBezTo>
                    <a:pt x="348" y="174"/>
                    <a:pt x="348" y="153"/>
                    <a:pt x="348" y="153"/>
                  </a:cubicBezTo>
                  <a:cubicBezTo>
                    <a:pt x="369" y="131"/>
                    <a:pt x="369" y="109"/>
                    <a:pt x="348" y="88"/>
                  </a:cubicBezTo>
                  <a:cubicBezTo>
                    <a:pt x="304" y="30"/>
                    <a:pt x="232" y="1"/>
                    <a:pt x="1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30"/>
            <p:cNvSpPr/>
            <p:nvPr/>
          </p:nvSpPr>
          <p:spPr>
            <a:xfrm>
              <a:off x="5181772" y="1905628"/>
              <a:ext cx="15014" cy="7405"/>
            </a:xfrm>
            <a:custGeom>
              <a:rect b="b" l="l" r="r" t="t"/>
              <a:pathLst>
                <a:path extrusionOk="0" h="182" w="369">
                  <a:moveTo>
                    <a:pt x="119" y="0"/>
                  </a:moveTo>
                  <a:cubicBezTo>
                    <a:pt x="93" y="0"/>
                    <a:pt x="68" y="3"/>
                    <a:pt x="44" y="8"/>
                  </a:cubicBezTo>
                  <a:cubicBezTo>
                    <a:pt x="22" y="30"/>
                    <a:pt x="0" y="51"/>
                    <a:pt x="22" y="73"/>
                  </a:cubicBezTo>
                  <a:cubicBezTo>
                    <a:pt x="22" y="95"/>
                    <a:pt x="44" y="95"/>
                    <a:pt x="65" y="95"/>
                  </a:cubicBezTo>
                  <a:cubicBezTo>
                    <a:pt x="87" y="89"/>
                    <a:pt x="109" y="87"/>
                    <a:pt x="130" y="87"/>
                  </a:cubicBezTo>
                  <a:cubicBezTo>
                    <a:pt x="194" y="87"/>
                    <a:pt x="255" y="111"/>
                    <a:pt x="304" y="160"/>
                  </a:cubicBezTo>
                  <a:cubicBezTo>
                    <a:pt x="304" y="181"/>
                    <a:pt x="304" y="181"/>
                    <a:pt x="325" y="181"/>
                  </a:cubicBezTo>
                  <a:lnTo>
                    <a:pt x="369" y="181"/>
                  </a:lnTo>
                  <a:cubicBezTo>
                    <a:pt x="369" y="160"/>
                    <a:pt x="369" y="138"/>
                    <a:pt x="369" y="116"/>
                  </a:cubicBezTo>
                  <a:cubicBezTo>
                    <a:pt x="302" y="32"/>
                    <a:pt x="208"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30"/>
            <p:cNvSpPr/>
            <p:nvPr/>
          </p:nvSpPr>
          <p:spPr>
            <a:xfrm>
              <a:off x="5191456" y="1880362"/>
              <a:ext cx="12410" cy="10619"/>
            </a:xfrm>
            <a:custGeom>
              <a:rect b="b" l="l" r="r" t="t"/>
              <a:pathLst>
                <a:path extrusionOk="0" h="261" w="305">
                  <a:moveTo>
                    <a:pt x="44" y="0"/>
                  </a:moveTo>
                  <a:cubicBezTo>
                    <a:pt x="22" y="0"/>
                    <a:pt x="1" y="22"/>
                    <a:pt x="1" y="44"/>
                  </a:cubicBezTo>
                  <a:cubicBezTo>
                    <a:pt x="1" y="65"/>
                    <a:pt x="22" y="87"/>
                    <a:pt x="44" y="87"/>
                  </a:cubicBezTo>
                  <a:cubicBezTo>
                    <a:pt x="131" y="87"/>
                    <a:pt x="196" y="152"/>
                    <a:pt x="218" y="239"/>
                  </a:cubicBezTo>
                  <a:cubicBezTo>
                    <a:pt x="218" y="260"/>
                    <a:pt x="239" y="260"/>
                    <a:pt x="261" y="260"/>
                  </a:cubicBezTo>
                  <a:cubicBezTo>
                    <a:pt x="283" y="260"/>
                    <a:pt x="304" y="239"/>
                    <a:pt x="304" y="217"/>
                  </a:cubicBezTo>
                  <a:cubicBezTo>
                    <a:pt x="261" y="87"/>
                    <a:pt x="174"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30"/>
            <p:cNvSpPr/>
            <p:nvPr/>
          </p:nvSpPr>
          <p:spPr>
            <a:xfrm>
              <a:off x="5217942" y="1903797"/>
              <a:ext cx="12369" cy="10986"/>
            </a:xfrm>
            <a:custGeom>
              <a:rect b="b" l="l" r="r" t="t"/>
              <a:pathLst>
                <a:path extrusionOk="0" h="270" w="304">
                  <a:moveTo>
                    <a:pt x="25" y="1"/>
                  </a:moveTo>
                  <a:cubicBezTo>
                    <a:pt x="11" y="1"/>
                    <a:pt x="0" y="16"/>
                    <a:pt x="0" y="31"/>
                  </a:cubicBezTo>
                  <a:cubicBezTo>
                    <a:pt x="0" y="53"/>
                    <a:pt x="22" y="75"/>
                    <a:pt x="44" y="75"/>
                  </a:cubicBezTo>
                  <a:cubicBezTo>
                    <a:pt x="130" y="96"/>
                    <a:pt x="195" y="161"/>
                    <a:pt x="217" y="248"/>
                  </a:cubicBezTo>
                  <a:cubicBezTo>
                    <a:pt x="217" y="270"/>
                    <a:pt x="239" y="270"/>
                    <a:pt x="260" y="270"/>
                  </a:cubicBezTo>
                  <a:lnTo>
                    <a:pt x="282" y="270"/>
                  </a:lnTo>
                  <a:cubicBezTo>
                    <a:pt x="304" y="270"/>
                    <a:pt x="304" y="248"/>
                    <a:pt x="304" y="226"/>
                  </a:cubicBezTo>
                  <a:cubicBezTo>
                    <a:pt x="260" y="96"/>
                    <a:pt x="174" y="10"/>
                    <a:pt x="44" y="10"/>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30"/>
            <p:cNvSpPr/>
            <p:nvPr/>
          </p:nvSpPr>
          <p:spPr>
            <a:xfrm>
              <a:off x="5203824" y="1872957"/>
              <a:ext cx="13264" cy="10945"/>
            </a:xfrm>
            <a:custGeom>
              <a:rect b="b" l="l" r="r" t="t"/>
              <a:pathLst>
                <a:path extrusionOk="0" h="269" w="326">
                  <a:moveTo>
                    <a:pt x="36" y="0"/>
                  </a:moveTo>
                  <a:cubicBezTo>
                    <a:pt x="13" y="0"/>
                    <a:pt x="6" y="20"/>
                    <a:pt x="22" y="52"/>
                  </a:cubicBezTo>
                  <a:cubicBezTo>
                    <a:pt x="0" y="74"/>
                    <a:pt x="22" y="96"/>
                    <a:pt x="44" y="96"/>
                  </a:cubicBezTo>
                  <a:cubicBezTo>
                    <a:pt x="130" y="96"/>
                    <a:pt x="217" y="161"/>
                    <a:pt x="239" y="247"/>
                  </a:cubicBezTo>
                  <a:cubicBezTo>
                    <a:pt x="239" y="269"/>
                    <a:pt x="260" y="269"/>
                    <a:pt x="260" y="269"/>
                  </a:cubicBezTo>
                  <a:lnTo>
                    <a:pt x="282" y="269"/>
                  </a:lnTo>
                  <a:cubicBezTo>
                    <a:pt x="304" y="269"/>
                    <a:pt x="325" y="247"/>
                    <a:pt x="304" y="226"/>
                  </a:cubicBezTo>
                  <a:cubicBezTo>
                    <a:pt x="282" y="96"/>
                    <a:pt x="174" y="9"/>
                    <a:pt x="65" y="9"/>
                  </a:cubicBezTo>
                  <a:cubicBezTo>
                    <a:pt x="54" y="3"/>
                    <a:pt x="44" y="0"/>
                    <a:pt x="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30"/>
            <p:cNvSpPr/>
            <p:nvPr/>
          </p:nvSpPr>
          <p:spPr>
            <a:xfrm>
              <a:off x="5215298" y="1889191"/>
              <a:ext cx="12369" cy="11474"/>
            </a:xfrm>
            <a:custGeom>
              <a:rect b="b" l="l" r="r" t="t"/>
              <a:pathLst>
                <a:path extrusionOk="0" h="282" w="304">
                  <a:moveTo>
                    <a:pt x="43" y="0"/>
                  </a:moveTo>
                  <a:cubicBezTo>
                    <a:pt x="22" y="0"/>
                    <a:pt x="0" y="22"/>
                    <a:pt x="0" y="43"/>
                  </a:cubicBezTo>
                  <a:cubicBezTo>
                    <a:pt x="0" y="65"/>
                    <a:pt x="22" y="87"/>
                    <a:pt x="43" y="87"/>
                  </a:cubicBezTo>
                  <a:cubicBezTo>
                    <a:pt x="130" y="87"/>
                    <a:pt x="195" y="152"/>
                    <a:pt x="217" y="239"/>
                  </a:cubicBezTo>
                  <a:cubicBezTo>
                    <a:pt x="217" y="260"/>
                    <a:pt x="239" y="260"/>
                    <a:pt x="260" y="282"/>
                  </a:cubicBezTo>
                  <a:lnTo>
                    <a:pt x="282" y="260"/>
                  </a:lnTo>
                  <a:cubicBezTo>
                    <a:pt x="304" y="260"/>
                    <a:pt x="304" y="239"/>
                    <a:pt x="304" y="217"/>
                  </a:cubicBezTo>
                  <a:cubicBezTo>
                    <a:pt x="260" y="87"/>
                    <a:pt x="174" y="22"/>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30"/>
            <p:cNvSpPr/>
            <p:nvPr/>
          </p:nvSpPr>
          <p:spPr>
            <a:xfrm>
              <a:off x="5001777" y="2213336"/>
              <a:ext cx="225856" cy="161448"/>
            </a:xfrm>
            <a:custGeom>
              <a:rect b="b" l="l" r="r" t="t"/>
              <a:pathLst>
                <a:path extrusionOk="0" h="3968" w="5551">
                  <a:moveTo>
                    <a:pt x="2131" y="1"/>
                  </a:moveTo>
                  <a:cubicBezTo>
                    <a:pt x="1516" y="1"/>
                    <a:pt x="0" y="1336"/>
                    <a:pt x="955" y="1551"/>
                  </a:cubicBezTo>
                  <a:cubicBezTo>
                    <a:pt x="1835" y="1752"/>
                    <a:pt x="4589" y="3968"/>
                    <a:pt x="5342" y="3968"/>
                  </a:cubicBezTo>
                  <a:cubicBezTo>
                    <a:pt x="5479" y="3968"/>
                    <a:pt x="5550" y="3893"/>
                    <a:pt x="5530" y="3719"/>
                  </a:cubicBezTo>
                  <a:cubicBezTo>
                    <a:pt x="5378" y="2613"/>
                    <a:pt x="2300" y="55"/>
                    <a:pt x="2300" y="55"/>
                  </a:cubicBezTo>
                  <a:cubicBezTo>
                    <a:pt x="2258" y="18"/>
                    <a:pt x="2200" y="1"/>
                    <a:pt x="213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30"/>
            <p:cNvSpPr/>
            <p:nvPr/>
          </p:nvSpPr>
          <p:spPr>
            <a:xfrm>
              <a:off x="5329056" y="2256992"/>
              <a:ext cx="29173" cy="15054"/>
            </a:xfrm>
            <a:custGeom>
              <a:rect b="b" l="l" r="r" t="t"/>
              <a:pathLst>
                <a:path extrusionOk="0" h="370" w="717">
                  <a:moveTo>
                    <a:pt x="66" y="1"/>
                  </a:moveTo>
                  <a:cubicBezTo>
                    <a:pt x="44" y="1"/>
                    <a:pt x="23" y="1"/>
                    <a:pt x="23" y="23"/>
                  </a:cubicBezTo>
                  <a:cubicBezTo>
                    <a:pt x="1" y="44"/>
                    <a:pt x="23" y="88"/>
                    <a:pt x="44" y="88"/>
                  </a:cubicBezTo>
                  <a:cubicBezTo>
                    <a:pt x="261" y="109"/>
                    <a:pt x="456" y="218"/>
                    <a:pt x="630" y="348"/>
                  </a:cubicBezTo>
                  <a:cubicBezTo>
                    <a:pt x="630" y="369"/>
                    <a:pt x="651" y="369"/>
                    <a:pt x="651" y="369"/>
                  </a:cubicBezTo>
                  <a:lnTo>
                    <a:pt x="695" y="369"/>
                  </a:lnTo>
                  <a:cubicBezTo>
                    <a:pt x="716" y="348"/>
                    <a:pt x="716" y="326"/>
                    <a:pt x="695" y="304"/>
                  </a:cubicBezTo>
                  <a:cubicBezTo>
                    <a:pt x="521" y="131"/>
                    <a:pt x="304" y="44"/>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30"/>
            <p:cNvSpPr/>
            <p:nvPr/>
          </p:nvSpPr>
          <p:spPr>
            <a:xfrm>
              <a:off x="5336135" y="2249832"/>
              <a:ext cx="26488" cy="16031"/>
            </a:xfrm>
            <a:custGeom>
              <a:rect b="b" l="l" r="r" t="t"/>
              <a:pathLst>
                <a:path extrusionOk="0" h="394" w="651">
                  <a:moveTo>
                    <a:pt x="49" y="1"/>
                  </a:moveTo>
                  <a:cubicBezTo>
                    <a:pt x="1" y="1"/>
                    <a:pt x="4" y="90"/>
                    <a:pt x="44" y="90"/>
                  </a:cubicBezTo>
                  <a:cubicBezTo>
                    <a:pt x="44" y="90"/>
                    <a:pt x="456" y="155"/>
                    <a:pt x="564" y="372"/>
                  </a:cubicBezTo>
                  <a:cubicBezTo>
                    <a:pt x="564" y="394"/>
                    <a:pt x="586" y="394"/>
                    <a:pt x="607" y="394"/>
                  </a:cubicBezTo>
                  <a:lnTo>
                    <a:pt x="629" y="394"/>
                  </a:lnTo>
                  <a:cubicBezTo>
                    <a:pt x="651" y="394"/>
                    <a:pt x="651" y="350"/>
                    <a:pt x="651" y="329"/>
                  </a:cubicBezTo>
                  <a:cubicBezTo>
                    <a:pt x="499" y="68"/>
                    <a:pt x="65" y="3"/>
                    <a:pt x="65" y="3"/>
                  </a:cubicBezTo>
                  <a:cubicBezTo>
                    <a:pt x="59" y="1"/>
                    <a:pt x="54"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30"/>
            <p:cNvSpPr/>
            <p:nvPr/>
          </p:nvSpPr>
          <p:spPr>
            <a:xfrm>
              <a:off x="5190601" y="2350123"/>
              <a:ext cx="25592" cy="19815"/>
            </a:xfrm>
            <a:custGeom>
              <a:rect b="b" l="l" r="r" t="t"/>
              <a:pathLst>
                <a:path extrusionOk="0" h="487" w="629">
                  <a:moveTo>
                    <a:pt x="42" y="1"/>
                  </a:moveTo>
                  <a:cubicBezTo>
                    <a:pt x="22" y="1"/>
                    <a:pt x="0" y="16"/>
                    <a:pt x="0" y="32"/>
                  </a:cubicBezTo>
                  <a:cubicBezTo>
                    <a:pt x="0" y="53"/>
                    <a:pt x="0" y="75"/>
                    <a:pt x="22" y="75"/>
                  </a:cubicBezTo>
                  <a:cubicBezTo>
                    <a:pt x="239" y="162"/>
                    <a:pt x="412" y="292"/>
                    <a:pt x="542" y="444"/>
                  </a:cubicBezTo>
                  <a:cubicBezTo>
                    <a:pt x="564" y="465"/>
                    <a:pt x="564" y="487"/>
                    <a:pt x="585" y="487"/>
                  </a:cubicBezTo>
                  <a:lnTo>
                    <a:pt x="607" y="465"/>
                  </a:lnTo>
                  <a:cubicBezTo>
                    <a:pt x="629" y="465"/>
                    <a:pt x="629" y="422"/>
                    <a:pt x="629" y="422"/>
                  </a:cubicBezTo>
                  <a:cubicBezTo>
                    <a:pt x="477" y="227"/>
                    <a:pt x="282" y="75"/>
                    <a:pt x="65" y="10"/>
                  </a:cubicBezTo>
                  <a:cubicBezTo>
                    <a:pt x="59" y="4"/>
                    <a:pt x="51"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30"/>
            <p:cNvSpPr/>
            <p:nvPr/>
          </p:nvSpPr>
          <p:spPr>
            <a:xfrm>
              <a:off x="5198535" y="2344345"/>
              <a:ext cx="23843" cy="20303"/>
            </a:xfrm>
            <a:custGeom>
              <a:rect b="b" l="l" r="r" t="t"/>
              <a:pathLst>
                <a:path extrusionOk="0" h="499" w="586">
                  <a:moveTo>
                    <a:pt x="65" y="0"/>
                  </a:moveTo>
                  <a:cubicBezTo>
                    <a:pt x="44" y="0"/>
                    <a:pt x="22" y="22"/>
                    <a:pt x="0" y="44"/>
                  </a:cubicBezTo>
                  <a:cubicBezTo>
                    <a:pt x="0" y="65"/>
                    <a:pt x="0" y="87"/>
                    <a:pt x="22" y="87"/>
                  </a:cubicBezTo>
                  <a:cubicBezTo>
                    <a:pt x="44" y="87"/>
                    <a:pt x="412" y="217"/>
                    <a:pt x="499" y="477"/>
                  </a:cubicBezTo>
                  <a:cubicBezTo>
                    <a:pt x="499" y="477"/>
                    <a:pt x="521" y="499"/>
                    <a:pt x="542" y="499"/>
                  </a:cubicBezTo>
                  <a:cubicBezTo>
                    <a:pt x="564" y="499"/>
                    <a:pt x="586" y="455"/>
                    <a:pt x="586" y="434"/>
                  </a:cubicBezTo>
                  <a:cubicBezTo>
                    <a:pt x="477" y="152"/>
                    <a:pt x="65"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30"/>
            <p:cNvSpPr/>
            <p:nvPr/>
          </p:nvSpPr>
          <p:spPr>
            <a:xfrm>
              <a:off x="4702776" y="2379620"/>
              <a:ext cx="22093" cy="22988"/>
            </a:xfrm>
            <a:custGeom>
              <a:rect b="b" l="l" r="r" t="t"/>
              <a:pathLst>
                <a:path extrusionOk="0" h="565" w="543">
                  <a:moveTo>
                    <a:pt x="478" y="0"/>
                  </a:moveTo>
                  <a:cubicBezTo>
                    <a:pt x="239" y="87"/>
                    <a:pt x="1" y="499"/>
                    <a:pt x="1" y="521"/>
                  </a:cubicBezTo>
                  <a:cubicBezTo>
                    <a:pt x="1" y="542"/>
                    <a:pt x="1" y="564"/>
                    <a:pt x="22" y="564"/>
                  </a:cubicBezTo>
                  <a:lnTo>
                    <a:pt x="87" y="564"/>
                  </a:lnTo>
                  <a:cubicBezTo>
                    <a:pt x="87" y="542"/>
                    <a:pt x="283" y="174"/>
                    <a:pt x="521" y="87"/>
                  </a:cubicBezTo>
                  <a:cubicBezTo>
                    <a:pt x="543" y="65"/>
                    <a:pt x="543" y="44"/>
                    <a:pt x="543" y="22"/>
                  </a:cubicBezTo>
                  <a:cubicBezTo>
                    <a:pt x="521" y="0"/>
                    <a:pt x="499" y="0"/>
                    <a:pt x="4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30"/>
            <p:cNvSpPr/>
            <p:nvPr/>
          </p:nvSpPr>
          <p:spPr>
            <a:xfrm>
              <a:off x="4698382" y="2373436"/>
              <a:ext cx="22948" cy="21198"/>
            </a:xfrm>
            <a:custGeom>
              <a:rect b="b" l="l" r="r" t="t"/>
              <a:pathLst>
                <a:path extrusionOk="0" h="521" w="564">
                  <a:moveTo>
                    <a:pt x="499" y="1"/>
                  </a:moveTo>
                  <a:cubicBezTo>
                    <a:pt x="217" y="44"/>
                    <a:pt x="0" y="434"/>
                    <a:pt x="0" y="456"/>
                  </a:cubicBezTo>
                  <a:cubicBezTo>
                    <a:pt x="0" y="478"/>
                    <a:pt x="0" y="499"/>
                    <a:pt x="22" y="521"/>
                  </a:cubicBezTo>
                  <a:lnTo>
                    <a:pt x="44" y="521"/>
                  </a:lnTo>
                  <a:cubicBezTo>
                    <a:pt x="65" y="521"/>
                    <a:pt x="65" y="499"/>
                    <a:pt x="87" y="499"/>
                  </a:cubicBezTo>
                  <a:cubicBezTo>
                    <a:pt x="87" y="499"/>
                    <a:pt x="260" y="131"/>
                    <a:pt x="521" y="87"/>
                  </a:cubicBezTo>
                  <a:cubicBezTo>
                    <a:pt x="542" y="87"/>
                    <a:pt x="564" y="44"/>
                    <a:pt x="542" y="22"/>
                  </a:cubicBezTo>
                  <a:cubicBezTo>
                    <a:pt x="542" y="1"/>
                    <a:pt x="521" y="1"/>
                    <a:pt x="4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30"/>
            <p:cNvSpPr/>
            <p:nvPr/>
          </p:nvSpPr>
          <p:spPr>
            <a:xfrm>
              <a:off x="4597806" y="2287507"/>
              <a:ext cx="24738" cy="20710"/>
            </a:xfrm>
            <a:custGeom>
              <a:rect b="b" l="l" r="r" t="t"/>
              <a:pathLst>
                <a:path extrusionOk="0" h="509" w="608">
                  <a:moveTo>
                    <a:pt x="583" y="1"/>
                  </a:moveTo>
                  <a:cubicBezTo>
                    <a:pt x="577" y="1"/>
                    <a:pt x="571" y="3"/>
                    <a:pt x="564" y="10"/>
                  </a:cubicBezTo>
                  <a:cubicBezTo>
                    <a:pt x="326" y="96"/>
                    <a:pt x="152" y="248"/>
                    <a:pt x="22" y="443"/>
                  </a:cubicBezTo>
                  <a:cubicBezTo>
                    <a:pt x="1" y="465"/>
                    <a:pt x="1" y="487"/>
                    <a:pt x="22" y="508"/>
                  </a:cubicBezTo>
                  <a:lnTo>
                    <a:pt x="44" y="508"/>
                  </a:lnTo>
                  <a:cubicBezTo>
                    <a:pt x="44" y="508"/>
                    <a:pt x="66" y="508"/>
                    <a:pt x="87" y="487"/>
                  </a:cubicBezTo>
                  <a:cubicBezTo>
                    <a:pt x="87" y="487"/>
                    <a:pt x="348" y="140"/>
                    <a:pt x="564" y="75"/>
                  </a:cubicBezTo>
                  <a:cubicBezTo>
                    <a:pt x="608" y="75"/>
                    <a:pt x="608" y="53"/>
                    <a:pt x="608" y="31"/>
                  </a:cubicBezTo>
                  <a:cubicBezTo>
                    <a:pt x="608" y="16"/>
                    <a:pt x="597"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30"/>
            <p:cNvSpPr/>
            <p:nvPr/>
          </p:nvSpPr>
          <p:spPr>
            <a:xfrm>
              <a:off x="4594266" y="2280468"/>
              <a:ext cx="24779" cy="18920"/>
            </a:xfrm>
            <a:custGeom>
              <a:rect b="b" l="l" r="r" t="t"/>
              <a:pathLst>
                <a:path extrusionOk="0" h="465" w="609">
                  <a:moveTo>
                    <a:pt x="583" y="0"/>
                  </a:moveTo>
                  <a:cubicBezTo>
                    <a:pt x="577" y="0"/>
                    <a:pt x="571" y="3"/>
                    <a:pt x="565" y="9"/>
                  </a:cubicBezTo>
                  <a:cubicBezTo>
                    <a:pt x="261" y="9"/>
                    <a:pt x="23" y="378"/>
                    <a:pt x="23" y="399"/>
                  </a:cubicBezTo>
                  <a:cubicBezTo>
                    <a:pt x="1" y="421"/>
                    <a:pt x="1" y="443"/>
                    <a:pt x="23" y="464"/>
                  </a:cubicBezTo>
                  <a:lnTo>
                    <a:pt x="44" y="464"/>
                  </a:lnTo>
                  <a:cubicBezTo>
                    <a:pt x="66" y="464"/>
                    <a:pt x="66" y="464"/>
                    <a:pt x="88" y="443"/>
                  </a:cubicBezTo>
                  <a:cubicBezTo>
                    <a:pt x="88" y="443"/>
                    <a:pt x="304" y="96"/>
                    <a:pt x="565" y="96"/>
                  </a:cubicBezTo>
                  <a:cubicBezTo>
                    <a:pt x="586" y="96"/>
                    <a:pt x="608" y="74"/>
                    <a:pt x="608" y="31"/>
                  </a:cubicBezTo>
                  <a:cubicBezTo>
                    <a:pt x="608" y="16"/>
                    <a:pt x="597"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30"/>
            <p:cNvSpPr/>
            <p:nvPr/>
          </p:nvSpPr>
          <p:spPr>
            <a:xfrm>
              <a:off x="4603095" y="1685394"/>
              <a:ext cx="183541" cy="182687"/>
            </a:xfrm>
            <a:custGeom>
              <a:rect b="b" l="l" r="r" t="t"/>
              <a:pathLst>
                <a:path extrusionOk="0" h="4490" w="4511">
                  <a:moveTo>
                    <a:pt x="923" y="0"/>
                  </a:moveTo>
                  <a:cubicBezTo>
                    <a:pt x="471" y="0"/>
                    <a:pt x="1" y="4207"/>
                    <a:pt x="1" y="4207"/>
                  </a:cubicBezTo>
                  <a:lnTo>
                    <a:pt x="911" y="3340"/>
                  </a:lnTo>
                  <a:cubicBezTo>
                    <a:pt x="911" y="3340"/>
                    <a:pt x="1410" y="4445"/>
                    <a:pt x="1627" y="4489"/>
                  </a:cubicBezTo>
                  <a:cubicBezTo>
                    <a:pt x="1630" y="4489"/>
                    <a:pt x="1633" y="4490"/>
                    <a:pt x="1636" y="4490"/>
                  </a:cubicBezTo>
                  <a:cubicBezTo>
                    <a:pt x="1833" y="4490"/>
                    <a:pt x="2191" y="3079"/>
                    <a:pt x="2191" y="3079"/>
                  </a:cubicBezTo>
                  <a:lnTo>
                    <a:pt x="3361" y="4012"/>
                  </a:lnTo>
                  <a:lnTo>
                    <a:pt x="3448" y="2689"/>
                  </a:lnTo>
                  <a:lnTo>
                    <a:pt x="4510" y="3188"/>
                  </a:lnTo>
                  <a:cubicBezTo>
                    <a:pt x="4012" y="2256"/>
                    <a:pt x="1367" y="88"/>
                    <a:pt x="933" y="1"/>
                  </a:cubicBezTo>
                  <a:cubicBezTo>
                    <a:pt x="930" y="0"/>
                    <a:pt x="926" y="0"/>
                    <a:pt x="9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30"/>
            <p:cNvSpPr/>
            <p:nvPr/>
          </p:nvSpPr>
          <p:spPr>
            <a:xfrm>
              <a:off x="4802456" y="1919176"/>
              <a:ext cx="15054" cy="19449"/>
            </a:xfrm>
            <a:custGeom>
              <a:rect b="b" l="l" r="r" t="t"/>
              <a:pathLst>
                <a:path extrusionOk="0" h="478" w="370">
                  <a:moveTo>
                    <a:pt x="22" y="0"/>
                  </a:moveTo>
                  <a:cubicBezTo>
                    <a:pt x="1" y="22"/>
                    <a:pt x="1" y="44"/>
                    <a:pt x="22" y="65"/>
                  </a:cubicBezTo>
                  <a:cubicBezTo>
                    <a:pt x="22" y="65"/>
                    <a:pt x="261" y="217"/>
                    <a:pt x="196" y="412"/>
                  </a:cubicBezTo>
                  <a:cubicBezTo>
                    <a:pt x="174" y="434"/>
                    <a:pt x="196" y="455"/>
                    <a:pt x="217" y="477"/>
                  </a:cubicBezTo>
                  <a:lnTo>
                    <a:pt x="239" y="477"/>
                  </a:lnTo>
                  <a:cubicBezTo>
                    <a:pt x="239" y="477"/>
                    <a:pt x="261" y="477"/>
                    <a:pt x="282" y="455"/>
                  </a:cubicBezTo>
                  <a:cubicBezTo>
                    <a:pt x="369" y="195"/>
                    <a:pt x="87" y="0"/>
                    <a:pt x="8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30"/>
            <p:cNvSpPr/>
            <p:nvPr/>
          </p:nvSpPr>
          <p:spPr>
            <a:xfrm>
              <a:off x="4797493" y="1887807"/>
              <a:ext cx="14729" cy="19042"/>
            </a:xfrm>
            <a:custGeom>
              <a:rect b="b" l="l" r="r" t="t"/>
              <a:pathLst>
                <a:path extrusionOk="0" h="468" w="362">
                  <a:moveTo>
                    <a:pt x="54" y="0"/>
                  </a:moveTo>
                  <a:cubicBezTo>
                    <a:pt x="22" y="0"/>
                    <a:pt x="1" y="60"/>
                    <a:pt x="36" y="77"/>
                  </a:cubicBezTo>
                  <a:cubicBezTo>
                    <a:pt x="36" y="77"/>
                    <a:pt x="253" y="229"/>
                    <a:pt x="188" y="424"/>
                  </a:cubicBezTo>
                  <a:cubicBezTo>
                    <a:pt x="188" y="446"/>
                    <a:pt x="188" y="468"/>
                    <a:pt x="209" y="468"/>
                  </a:cubicBezTo>
                  <a:lnTo>
                    <a:pt x="231" y="468"/>
                  </a:lnTo>
                  <a:cubicBezTo>
                    <a:pt x="253" y="468"/>
                    <a:pt x="274" y="468"/>
                    <a:pt x="274" y="446"/>
                  </a:cubicBezTo>
                  <a:cubicBezTo>
                    <a:pt x="361" y="207"/>
                    <a:pt x="79" y="12"/>
                    <a:pt x="79" y="12"/>
                  </a:cubicBezTo>
                  <a:cubicBezTo>
                    <a:pt x="71" y="4"/>
                    <a:pt x="62" y="0"/>
                    <a:pt x="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30"/>
            <p:cNvSpPr/>
            <p:nvPr/>
          </p:nvSpPr>
          <p:spPr>
            <a:xfrm>
              <a:off x="4786914" y="1897491"/>
              <a:ext cx="14688" cy="19449"/>
            </a:xfrm>
            <a:custGeom>
              <a:rect b="b" l="l" r="r" t="t"/>
              <a:pathLst>
                <a:path extrusionOk="0" h="478" w="361">
                  <a:moveTo>
                    <a:pt x="54" y="1"/>
                  </a:moveTo>
                  <a:cubicBezTo>
                    <a:pt x="22" y="1"/>
                    <a:pt x="1" y="60"/>
                    <a:pt x="36" y="78"/>
                  </a:cubicBezTo>
                  <a:cubicBezTo>
                    <a:pt x="36" y="78"/>
                    <a:pt x="253" y="230"/>
                    <a:pt x="187" y="425"/>
                  </a:cubicBezTo>
                  <a:cubicBezTo>
                    <a:pt x="187" y="446"/>
                    <a:pt x="187" y="468"/>
                    <a:pt x="209" y="468"/>
                  </a:cubicBezTo>
                  <a:cubicBezTo>
                    <a:pt x="215" y="475"/>
                    <a:pt x="222" y="477"/>
                    <a:pt x="228" y="477"/>
                  </a:cubicBezTo>
                  <a:cubicBezTo>
                    <a:pt x="244" y="477"/>
                    <a:pt x="259" y="462"/>
                    <a:pt x="274" y="446"/>
                  </a:cubicBezTo>
                  <a:cubicBezTo>
                    <a:pt x="361" y="208"/>
                    <a:pt x="79" y="13"/>
                    <a:pt x="79" y="13"/>
                  </a:cubicBezTo>
                  <a:cubicBezTo>
                    <a:pt x="71" y="4"/>
                    <a:pt x="62"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30"/>
            <p:cNvSpPr/>
            <p:nvPr/>
          </p:nvSpPr>
          <p:spPr>
            <a:xfrm>
              <a:off x="4776865" y="1875073"/>
              <a:ext cx="15054" cy="19449"/>
            </a:xfrm>
            <a:custGeom>
              <a:rect b="b" l="l" r="r" t="t"/>
              <a:pathLst>
                <a:path extrusionOk="0" h="478" w="370">
                  <a:moveTo>
                    <a:pt x="66" y="0"/>
                  </a:moveTo>
                  <a:cubicBezTo>
                    <a:pt x="44" y="0"/>
                    <a:pt x="23" y="0"/>
                    <a:pt x="23" y="22"/>
                  </a:cubicBezTo>
                  <a:cubicBezTo>
                    <a:pt x="1" y="22"/>
                    <a:pt x="1" y="65"/>
                    <a:pt x="23" y="87"/>
                  </a:cubicBezTo>
                  <a:cubicBezTo>
                    <a:pt x="23" y="87"/>
                    <a:pt x="239" y="239"/>
                    <a:pt x="174" y="412"/>
                  </a:cubicBezTo>
                  <a:cubicBezTo>
                    <a:pt x="174" y="434"/>
                    <a:pt x="174" y="477"/>
                    <a:pt x="196" y="477"/>
                  </a:cubicBezTo>
                  <a:lnTo>
                    <a:pt x="218" y="477"/>
                  </a:lnTo>
                  <a:cubicBezTo>
                    <a:pt x="239" y="477"/>
                    <a:pt x="261" y="477"/>
                    <a:pt x="261" y="455"/>
                  </a:cubicBezTo>
                  <a:cubicBezTo>
                    <a:pt x="369" y="195"/>
                    <a:pt x="66"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30"/>
            <p:cNvSpPr/>
            <p:nvPr/>
          </p:nvSpPr>
          <p:spPr>
            <a:xfrm>
              <a:off x="4788338" y="1860060"/>
              <a:ext cx="15054" cy="19815"/>
            </a:xfrm>
            <a:custGeom>
              <a:rect b="b" l="l" r="r" t="t"/>
              <a:pathLst>
                <a:path extrusionOk="0" h="487" w="370">
                  <a:moveTo>
                    <a:pt x="66" y="1"/>
                  </a:moveTo>
                  <a:cubicBezTo>
                    <a:pt x="44" y="1"/>
                    <a:pt x="22" y="1"/>
                    <a:pt x="22" y="22"/>
                  </a:cubicBezTo>
                  <a:cubicBezTo>
                    <a:pt x="1" y="44"/>
                    <a:pt x="1" y="66"/>
                    <a:pt x="22" y="87"/>
                  </a:cubicBezTo>
                  <a:cubicBezTo>
                    <a:pt x="22" y="87"/>
                    <a:pt x="239" y="239"/>
                    <a:pt x="174" y="434"/>
                  </a:cubicBezTo>
                  <a:cubicBezTo>
                    <a:pt x="174" y="456"/>
                    <a:pt x="174" y="478"/>
                    <a:pt x="196" y="478"/>
                  </a:cubicBezTo>
                  <a:lnTo>
                    <a:pt x="218" y="478"/>
                  </a:lnTo>
                  <a:cubicBezTo>
                    <a:pt x="224" y="484"/>
                    <a:pt x="230" y="487"/>
                    <a:pt x="236" y="487"/>
                  </a:cubicBezTo>
                  <a:cubicBezTo>
                    <a:pt x="250" y="487"/>
                    <a:pt x="261" y="471"/>
                    <a:pt x="261" y="456"/>
                  </a:cubicBezTo>
                  <a:cubicBezTo>
                    <a:pt x="369" y="196"/>
                    <a:pt x="66"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30"/>
            <p:cNvSpPr/>
            <p:nvPr/>
          </p:nvSpPr>
          <p:spPr>
            <a:xfrm>
              <a:off x="4785165" y="1930162"/>
              <a:ext cx="14688" cy="19937"/>
            </a:xfrm>
            <a:custGeom>
              <a:rect b="b" l="l" r="r" t="t"/>
              <a:pathLst>
                <a:path extrusionOk="0" h="490" w="361">
                  <a:moveTo>
                    <a:pt x="54" y="0"/>
                  </a:moveTo>
                  <a:cubicBezTo>
                    <a:pt x="22" y="0"/>
                    <a:pt x="0" y="60"/>
                    <a:pt x="35" y="77"/>
                  </a:cubicBezTo>
                  <a:cubicBezTo>
                    <a:pt x="35" y="77"/>
                    <a:pt x="252" y="251"/>
                    <a:pt x="187" y="424"/>
                  </a:cubicBezTo>
                  <a:cubicBezTo>
                    <a:pt x="187" y="446"/>
                    <a:pt x="187" y="467"/>
                    <a:pt x="209" y="489"/>
                  </a:cubicBezTo>
                  <a:lnTo>
                    <a:pt x="230" y="489"/>
                  </a:lnTo>
                  <a:cubicBezTo>
                    <a:pt x="252" y="489"/>
                    <a:pt x="274" y="467"/>
                    <a:pt x="274" y="467"/>
                  </a:cubicBezTo>
                  <a:cubicBezTo>
                    <a:pt x="361" y="207"/>
                    <a:pt x="79" y="12"/>
                    <a:pt x="79" y="12"/>
                  </a:cubicBezTo>
                  <a:cubicBezTo>
                    <a:pt x="70" y="4"/>
                    <a:pt x="62" y="0"/>
                    <a:pt x="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30"/>
            <p:cNvSpPr/>
            <p:nvPr/>
          </p:nvSpPr>
          <p:spPr>
            <a:xfrm>
              <a:off x="4796638" y="1961897"/>
              <a:ext cx="15583" cy="19042"/>
            </a:xfrm>
            <a:custGeom>
              <a:rect b="b" l="l" r="r" t="t"/>
              <a:pathLst>
                <a:path extrusionOk="0" h="468" w="383">
                  <a:moveTo>
                    <a:pt x="73" y="1"/>
                  </a:moveTo>
                  <a:cubicBezTo>
                    <a:pt x="36" y="1"/>
                    <a:pt x="0" y="60"/>
                    <a:pt x="35" y="78"/>
                  </a:cubicBezTo>
                  <a:cubicBezTo>
                    <a:pt x="35" y="78"/>
                    <a:pt x="274" y="229"/>
                    <a:pt x="209" y="424"/>
                  </a:cubicBezTo>
                  <a:cubicBezTo>
                    <a:pt x="187" y="446"/>
                    <a:pt x="209" y="468"/>
                    <a:pt x="230" y="468"/>
                  </a:cubicBezTo>
                  <a:lnTo>
                    <a:pt x="252" y="468"/>
                  </a:lnTo>
                  <a:cubicBezTo>
                    <a:pt x="252" y="468"/>
                    <a:pt x="274" y="468"/>
                    <a:pt x="295" y="446"/>
                  </a:cubicBezTo>
                  <a:cubicBezTo>
                    <a:pt x="382" y="208"/>
                    <a:pt x="100" y="13"/>
                    <a:pt x="100" y="13"/>
                  </a:cubicBezTo>
                  <a:cubicBezTo>
                    <a:pt x="92" y="4"/>
                    <a:pt x="82" y="1"/>
                    <a:pt x="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30"/>
            <p:cNvSpPr/>
            <p:nvPr/>
          </p:nvSpPr>
          <p:spPr>
            <a:xfrm>
              <a:off x="4808641" y="1945866"/>
              <a:ext cx="14159" cy="20100"/>
            </a:xfrm>
            <a:custGeom>
              <a:rect b="b" l="l" r="r" t="t"/>
              <a:pathLst>
                <a:path extrusionOk="0" h="494" w="348">
                  <a:moveTo>
                    <a:pt x="55" y="0"/>
                  </a:moveTo>
                  <a:cubicBezTo>
                    <a:pt x="44" y="0"/>
                    <a:pt x="33" y="5"/>
                    <a:pt x="22" y="16"/>
                  </a:cubicBezTo>
                  <a:cubicBezTo>
                    <a:pt x="0" y="38"/>
                    <a:pt x="0" y="60"/>
                    <a:pt x="22" y="81"/>
                  </a:cubicBezTo>
                  <a:cubicBezTo>
                    <a:pt x="22" y="81"/>
                    <a:pt x="217" y="255"/>
                    <a:pt x="130" y="428"/>
                  </a:cubicBezTo>
                  <a:cubicBezTo>
                    <a:pt x="109" y="450"/>
                    <a:pt x="130" y="493"/>
                    <a:pt x="152" y="493"/>
                  </a:cubicBezTo>
                  <a:lnTo>
                    <a:pt x="217" y="493"/>
                  </a:lnTo>
                  <a:cubicBezTo>
                    <a:pt x="347" y="255"/>
                    <a:pt x="87" y="16"/>
                    <a:pt x="87" y="16"/>
                  </a:cubicBezTo>
                  <a:cubicBezTo>
                    <a:pt x="76" y="5"/>
                    <a:pt x="65"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0" name="Google Shape;2410;p30"/>
          <p:cNvSpPr txBox="1"/>
          <p:nvPr>
            <p:ph idx="2" type="subTitle"/>
          </p:nvPr>
        </p:nvSpPr>
        <p:spPr>
          <a:xfrm>
            <a:off x="968575" y="2034588"/>
            <a:ext cx="6739200" cy="3873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Comfortaa"/>
              <a:buChar char="★"/>
            </a:pPr>
            <a:r>
              <a:rPr lang="en" sz="1300">
                <a:highlight>
                  <a:srgbClr val="FFFFFF"/>
                </a:highlight>
              </a:rPr>
              <a:t>Tăng thêm màn chơi để người chơi có nhiều lựa chọn hơn.</a:t>
            </a:r>
            <a:endParaRPr sz="1300">
              <a:highlight>
                <a:srgbClr val="FFFFFF"/>
              </a:highlight>
            </a:endParaRPr>
          </a:p>
          <a:p>
            <a:pPr indent="0" lvl="0" marL="457200" rtl="0" algn="l">
              <a:lnSpc>
                <a:spcPct val="150000"/>
              </a:lnSpc>
              <a:spcBef>
                <a:spcPts val="1200"/>
              </a:spcBef>
              <a:spcAft>
                <a:spcPts val="0"/>
              </a:spcAft>
              <a:buNone/>
            </a:pPr>
            <a:r>
              <a:t/>
            </a:r>
            <a:endParaRPr sz="1300">
              <a:highlight>
                <a:srgbClr val="FFFFFF"/>
              </a:highlight>
            </a:endParaRPr>
          </a:p>
          <a:p>
            <a:pPr indent="-317500" lvl="0" marL="457200" rtl="0" algn="ctr">
              <a:lnSpc>
                <a:spcPct val="100000"/>
              </a:lnSpc>
              <a:spcBef>
                <a:spcPts val="1200"/>
              </a:spcBef>
              <a:spcAft>
                <a:spcPts val="0"/>
              </a:spcAft>
              <a:buSzPts val="1400"/>
              <a:buFont typeface="Comfortaa"/>
              <a:buChar char="★"/>
            </a:pPr>
            <a:r>
              <a:t/>
            </a:r>
            <a:endParaRPr/>
          </a:p>
        </p:txBody>
      </p:sp>
      <p:sp>
        <p:nvSpPr>
          <p:cNvPr id="2411" name="Google Shape;2411;p30"/>
          <p:cNvSpPr txBox="1"/>
          <p:nvPr>
            <p:ph idx="2" type="subTitle"/>
          </p:nvPr>
        </p:nvSpPr>
        <p:spPr>
          <a:xfrm>
            <a:off x="968575" y="2505125"/>
            <a:ext cx="6739200" cy="4398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Comfortaa"/>
              <a:buChar char="★"/>
            </a:pPr>
            <a:r>
              <a:rPr lang="en" sz="1300">
                <a:highlight>
                  <a:srgbClr val="FFFFFF"/>
                </a:highlight>
              </a:rPr>
              <a:t>Thêm các chủng loại bot, player khác để đa dạng hơn về nhân vật.</a:t>
            </a:r>
            <a:endParaRPr sz="1300">
              <a:highlight>
                <a:srgbClr val="FFFFFF"/>
              </a:highlight>
            </a:endParaRPr>
          </a:p>
          <a:p>
            <a:pPr indent="0" lvl="0" marL="0" rtl="0" algn="l">
              <a:lnSpc>
                <a:spcPct val="150000"/>
              </a:lnSpc>
              <a:spcBef>
                <a:spcPts val="1200"/>
              </a:spcBef>
              <a:spcAft>
                <a:spcPts val="0"/>
              </a:spcAft>
              <a:buSzPts val="1100"/>
              <a:buNone/>
            </a:pPr>
            <a:r>
              <a:t/>
            </a:r>
            <a:endParaRPr sz="1300">
              <a:highlight>
                <a:srgbClr val="FFFFFF"/>
              </a:highlight>
            </a:endParaRPr>
          </a:p>
          <a:p>
            <a:pPr indent="0" lvl="0" marL="0" rtl="0" algn="ctr">
              <a:lnSpc>
                <a:spcPct val="100000"/>
              </a:lnSpc>
              <a:spcBef>
                <a:spcPts val="1200"/>
              </a:spcBef>
              <a:spcAft>
                <a:spcPts val="0"/>
              </a:spcAft>
              <a:buSzPts val="1400"/>
              <a:buNone/>
            </a:pPr>
            <a:r>
              <a:t/>
            </a:r>
            <a:endParaRPr/>
          </a:p>
        </p:txBody>
      </p:sp>
      <p:sp>
        <p:nvSpPr>
          <p:cNvPr id="2412" name="Google Shape;2412;p30"/>
          <p:cNvSpPr txBox="1"/>
          <p:nvPr>
            <p:ph idx="2" type="subTitle"/>
          </p:nvPr>
        </p:nvSpPr>
        <p:spPr>
          <a:xfrm>
            <a:off x="968575" y="2944925"/>
            <a:ext cx="7444800" cy="6744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Comfortaa"/>
              <a:buChar char="★"/>
            </a:pPr>
            <a:r>
              <a:rPr lang="en" sz="1300">
                <a:highlight>
                  <a:srgbClr val="FFFFFF"/>
                </a:highlight>
              </a:rPr>
              <a:t>Cung cấp thêm các công cụ để người chơi có thể chỉnh sửa skin player, hiệu ứng riêng giúp người chơi thỏa sức sáng tạo.</a:t>
            </a:r>
            <a:endParaRPr sz="1300">
              <a:highlight>
                <a:srgbClr val="FFFFFF"/>
              </a:highlight>
            </a:endParaRPr>
          </a:p>
          <a:p>
            <a:pPr indent="0" lvl="0" marL="0" rtl="0" algn="l">
              <a:lnSpc>
                <a:spcPct val="150000"/>
              </a:lnSpc>
              <a:spcBef>
                <a:spcPts val="1200"/>
              </a:spcBef>
              <a:spcAft>
                <a:spcPts val="0"/>
              </a:spcAft>
              <a:buSzPts val="1100"/>
              <a:buNone/>
            </a:pPr>
            <a:r>
              <a:t/>
            </a:r>
            <a:endParaRPr sz="1300">
              <a:highlight>
                <a:srgbClr val="FFFFFF"/>
              </a:highlight>
            </a:endParaRPr>
          </a:p>
          <a:p>
            <a:pPr indent="0" lvl="0" marL="0" rtl="0" algn="ctr">
              <a:lnSpc>
                <a:spcPct val="100000"/>
              </a:lnSpc>
              <a:spcBef>
                <a:spcPts val="1200"/>
              </a:spcBef>
              <a:spcAft>
                <a:spcPts val="0"/>
              </a:spcAft>
              <a:buSzPts val="1400"/>
              <a:buNone/>
            </a:pPr>
            <a:r>
              <a:t/>
            </a:r>
            <a:endParaRPr/>
          </a:p>
        </p:txBody>
      </p:sp>
      <p:sp>
        <p:nvSpPr>
          <p:cNvPr id="2413" name="Google Shape;2413;p30"/>
          <p:cNvSpPr txBox="1"/>
          <p:nvPr>
            <p:ph idx="2" type="subTitle"/>
          </p:nvPr>
        </p:nvSpPr>
        <p:spPr>
          <a:xfrm>
            <a:off x="968575" y="3738575"/>
            <a:ext cx="4827000" cy="4398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Comfortaa"/>
              <a:buChar char="★"/>
            </a:pPr>
            <a:r>
              <a:rPr lang="en" sz="1300">
                <a:highlight>
                  <a:srgbClr val="FFFFFF"/>
                </a:highlight>
              </a:rPr>
              <a:t>Cải thiện AI, thêm các AI khác vào game</a:t>
            </a:r>
            <a:endParaRPr sz="1300">
              <a:highlight>
                <a:srgbClr val="FFFFFF"/>
              </a:highlight>
            </a:endParaRPr>
          </a:p>
          <a:p>
            <a:pPr indent="0" lvl="0" marL="0" rtl="0" algn="l">
              <a:lnSpc>
                <a:spcPct val="150000"/>
              </a:lnSpc>
              <a:spcBef>
                <a:spcPts val="1200"/>
              </a:spcBef>
              <a:spcAft>
                <a:spcPts val="0"/>
              </a:spcAft>
              <a:buSzPts val="1100"/>
              <a:buNone/>
            </a:pPr>
            <a:r>
              <a:t/>
            </a:r>
            <a:endParaRPr sz="1300">
              <a:highlight>
                <a:srgbClr val="FFFFFF"/>
              </a:highlight>
            </a:endParaRPr>
          </a:p>
          <a:p>
            <a:pPr indent="0" lvl="0" marL="0" rtl="0" algn="ctr">
              <a:lnSpc>
                <a:spcPct val="100000"/>
              </a:lnSpc>
              <a:spcBef>
                <a:spcPts val="1200"/>
              </a:spcBef>
              <a:spcAft>
                <a:spcPts val="0"/>
              </a:spcAft>
              <a:buSzPts val="14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7" name="Shape 2417"/>
        <p:cNvGrpSpPr/>
        <p:nvPr/>
      </p:nvGrpSpPr>
      <p:grpSpPr>
        <a:xfrm>
          <a:off x="0" y="0"/>
          <a:ext cx="0" cy="0"/>
          <a:chOff x="0" y="0"/>
          <a:chExt cx="0" cy="0"/>
        </a:xfrm>
      </p:grpSpPr>
      <p:sp>
        <p:nvSpPr>
          <p:cNvPr id="2418" name="Google Shape;2418;p32"/>
          <p:cNvSpPr txBox="1"/>
          <p:nvPr>
            <p:ph type="ctrTitle"/>
          </p:nvPr>
        </p:nvSpPr>
        <p:spPr>
          <a:xfrm>
            <a:off x="4225363" y="953200"/>
            <a:ext cx="2624100" cy="674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
              <a:buNone/>
            </a:pPr>
            <a:r>
              <a:rPr lang="en"/>
              <a:t>DEMO</a:t>
            </a:r>
            <a:endParaRPr/>
          </a:p>
        </p:txBody>
      </p:sp>
      <p:sp>
        <p:nvSpPr>
          <p:cNvPr id="2419" name="Google Shape;2419;p32"/>
          <p:cNvSpPr txBox="1"/>
          <p:nvPr>
            <p:ph idx="1" type="subTitle"/>
          </p:nvPr>
        </p:nvSpPr>
        <p:spPr>
          <a:xfrm>
            <a:off x="4225375" y="1637850"/>
            <a:ext cx="2624100" cy="55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lang="en"/>
              <a:t>Chạy thử ứng dụng, thực hiện một số thao tác</a:t>
            </a:r>
            <a:endParaRPr/>
          </a:p>
        </p:txBody>
      </p:sp>
      <p:sp>
        <p:nvSpPr>
          <p:cNvPr id="2420" name="Google Shape;2420;p32"/>
          <p:cNvSpPr txBox="1"/>
          <p:nvPr>
            <p:ph idx="2" type="title"/>
          </p:nvPr>
        </p:nvSpPr>
        <p:spPr>
          <a:xfrm>
            <a:off x="2294538" y="786050"/>
            <a:ext cx="2154000" cy="1541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800"/>
              <a:buNone/>
            </a:pPr>
            <a:r>
              <a:rPr lang="en"/>
              <a:t>07</a:t>
            </a:r>
            <a:endParaRPr/>
          </a:p>
        </p:txBody>
      </p:sp>
      <p:grpSp>
        <p:nvGrpSpPr>
          <p:cNvPr id="2421" name="Google Shape;2421;p32"/>
          <p:cNvGrpSpPr/>
          <p:nvPr/>
        </p:nvGrpSpPr>
        <p:grpSpPr>
          <a:xfrm>
            <a:off x="2681698" y="2747805"/>
            <a:ext cx="3531146" cy="2444776"/>
            <a:chOff x="2775176" y="3037175"/>
            <a:chExt cx="2941151" cy="2036295"/>
          </a:xfrm>
        </p:grpSpPr>
        <p:sp>
          <p:nvSpPr>
            <p:cNvPr id="2422" name="Google Shape;2422;p32"/>
            <p:cNvSpPr/>
            <p:nvPr/>
          </p:nvSpPr>
          <p:spPr>
            <a:xfrm rot="-432543">
              <a:off x="2871279" y="3202919"/>
              <a:ext cx="2748946" cy="1704807"/>
            </a:xfrm>
            <a:custGeom>
              <a:rect b="b" l="l" r="r" t="t"/>
              <a:pathLst>
                <a:path extrusionOk="0" h="47436" w="76489">
                  <a:moveTo>
                    <a:pt x="72018" y="5817"/>
                  </a:moveTo>
                  <a:cubicBezTo>
                    <a:pt x="72085" y="5850"/>
                    <a:pt x="72118" y="5917"/>
                    <a:pt x="72118" y="5984"/>
                  </a:cubicBezTo>
                  <a:cubicBezTo>
                    <a:pt x="72085" y="6151"/>
                    <a:pt x="72018" y="6317"/>
                    <a:pt x="71985" y="6484"/>
                  </a:cubicBezTo>
                  <a:cubicBezTo>
                    <a:pt x="71796" y="6987"/>
                    <a:pt x="72171" y="7490"/>
                    <a:pt x="72662" y="7490"/>
                  </a:cubicBezTo>
                  <a:cubicBezTo>
                    <a:pt x="72691" y="7490"/>
                    <a:pt x="72722" y="7489"/>
                    <a:pt x="72752" y="7485"/>
                  </a:cubicBezTo>
                  <a:cubicBezTo>
                    <a:pt x="72885" y="7485"/>
                    <a:pt x="73019" y="7485"/>
                    <a:pt x="73152" y="7451"/>
                  </a:cubicBezTo>
                  <a:cubicBezTo>
                    <a:pt x="73177" y="7443"/>
                    <a:pt x="73204" y="7439"/>
                    <a:pt x="73232" y="7439"/>
                  </a:cubicBezTo>
                  <a:cubicBezTo>
                    <a:pt x="73315" y="7439"/>
                    <a:pt x="73403" y="7476"/>
                    <a:pt x="73453" y="7552"/>
                  </a:cubicBezTo>
                  <a:cubicBezTo>
                    <a:pt x="73553" y="7618"/>
                    <a:pt x="73553" y="7752"/>
                    <a:pt x="73453" y="7818"/>
                  </a:cubicBezTo>
                  <a:cubicBezTo>
                    <a:pt x="73252" y="7985"/>
                    <a:pt x="72986" y="8052"/>
                    <a:pt x="72719" y="8052"/>
                  </a:cubicBezTo>
                  <a:cubicBezTo>
                    <a:pt x="72698" y="8053"/>
                    <a:pt x="72677" y="8053"/>
                    <a:pt x="72657" y="8053"/>
                  </a:cubicBezTo>
                  <a:cubicBezTo>
                    <a:pt x="71985" y="8053"/>
                    <a:pt x="71450" y="7532"/>
                    <a:pt x="71418" y="6884"/>
                  </a:cubicBezTo>
                  <a:cubicBezTo>
                    <a:pt x="71384" y="6451"/>
                    <a:pt x="71551" y="6050"/>
                    <a:pt x="71885" y="5817"/>
                  </a:cubicBezTo>
                  <a:close/>
                  <a:moveTo>
                    <a:pt x="67198" y="1"/>
                  </a:moveTo>
                  <a:cubicBezTo>
                    <a:pt x="67082" y="1"/>
                    <a:pt x="66966" y="5"/>
                    <a:pt x="66848" y="13"/>
                  </a:cubicBezTo>
                  <a:cubicBezTo>
                    <a:pt x="64413" y="346"/>
                    <a:pt x="62211" y="1614"/>
                    <a:pt x="60677" y="3549"/>
                  </a:cubicBezTo>
                  <a:cubicBezTo>
                    <a:pt x="59609" y="4850"/>
                    <a:pt x="58809" y="6351"/>
                    <a:pt x="58208" y="7918"/>
                  </a:cubicBezTo>
                  <a:cubicBezTo>
                    <a:pt x="57641" y="9420"/>
                    <a:pt x="57341" y="11021"/>
                    <a:pt x="57374" y="12622"/>
                  </a:cubicBezTo>
                  <a:lnTo>
                    <a:pt x="57374" y="13156"/>
                  </a:lnTo>
                  <a:cubicBezTo>
                    <a:pt x="57374" y="14290"/>
                    <a:pt x="57541" y="15424"/>
                    <a:pt x="57875" y="16525"/>
                  </a:cubicBezTo>
                  <a:cubicBezTo>
                    <a:pt x="58408" y="18526"/>
                    <a:pt x="59276" y="20427"/>
                    <a:pt x="60410" y="22195"/>
                  </a:cubicBezTo>
                  <a:cubicBezTo>
                    <a:pt x="61110" y="23296"/>
                    <a:pt x="61844" y="24364"/>
                    <a:pt x="62545" y="25464"/>
                  </a:cubicBezTo>
                  <a:cubicBezTo>
                    <a:pt x="63179" y="26398"/>
                    <a:pt x="63612" y="27466"/>
                    <a:pt x="63779" y="28600"/>
                  </a:cubicBezTo>
                  <a:cubicBezTo>
                    <a:pt x="63879" y="29300"/>
                    <a:pt x="63746" y="30001"/>
                    <a:pt x="63379" y="30601"/>
                  </a:cubicBezTo>
                  <a:cubicBezTo>
                    <a:pt x="63121" y="31139"/>
                    <a:pt x="62585" y="31431"/>
                    <a:pt x="62035" y="31431"/>
                  </a:cubicBezTo>
                  <a:cubicBezTo>
                    <a:pt x="61800" y="31431"/>
                    <a:pt x="61563" y="31378"/>
                    <a:pt x="61344" y="31269"/>
                  </a:cubicBezTo>
                  <a:cubicBezTo>
                    <a:pt x="60710" y="30968"/>
                    <a:pt x="60143" y="30535"/>
                    <a:pt x="59676" y="30034"/>
                  </a:cubicBezTo>
                  <a:cubicBezTo>
                    <a:pt x="58575" y="28900"/>
                    <a:pt x="57575" y="27666"/>
                    <a:pt x="56707" y="26332"/>
                  </a:cubicBezTo>
                  <a:cubicBezTo>
                    <a:pt x="55006" y="23730"/>
                    <a:pt x="53438" y="21028"/>
                    <a:pt x="51804" y="18393"/>
                  </a:cubicBezTo>
                  <a:cubicBezTo>
                    <a:pt x="50770" y="16725"/>
                    <a:pt x="49736" y="15057"/>
                    <a:pt x="48568" y="13489"/>
                  </a:cubicBezTo>
                  <a:cubicBezTo>
                    <a:pt x="48001" y="12722"/>
                    <a:pt x="47434" y="11988"/>
                    <a:pt x="46800" y="11321"/>
                  </a:cubicBezTo>
                  <a:cubicBezTo>
                    <a:pt x="46300" y="10821"/>
                    <a:pt x="45799" y="10287"/>
                    <a:pt x="45366" y="9720"/>
                  </a:cubicBezTo>
                  <a:cubicBezTo>
                    <a:pt x="45299" y="9653"/>
                    <a:pt x="45199" y="9553"/>
                    <a:pt x="45099" y="9486"/>
                  </a:cubicBezTo>
                  <a:cubicBezTo>
                    <a:pt x="44565" y="9019"/>
                    <a:pt x="43998" y="8519"/>
                    <a:pt x="43431" y="8052"/>
                  </a:cubicBezTo>
                  <a:cubicBezTo>
                    <a:pt x="42230" y="7018"/>
                    <a:pt x="40963" y="6084"/>
                    <a:pt x="39595" y="5283"/>
                  </a:cubicBezTo>
                  <a:cubicBezTo>
                    <a:pt x="38661" y="4716"/>
                    <a:pt x="37660" y="4283"/>
                    <a:pt x="36660" y="3816"/>
                  </a:cubicBezTo>
                  <a:cubicBezTo>
                    <a:pt x="34958" y="3015"/>
                    <a:pt x="33190" y="2314"/>
                    <a:pt x="31389" y="1714"/>
                  </a:cubicBezTo>
                  <a:cubicBezTo>
                    <a:pt x="29309" y="1011"/>
                    <a:pt x="27089" y="672"/>
                    <a:pt x="24883" y="672"/>
                  </a:cubicBezTo>
                  <a:cubicBezTo>
                    <a:pt x="24683" y="672"/>
                    <a:pt x="24484" y="674"/>
                    <a:pt x="24284" y="680"/>
                  </a:cubicBezTo>
                  <a:cubicBezTo>
                    <a:pt x="23917" y="713"/>
                    <a:pt x="23517" y="747"/>
                    <a:pt x="23150" y="847"/>
                  </a:cubicBezTo>
                  <a:cubicBezTo>
                    <a:pt x="22950" y="880"/>
                    <a:pt x="22750" y="980"/>
                    <a:pt x="22550" y="1114"/>
                  </a:cubicBezTo>
                  <a:cubicBezTo>
                    <a:pt x="22249" y="1214"/>
                    <a:pt x="22116" y="1614"/>
                    <a:pt x="22283" y="1881"/>
                  </a:cubicBezTo>
                  <a:cubicBezTo>
                    <a:pt x="22383" y="2081"/>
                    <a:pt x="22516" y="2281"/>
                    <a:pt x="22650" y="2448"/>
                  </a:cubicBezTo>
                  <a:cubicBezTo>
                    <a:pt x="22983" y="2748"/>
                    <a:pt x="23350" y="3015"/>
                    <a:pt x="23750" y="3215"/>
                  </a:cubicBezTo>
                  <a:cubicBezTo>
                    <a:pt x="25418" y="4082"/>
                    <a:pt x="27186" y="4750"/>
                    <a:pt x="29021" y="5150"/>
                  </a:cubicBezTo>
                  <a:cubicBezTo>
                    <a:pt x="29154" y="5183"/>
                    <a:pt x="29254" y="5250"/>
                    <a:pt x="29388" y="5317"/>
                  </a:cubicBezTo>
                  <a:cubicBezTo>
                    <a:pt x="29421" y="5350"/>
                    <a:pt x="29454" y="5417"/>
                    <a:pt x="29421" y="5483"/>
                  </a:cubicBezTo>
                  <a:cubicBezTo>
                    <a:pt x="29421" y="5517"/>
                    <a:pt x="29388" y="5550"/>
                    <a:pt x="29321" y="5583"/>
                  </a:cubicBezTo>
                  <a:cubicBezTo>
                    <a:pt x="29221" y="5617"/>
                    <a:pt x="29113" y="5633"/>
                    <a:pt x="29004" y="5633"/>
                  </a:cubicBezTo>
                  <a:cubicBezTo>
                    <a:pt x="28896" y="5633"/>
                    <a:pt x="28787" y="5617"/>
                    <a:pt x="28687" y="5583"/>
                  </a:cubicBezTo>
                  <a:cubicBezTo>
                    <a:pt x="27787" y="5450"/>
                    <a:pt x="26919" y="5317"/>
                    <a:pt x="26052" y="5183"/>
                  </a:cubicBezTo>
                  <a:cubicBezTo>
                    <a:pt x="24704" y="4919"/>
                    <a:pt x="23381" y="4810"/>
                    <a:pt x="22039" y="4810"/>
                  </a:cubicBezTo>
                  <a:cubicBezTo>
                    <a:pt x="21854" y="4810"/>
                    <a:pt x="21668" y="4812"/>
                    <a:pt x="21482" y="4816"/>
                  </a:cubicBezTo>
                  <a:cubicBezTo>
                    <a:pt x="21305" y="4811"/>
                    <a:pt x="21127" y="4808"/>
                    <a:pt x="20950" y="4808"/>
                  </a:cubicBezTo>
                  <a:cubicBezTo>
                    <a:pt x="20093" y="4808"/>
                    <a:pt x="19237" y="4872"/>
                    <a:pt x="18380" y="4983"/>
                  </a:cubicBezTo>
                  <a:cubicBezTo>
                    <a:pt x="17779" y="5050"/>
                    <a:pt x="17212" y="5183"/>
                    <a:pt x="16645" y="5350"/>
                  </a:cubicBezTo>
                  <a:cubicBezTo>
                    <a:pt x="16445" y="5417"/>
                    <a:pt x="16278" y="5483"/>
                    <a:pt x="16145" y="5583"/>
                  </a:cubicBezTo>
                  <a:cubicBezTo>
                    <a:pt x="15611" y="5850"/>
                    <a:pt x="15545" y="6184"/>
                    <a:pt x="16012" y="6618"/>
                  </a:cubicBezTo>
                  <a:cubicBezTo>
                    <a:pt x="16212" y="6784"/>
                    <a:pt x="16445" y="6951"/>
                    <a:pt x="16679" y="7051"/>
                  </a:cubicBezTo>
                  <a:cubicBezTo>
                    <a:pt x="17446" y="7451"/>
                    <a:pt x="18213" y="7752"/>
                    <a:pt x="19047" y="7985"/>
                  </a:cubicBezTo>
                  <a:cubicBezTo>
                    <a:pt x="20048" y="8252"/>
                    <a:pt x="21082" y="8486"/>
                    <a:pt x="22116" y="8686"/>
                  </a:cubicBezTo>
                  <a:cubicBezTo>
                    <a:pt x="23517" y="8953"/>
                    <a:pt x="24951" y="9153"/>
                    <a:pt x="26386" y="9319"/>
                  </a:cubicBezTo>
                  <a:cubicBezTo>
                    <a:pt x="26786" y="9353"/>
                    <a:pt x="27153" y="9420"/>
                    <a:pt x="27520" y="9486"/>
                  </a:cubicBezTo>
                  <a:cubicBezTo>
                    <a:pt x="27620" y="9486"/>
                    <a:pt x="27687" y="9553"/>
                    <a:pt x="27687" y="9653"/>
                  </a:cubicBezTo>
                  <a:cubicBezTo>
                    <a:pt x="27720" y="9786"/>
                    <a:pt x="27620" y="9887"/>
                    <a:pt x="27520" y="9887"/>
                  </a:cubicBezTo>
                  <a:cubicBezTo>
                    <a:pt x="27453" y="9903"/>
                    <a:pt x="27386" y="9912"/>
                    <a:pt x="27320" y="9912"/>
                  </a:cubicBezTo>
                  <a:cubicBezTo>
                    <a:pt x="27253" y="9912"/>
                    <a:pt x="27186" y="9903"/>
                    <a:pt x="27119" y="9887"/>
                  </a:cubicBezTo>
                  <a:cubicBezTo>
                    <a:pt x="26352" y="9786"/>
                    <a:pt x="25552" y="9720"/>
                    <a:pt x="24784" y="9686"/>
                  </a:cubicBezTo>
                  <a:cubicBezTo>
                    <a:pt x="23617" y="9586"/>
                    <a:pt x="22483" y="9520"/>
                    <a:pt x="21315" y="9520"/>
                  </a:cubicBezTo>
                  <a:lnTo>
                    <a:pt x="21115" y="9520"/>
                  </a:lnTo>
                  <a:cubicBezTo>
                    <a:pt x="20114" y="9520"/>
                    <a:pt x="19114" y="9586"/>
                    <a:pt x="18113" y="9720"/>
                  </a:cubicBezTo>
                  <a:cubicBezTo>
                    <a:pt x="17646" y="9753"/>
                    <a:pt x="17179" y="9853"/>
                    <a:pt x="16745" y="9987"/>
                  </a:cubicBezTo>
                  <a:cubicBezTo>
                    <a:pt x="16512" y="10053"/>
                    <a:pt x="16212" y="10153"/>
                    <a:pt x="16212" y="10420"/>
                  </a:cubicBezTo>
                  <a:cubicBezTo>
                    <a:pt x="16212" y="10687"/>
                    <a:pt x="16412" y="10854"/>
                    <a:pt x="16612" y="10987"/>
                  </a:cubicBezTo>
                  <a:cubicBezTo>
                    <a:pt x="17112" y="11354"/>
                    <a:pt x="17646" y="11621"/>
                    <a:pt x="18213" y="11821"/>
                  </a:cubicBezTo>
                  <a:cubicBezTo>
                    <a:pt x="19114" y="12155"/>
                    <a:pt x="20014" y="12422"/>
                    <a:pt x="20948" y="12655"/>
                  </a:cubicBezTo>
                  <a:cubicBezTo>
                    <a:pt x="22383" y="12989"/>
                    <a:pt x="23817" y="13222"/>
                    <a:pt x="25251" y="13422"/>
                  </a:cubicBezTo>
                  <a:cubicBezTo>
                    <a:pt x="25819" y="13522"/>
                    <a:pt x="26419" y="13623"/>
                    <a:pt x="27019" y="13723"/>
                  </a:cubicBezTo>
                  <a:cubicBezTo>
                    <a:pt x="27220" y="13756"/>
                    <a:pt x="27453" y="13823"/>
                    <a:pt x="27653" y="13889"/>
                  </a:cubicBezTo>
                  <a:cubicBezTo>
                    <a:pt x="27720" y="13923"/>
                    <a:pt x="27787" y="13956"/>
                    <a:pt x="27787" y="14023"/>
                  </a:cubicBezTo>
                  <a:cubicBezTo>
                    <a:pt x="27787" y="14123"/>
                    <a:pt x="27720" y="14190"/>
                    <a:pt x="27620" y="14190"/>
                  </a:cubicBezTo>
                  <a:cubicBezTo>
                    <a:pt x="27586" y="14223"/>
                    <a:pt x="27520" y="14223"/>
                    <a:pt x="27486" y="14223"/>
                  </a:cubicBezTo>
                  <a:cubicBezTo>
                    <a:pt x="26919" y="14223"/>
                    <a:pt x="26319" y="14223"/>
                    <a:pt x="25752" y="14156"/>
                  </a:cubicBezTo>
                  <a:cubicBezTo>
                    <a:pt x="24951" y="14056"/>
                    <a:pt x="24117" y="14023"/>
                    <a:pt x="23283" y="13989"/>
                  </a:cubicBezTo>
                  <a:cubicBezTo>
                    <a:pt x="22810" y="13950"/>
                    <a:pt x="22336" y="13931"/>
                    <a:pt x="21862" y="13931"/>
                  </a:cubicBezTo>
                  <a:cubicBezTo>
                    <a:pt x="21135" y="13931"/>
                    <a:pt x="20408" y="13975"/>
                    <a:pt x="19681" y="14056"/>
                  </a:cubicBezTo>
                  <a:cubicBezTo>
                    <a:pt x="19247" y="14123"/>
                    <a:pt x="18814" y="14223"/>
                    <a:pt x="18380" y="14356"/>
                  </a:cubicBezTo>
                  <a:cubicBezTo>
                    <a:pt x="17913" y="14523"/>
                    <a:pt x="17880" y="14823"/>
                    <a:pt x="18213" y="15190"/>
                  </a:cubicBezTo>
                  <a:cubicBezTo>
                    <a:pt x="18313" y="15290"/>
                    <a:pt x="18413" y="15357"/>
                    <a:pt x="18513" y="15424"/>
                  </a:cubicBezTo>
                  <a:cubicBezTo>
                    <a:pt x="19414" y="16091"/>
                    <a:pt x="20415" y="16625"/>
                    <a:pt x="21449" y="17058"/>
                  </a:cubicBezTo>
                  <a:cubicBezTo>
                    <a:pt x="23183" y="17792"/>
                    <a:pt x="24985" y="18259"/>
                    <a:pt x="26853" y="18526"/>
                  </a:cubicBezTo>
                  <a:cubicBezTo>
                    <a:pt x="27820" y="18659"/>
                    <a:pt x="28754" y="18860"/>
                    <a:pt x="29688" y="19093"/>
                  </a:cubicBezTo>
                  <a:cubicBezTo>
                    <a:pt x="29855" y="19126"/>
                    <a:pt x="30022" y="19193"/>
                    <a:pt x="30155" y="19293"/>
                  </a:cubicBezTo>
                  <a:cubicBezTo>
                    <a:pt x="30188" y="19327"/>
                    <a:pt x="30222" y="19360"/>
                    <a:pt x="30222" y="19393"/>
                  </a:cubicBezTo>
                  <a:cubicBezTo>
                    <a:pt x="30222" y="19460"/>
                    <a:pt x="30188" y="19493"/>
                    <a:pt x="30155" y="19493"/>
                  </a:cubicBezTo>
                  <a:cubicBezTo>
                    <a:pt x="30055" y="19560"/>
                    <a:pt x="29988" y="19560"/>
                    <a:pt x="29888" y="19560"/>
                  </a:cubicBezTo>
                  <a:cubicBezTo>
                    <a:pt x="29388" y="19560"/>
                    <a:pt x="28887" y="19560"/>
                    <a:pt x="28354" y="19527"/>
                  </a:cubicBezTo>
                  <a:cubicBezTo>
                    <a:pt x="27486" y="19460"/>
                    <a:pt x="26652" y="19393"/>
                    <a:pt x="25819" y="19327"/>
                  </a:cubicBezTo>
                  <a:cubicBezTo>
                    <a:pt x="25718" y="19317"/>
                    <a:pt x="25618" y="19313"/>
                    <a:pt x="25518" y="19313"/>
                  </a:cubicBezTo>
                  <a:cubicBezTo>
                    <a:pt x="24917" y="19313"/>
                    <a:pt x="24313" y="19460"/>
                    <a:pt x="23684" y="19460"/>
                  </a:cubicBezTo>
                  <a:cubicBezTo>
                    <a:pt x="23417" y="19460"/>
                    <a:pt x="23117" y="19560"/>
                    <a:pt x="22850" y="19694"/>
                  </a:cubicBezTo>
                  <a:cubicBezTo>
                    <a:pt x="22550" y="19860"/>
                    <a:pt x="22516" y="20094"/>
                    <a:pt x="22716" y="20327"/>
                  </a:cubicBezTo>
                  <a:cubicBezTo>
                    <a:pt x="22816" y="20461"/>
                    <a:pt x="22950" y="20561"/>
                    <a:pt x="23083" y="20661"/>
                  </a:cubicBezTo>
                  <a:cubicBezTo>
                    <a:pt x="23951" y="21295"/>
                    <a:pt x="24918" y="21828"/>
                    <a:pt x="25919" y="22262"/>
                  </a:cubicBezTo>
                  <a:cubicBezTo>
                    <a:pt x="27620" y="22929"/>
                    <a:pt x="29388" y="23363"/>
                    <a:pt x="31189" y="23496"/>
                  </a:cubicBezTo>
                  <a:cubicBezTo>
                    <a:pt x="31423" y="23530"/>
                    <a:pt x="31656" y="23596"/>
                    <a:pt x="31890" y="23630"/>
                  </a:cubicBezTo>
                  <a:cubicBezTo>
                    <a:pt x="31990" y="23663"/>
                    <a:pt x="32090" y="23663"/>
                    <a:pt x="32090" y="23796"/>
                  </a:cubicBezTo>
                  <a:cubicBezTo>
                    <a:pt x="32090" y="23930"/>
                    <a:pt x="31956" y="23997"/>
                    <a:pt x="31856" y="23997"/>
                  </a:cubicBezTo>
                  <a:lnTo>
                    <a:pt x="31723" y="23997"/>
                  </a:lnTo>
                  <a:cubicBezTo>
                    <a:pt x="30922" y="23997"/>
                    <a:pt x="30122" y="23997"/>
                    <a:pt x="29321" y="24063"/>
                  </a:cubicBezTo>
                  <a:cubicBezTo>
                    <a:pt x="28654" y="24130"/>
                    <a:pt x="27987" y="24163"/>
                    <a:pt x="27320" y="24263"/>
                  </a:cubicBezTo>
                  <a:cubicBezTo>
                    <a:pt x="26986" y="24297"/>
                    <a:pt x="26652" y="24397"/>
                    <a:pt x="26386" y="24564"/>
                  </a:cubicBezTo>
                  <a:cubicBezTo>
                    <a:pt x="26085" y="24664"/>
                    <a:pt x="25985" y="25031"/>
                    <a:pt x="26185" y="25298"/>
                  </a:cubicBezTo>
                  <a:cubicBezTo>
                    <a:pt x="26319" y="25564"/>
                    <a:pt x="26552" y="25798"/>
                    <a:pt x="26786" y="25998"/>
                  </a:cubicBezTo>
                  <a:cubicBezTo>
                    <a:pt x="27887" y="26932"/>
                    <a:pt x="29088" y="27733"/>
                    <a:pt x="30355" y="28433"/>
                  </a:cubicBezTo>
                  <a:cubicBezTo>
                    <a:pt x="33357" y="30101"/>
                    <a:pt x="36593" y="30968"/>
                    <a:pt x="39929" y="31635"/>
                  </a:cubicBezTo>
                  <a:cubicBezTo>
                    <a:pt x="41430" y="31902"/>
                    <a:pt x="42964" y="32069"/>
                    <a:pt x="44499" y="32136"/>
                  </a:cubicBezTo>
                  <a:cubicBezTo>
                    <a:pt x="44890" y="32178"/>
                    <a:pt x="45281" y="32196"/>
                    <a:pt x="45672" y="32196"/>
                  </a:cubicBezTo>
                  <a:cubicBezTo>
                    <a:pt x="46215" y="32196"/>
                    <a:pt x="46758" y="32161"/>
                    <a:pt x="47301" y="32102"/>
                  </a:cubicBezTo>
                  <a:cubicBezTo>
                    <a:pt x="47367" y="32102"/>
                    <a:pt x="47434" y="32102"/>
                    <a:pt x="47467" y="32169"/>
                  </a:cubicBezTo>
                  <a:cubicBezTo>
                    <a:pt x="47534" y="32236"/>
                    <a:pt x="47467" y="32303"/>
                    <a:pt x="47401" y="32336"/>
                  </a:cubicBezTo>
                  <a:cubicBezTo>
                    <a:pt x="47067" y="32536"/>
                    <a:pt x="46700" y="32703"/>
                    <a:pt x="46300" y="32770"/>
                  </a:cubicBezTo>
                  <a:cubicBezTo>
                    <a:pt x="45701" y="32898"/>
                    <a:pt x="45089" y="32958"/>
                    <a:pt x="44471" y="32958"/>
                  </a:cubicBezTo>
                  <a:cubicBezTo>
                    <a:pt x="44125" y="32958"/>
                    <a:pt x="43778" y="32939"/>
                    <a:pt x="43431" y="32903"/>
                  </a:cubicBezTo>
                  <a:cubicBezTo>
                    <a:pt x="42464" y="32803"/>
                    <a:pt x="41530" y="32836"/>
                    <a:pt x="40562" y="32703"/>
                  </a:cubicBezTo>
                  <a:cubicBezTo>
                    <a:pt x="39695" y="32569"/>
                    <a:pt x="38794" y="32503"/>
                    <a:pt x="37927" y="32336"/>
                  </a:cubicBezTo>
                  <a:cubicBezTo>
                    <a:pt x="36259" y="32036"/>
                    <a:pt x="34591" y="31602"/>
                    <a:pt x="33024" y="31002"/>
                  </a:cubicBezTo>
                  <a:cubicBezTo>
                    <a:pt x="31256" y="30401"/>
                    <a:pt x="29588" y="29601"/>
                    <a:pt x="28020" y="28633"/>
                  </a:cubicBezTo>
                  <a:cubicBezTo>
                    <a:pt x="27286" y="28166"/>
                    <a:pt x="26619" y="27633"/>
                    <a:pt x="26085" y="26999"/>
                  </a:cubicBezTo>
                  <a:cubicBezTo>
                    <a:pt x="25752" y="26665"/>
                    <a:pt x="25485" y="26232"/>
                    <a:pt x="25352" y="25798"/>
                  </a:cubicBezTo>
                  <a:cubicBezTo>
                    <a:pt x="25085" y="25198"/>
                    <a:pt x="25318" y="24497"/>
                    <a:pt x="25885" y="24163"/>
                  </a:cubicBezTo>
                  <a:cubicBezTo>
                    <a:pt x="25985" y="24097"/>
                    <a:pt x="26085" y="24063"/>
                    <a:pt x="26185" y="23997"/>
                  </a:cubicBezTo>
                  <a:cubicBezTo>
                    <a:pt x="26286" y="23963"/>
                    <a:pt x="26386" y="23897"/>
                    <a:pt x="26352" y="23763"/>
                  </a:cubicBezTo>
                  <a:cubicBezTo>
                    <a:pt x="26352" y="23630"/>
                    <a:pt x="26219" y="23596"/>
                    <a:pt x="26119" y="23530"/>
                  </a:cubicBezTo>
                  <a:lnTo>
                    <a:pt x="25718" y="23363"/>
                  </a:lnTo>
                  <a:cubicBezTo>
                    <a:pt x="25452" y="23196"/>
                    <a:pt x="25151" y="23063"/>
                    <a:pt x="24851" y="22996"/>
                  </a:cubicBezTo>
                  <a:cubicBezTo>
                    <a:pt x="24518" y="22996"/>
                    <a:pt x="24184" y="23063"/>
                    <a:pt x="23884" y="23163"/>
                  </a:cubicBezTo>
                  <a:cubicBezTo>
                    <a:pt x="22950" y="23363"/>
                    <a:pt x="21982" y="23530"/>
                    <a:pt x="21048" y="23596"/>
                  </a:cubicBezTo>
                  <a:cubicBezTo>
                    <a:pt x="20114" y="23663"/>
                    <a:pt x="19180" y="23796"/>
                    <a:pt x="18246" y="23796"/>
                  </a:cubicBezTo>
                  <a:cubicBezTo>
                    <a:pt x="17389" y="23810"/>
                    <a:pt x="16531" y="23824"/>
                    <a:pt x="15675" y="23824"/>
                  </a:cubicBezTo>
                  <a:cubicBezTo>
                    <a:pt x="14435" y="23824"/>
                    <a:pt x="13199" y="23795"/>
                    <a:pt x="11975" y="23696"/>
                  </a:cubicBezTo>
                  <a:cubicBezTo>
                    <a:pt x="11892" y="23689"/>
                    <a:pt x="11809" y="23686"/>
                    <a:pt x="11726" y="23686"/>
                  </a:cubicBezTo>
                  <a:cubicBezTo>
                    <a:pt x="11579" y="23686"/>
                    <a:pt x="11432" y="23694"/>
                    <a:pt x="11290" y="23694"/>
                  </a:cubicBezTo>
                  <a:cubicBezTo>
                    <a:pt x="11159" y="23694"/>
                    <a:pt x="11031" y="23688"/>
                    <a:pt x="10908" y="23663"/>
                  </a:cubicBezTo>
                  <a:cubicBezTo>
                    <a:pt x="10041" y="23530"/>
                    <a:pt x="9207" y="23530"/>
                    <a:pt x="8373" y="23463"/>
                  </a:cubicBezTo>
                  <a:cubicBezTo>
                    <a:pt x="7305" y="23363"/>
                    <a:pt x="6238" y="23263"/>
                    <a:pt x="5170" y="23129"/>
                  </a:cubicBezTo>
                  <a:cubicBezTo>
                    <a:pt x="3769" y="22929"/>
                    <a:pt x="2335" y="22696"/>
                    <a:pt x="967" y="22395"/>
                  </a:cubicBezTo>
                  <a:cubicBezTo>
                    <a:pt x="701" y="22329"/>
                    <a:pt x="467" y="22295"/>
                    <a:pt x="234" y="22262"/>
                  </a:cubicBezTo>
                  <a:cubicBezTo>
                    <a:pt x="100" y="22262"/>
                    <a:pt x="0" y="22429"/>
                    <a:pt x="33" y="22562"/>
                  </a:cubicBezTo>
                  <a:cubicBezTo>
                    <a:pt x="100" y="22696"/>
                    <a:pt x="167" y="22829"/>
                    <a:pt x="300" y="22929"/>
                  </a:cubicBezTo>
                  <a:cubicBezTo>
                    <a:pt x="1334" y="23963"/>
                    <a:pt x="2302" y="25064"/>
                    <a:pt x="3403" y="26065"/>
                  </a:cubicBezTo>
                  <a:cubicBezTo>
                    <a:pt x="4437" y="26999"/>
                    <a:pt x="5537" y="27833"/>
                    <a:pt x="6672" y="28633"/>
                  </a:cubicBezTo>
                  <a:cubicBezTo>
                    <a:pt x="7939" y="29567"/>
                    <a:pt x="9273" y="30435"/>
                    <a:pt x="10641" y="31202"/>
                  </a:cubicBezTo>
                  <a:cubicBezTo>
                    <a:pt x="12009" y="31936"/>
                    <a:pt x="13410" y="32569"/>
                    <a:pt x="14877" y="33070"/>
                  </a:cubicBezTo>
                  <a:cubicBezTo>
                    <a:pt x="15044" y="33103"/>
                    <a:pt x="15244" y="33137"/>
                    <a:pt x="15344" y="33270"/>
                  </a:cubicBezTo>
                  <a:cubicBezTo>
                    <a:pt x="15378" y="33337"/>
                    <a:pt x="15411" y="33403"/>
                    <a:pt x="15411" y="33470"/>
                  </a:cubicBezTo>
                  <a:cubicBezTo>
                    <a:pt x="15411" y="33537"/>
                    <a:pt x="15344" y="33570"/>
                    <a:pt x="15278" y="33570"/>
                  </a:cubicBezTo>
                  <a:cubicBezTo>
                    <a:pt x="15214" y="33596"/>
                    <a:pt x="15145" y="33607"/>
                    <a:pt x="15076" y="33607"/>
                  </a:cubicBezTo>
                  <a:cubicBezTo>
                    <a:pt x="14963" y="33607"/>
                    <a:pt x="14847" y="33578"/>
                    <a:pt x="14744" y="33537"/>
                  </a:cubicBezTo>
                  <a:cubicBezTo>
                    <a:pt x="13109" y="33070"/>
                    <a:pt x="11475" y="32603"/>
                    <a:pt x="9807" y="32136"/>
                  </a:cubicBezTo>
                  <a:cubicBezTo>
                    <a:pt x="8206" y="31669"/>
                    <a:pt x="6571" y="31269"/>
                    <a:pt x="4904" y="30968"/>
                  </a:cubicBezTo>
                  <a:cubicBezTo>
                    <a:pt x="4591" y="30929"/>
                    <a:pt x="4278" y="30913"/>
                    <a:pt x="3966" y="30913"/>
                  </a:cubicBezTo>
                  <a:cubicBezTo>
                    <a:pt x="3745" y="30913"/>
                    <a:pt x="3524" y="30921"/>
                    <a:pt x="3302" y="30935"/>
                  </a:cubicBezTo>
                  <a:cubicBezTo>
                    <a:pt x="2969" y="30935"/>
                    <a:pt x="2835" y="31168"/>
                    <a:pt x="2969" y="31469"/>
                  </a:cubicBezTo>
                  <a:cubicBezTo>
                    <a:pt x="3002" y="31635"/>
                    <a:pt x="3102" y="31802"/>
                    <a:pt x="3202" y="31969"/>
                  </a:cubicBezTo>
                  <a:cubicBezTo>
                    <a:pt x="3636" y="32670"/>
                    <a:pt x="4136" y="33337"/>
                    <a:pt x="4703" y="33904"/>
                  </a:cubicBezTo>
                  <a:cubicBezTo>
                    <a:pt x="5637" y="34838"/>
                    <a:pt x="6638" y="35705"/>
                    <a:pt x="7739" y="36439"/>
                  </a:cubicBezTo>
                  <a:cubicBezTo>
                    <a:pt x="9207" y="37540"/>
                    <a:pt x="10708" y="38540"/>
                    <a:pt x="12309" y="39441"/>
                  </a:cubicBezTo>
                  <a:cubicBezTo>
                    <a:pt x="14744" y="40842"/>
                    <a:pt x="17246" y="42076"/>
                    <a:pt x="19814" y="43177"/>
                  </a:cubicBezTo>
                  <a:cubicBezTo>
                    <a:pt x="23283" y="44645"/>
                    <a:pt x="26919" y="45712"/>
                    <a:pt x="30622" y="46379"/>
                  </a:cubicBezTo>
                  <a:cubicBezTo>
                    <a:pt x="32523" y="46746"/>
                    <a:pt x="34458" y="47013"/>
                    <a:pt x="36393" y="47180"/>
                  </a:cubicBezTo>
                  <a:cubicBezTo>
                    <a:pt x="37794" y="47313"/>
                    <a:pt x="39128" y="47380"/>
                    <a:pt x="40596" y="47413"/>
                  </a:cubicBezTo>
                  <a:cubicBezTo>
                    <a:pt x="40929" y="47429"/>
                    <a:pt x="41264" y="47435"/>
                    <a:pt x="41600" y="47435"/>
                  </a:cubicBezTo>
                  <a:cubicBezTo>
                    <a:pt x="42711" y="47435"/>
                    <a:pt x="43831" y="47365"/>
                    <a:pt x="44932" y="47313"/>
                  </a:cubicBezTo>
                  <a:cubicBezTo>
                    <a:pt x="46300" y="47213"/>
                    <a:pt x="47634" y="47080"/>
                    <a:pt x="49002" y="46913"/>
                  </a:cubicBezTo>
                  <a:cubicBezTo>
                    <a:pt x="50703" y="46713"/>
                    <a:pt x="52438" y="46446"/>
                    <a:pt x="54139" y="46046"/>
                  </a:cubicBezTo>
                  <a:cubicBezTo>
                    <a:pt x="56941" y="45379"/>
                    <a:pt x="59709" y="44445"/>
                    <a:pt x="62311" y="43177"/>
                  </a:cubicBezTo>
                  <a:cubicBezTo>
                    <a:pt x="65213" y="41876"/>
                    <a:pt x="67815" y="40041"/>
                    <a:pt x="69983" y="37773"/>
                  </a:cubicBezTo>
                  <a:cubicBezTo>
                    <a:pt x="70417" y="37306"/>
                    <a:pt x="70784" y="36806"/>
                    <a:pt x="71151" y="36305"/>
                  </a:cubicBezTo>
                  <a:cubicBezTo>
                    <a:pt x="71851" y="35371"/>
                    <a:pt x="72052" y="34271"/>
                    <a:pt x="72152" y="33170"/>
                  </a:cubicBezTo>
                  <a:cubicBezTo>
                    <a:pt x="72252" y="31769"/>
                    <a:pt x="72052" y="30368"/>
                    <a:pt x="71585" y="29067"/>
                  </a:cubicBezTo>
                  <a:cubicBezTo>
                    <a:pt x="70851" y="27032"/>
                    <a:pt x="69917" y="25031"/>
                    <a:pt x="68783" y="23163"/>
                  </a:cubicBezTo>
                  <a:cubicBezTo>
                    <a:pt x="67882" y="21662"/>
                    <a:pt x="66848" y="20261"/>
                    <a:pt x="66014" y="18726"/>
                  </a:cubicBezTo>
                  <a:cubicBezTo>
                    <a:pt x="65447" y="17725"/>
                    <a:pt x="64980" y="16658"/>
                    <a:pt x="64613" y="15557"/>
                  </a:cubicBezTo>
                  <a:cubicBezTo>
                    <a:pt x="64279" y="14323"/>
                    <a:pt x="63979" y="13089"/>
                    <a:pt x="64279" y="11788"/>
                  </a:cubicBezTo>
                  <a:cubicBezTo>
                    <a:pt x="64446" y="10587"/>
                    <a:pt x="65080" y="9453"/>
                    <a:pt x="66014" y="8652"/>
                  </a:cubicBezTo>
                  <a:cubicBezTo>
                    <a:pt x="66181" y="8519"/>
                    <a:pt x="66281" y="8319"/>
                    <a:pt x="66281" y="8085"/>
                  </a:cubicBezTo>
                  <a:cubicBezTo>
                    <a:pt x="66247" y="7618"/>
                    <a:pt x="66281" y="7151"/>
                    <a:pt x="66314" y="6684"/>
                  </a:cubicBezTo>
                  <a:cubicBezTo>
                    <a:pt x="66314" y="6451"/>
                    <a:pt x="66381" y="6251"/>
                    <a:pt x="66514" y="6050"/>
                  </a:cubicBezTo>
                  <a:cubicBezTo>
                    <a:pt x="66748" y="6251"/>
                    <a:pt x="66614" y="6451"/>
                    <a:pt x="66614" y="6651"/>
                  </a:cubicBezTo>
                  <a:cubicBezTo>
                    <a:pt x="66648" y="6951"/>
                    <a:pt x="66648" y="7251"/>
                    <a:pt x="66614" y="7518"/>
                  </a:cubicBezTo>
                  <a:cubicBezTo>
                    <a:pt x="66614" y="8052"/>
                    <a:pt x="66648" y="8586"/>
                    <a:pt x="66748" y="9119"/>
                  </a:cubicBezTo>
                  <a:cubicBezTo>
                    <a:pt x="66981" y="10120"/>
                    <a:pt x="67415" y="11021"/>
                    <a:pt x="68049" y="11788"/>
                  </a:cubicBezTo>
                  <a:cubicBezTo>
                    <a:pt x="68416" y="12222"/>
                    <a:pt x="68816" y="12555"/>
                    <a:pt x="69316" y="12789"/>
                  </a:cubicBezTo>
                  <a:cubicBezTo>
                    <a:pt x="69427" y="12852"/>
                    <a:pt x="69552" y="12885"/>
                    <a:pt x="69678" y="12885"/>
                  </a:cubicBezTo>
                  <a:cubicBezTo>
                    <a:pt x="69818" y="12885"/>
                    <a:pt x="69960" y="12843"/>
                    <a:pt x="70083" y="12755"/>
                  </a:cubicBezTo>
                  <a:cubicBezTo>
                    <a:pt x="70317" y="12588"/>
                    <a:pt x="70550" y="12388"/>
                    <a:pt x="70751" y="12222"/>
                  </a:cubicBezTo>
                  <a:cubicBezTo>
                    <a:pt x="71184" y="11821"/>
                    <a:pt x="71551" y="11354"/>
                    <a:pt x="71885" y="10887"/>
                  </a:cubicBezTo>
                  <a:cubicBezTo>
                    <a:pt x="72252" y="10420"/>
                    <a:pt x="72485" y="9887"/>
                    <a:pt x="72819" y="9420"/>
                  </a:cubicBezTo>
                  <a:cubicBezTo>
                    <a:pt x="72895" y="9267"/>
                    <a:pt x="72993" y="9169"/>
                    <a:pt x="73119" y="9169"/>
                  </a:cubicBezTo>
                  <a:cubicBezTo>
                    <a:pt x="73214" y="9169"/>
                    <a:pt x="73324" y="9224"/>
                    <a:pt x="73453" y="9353"/>
                  </a:cubicBezTo>
                  <a:cubicBezTo>
                    <a:pt x="73519" y="9453"/>
                    <a:pt x="73586" y="9553"/>
                    <a:pt x="73653" y="9620"/>
                  </a:cubicBezTo>
                  <a:cubicBezTo>
                    <a:pt x="73920" y="10053"/>
                    <a:pt x="74220" y="10420"/>
                    <a:pt x="74620" y="10754"/>
                  </a:cubicBezTo>
                  <a:cubicBezTo>
                    <a:pt x="74854" y="10954"/>
                    <a:pt x="75087" y="11154"/>
                    <a:pt x="75354" y="11321"/>
                  </a:cubicBezTo>
                  <a:cubicBezTo>
                    <a:pt x="75432" y="11365"/>
                    <a:pt x="75502" y="11388"/>
                    <a:pt x="75566" y="11388"/>
                  </a:cubicBezTo>
                  <a:cubicBezTo>
                    <a:pt x="75695" y="11388"/>
                    <a:pt x="75799" y="11299"/>
                    <a:pt x="75888" y="11121"/>
                  </a:cubicBezTo>
                  <a:cubicBezTo>
                    <a:pt x="75921" y="11021"/>
                    <a:pt x="75954" y="10921"/>
                    <a:pt x="75988" y="10821"/>
                  </a:cubicBezTo>
                  <a:cubicBezTo>
                    <a:pt x="76154" y="10253"/>
                    <a:pt x="76288" y="9686"/>
                    <a:pt x="76355" y="9119"/>
                  </a:cubicBezTo>
                  <a:cubicBezTo>
                    <a:pt x="76488" y="8285"/>
                    <a:pt x="76421" y="7418"/>
                    <a:pt x="76121" y="6618"/>
                  </a:cubicBezTo>
                  <a:cubicBezTo>
                    <a:pt x="75854" y="5817"/>
                    <a:pt x="75487" y="5050"/>
                    <a:pt x="75054" y="4316"/>
                  </a:cubicBezTo>
                  <a:cubicBezTo>
                    <a:pt x="74653" y="3682"/>
                    <a:pt x="74153" y="3082"/>
                    <a:pt x="73586" y="2581"/>
                  </a:cubicBezTo>
                  <a:cubicBezTo>
                    <a:pt x="72085" y="1314"/>
                    <a:pt x="70250" y="480"/>
                    <a:pt x="68316" y="146"/>
                  </a:cubicBezTo>
                  <a:cubicBezTo>
                    <a:pt x="67933" y="44"/>
                    <a:pt x="67571" y="1"/>
                    <a:pt x="671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32"/>
            <p:cNvSpPr/>
            <p:nvPr/>
          </p:nvSpPr>
          <p:spPr>
            <a:xfrm rot="-432543">
              <a:off x="3887541" y="3520259"/>
              <a:ext cx="806833" cy="676913"/>
            </a:xfrm>
            <a:custGeom>
              <a:rect b="b" l="l" r="r" t="t"/>
              <a:pathLst>
                <a:path extrusionOk="0" h="18835" w="22450">
                  <a:moveTo>
                    <a:pt x="1306" y="0"/>
                  </a:moveTo>
                  <a:cubicBezTo>
                    <a:pt x="1019" y="0"/>
                    <a:pt x="745" y="96"/>
                    <a:pt x="534" y="254"/>
                  </a:cubicBezTo>
                  <a:cubicBezTo>
                    <a:pt x="134" y="488"/>
                    <a:pt x="0" y="955"/>
                    <a:pt x="167" y="1355"/>
                  </a:cubicBezTo>
                  <a:cubicBezTo>
                    <a:pt x="267" y="1588"/>
                    <a:pt x="400" y="1755"/>
                    <a:pt x="601" y="1889"/>
                  </a:cubicBezTo>
                  <a:cubicBezTo>
                    <a:pt x="834" y="2089"/>
                    <a:pt x="1101" y="2256"/>
                    <a:pt x="1401" y="2356"/>
                  </a:cubicBezTo>
                  <a:cubicBezTo>
                    <a:pt x="2168" y="2656"/>
                    <a:pt x="2936" y="2923"/>
                    <a:pt x="3703" y="3290"/>
                  </a:cubicBezTo>
                  <a:cubicBezTo>
                    <a:pt x="5170" y="3990"/>
                    <a:pt x="6571" y="4791"/>
                    <a:pt x="7939" y="5691"/>
                  </a:cubicBezTo>
                  <a:cubicBezTo>
                    <a:pt x="9173" y="6592"/>
                    <a:pt x="10441" y="7459"/>
                    <a:pt x="11642" y="8460"/>
                  </a:cubicBezTo>
                  <a:cubicBezTo>
                    <a:pt x="13143" y="9728"/>
                    <a:pt x="14611" y="11028"/>
                    <a:pt x="16012" y="12396"/>
                  </a:cubicBezTo>
                  <a:cubicBezTo>
                    <a:pt x="16879" y="13230"/>
                    <a:pt x="17713" y="14064"/>
                    <a:pt x="18547" y="14998"/>
                  </a:cubicBezTo>
                  <a:cubicBezTo>
                    <a:pt x="19347" y="15899"/>
                    <a:pt x="20215" y="16833"/>
                    <a:pt x="20982" y="17833"/>
                  </a:cubicBezTo>
                  <a:cubicBezTo>
                    <a:pt x="21182" y="18134"/>
                    <a:pt x="21449" y="18400"/>
                    <a:pt x="21716" y="18701"/>
                  </a:cubicBezTo>
                  <a:cubicBezTo>
                    <a:pt x="21782" y="18790"/>
                    <a:pt x="21894" y="18834"/>
                    <a:pt x="22010" y="18834"/>
                  </a:cubicBezTo>
                  <a:cubicBezTo>
                    <a:pt x="22068" y="18834"/>
                    <a:pt x="22127" y="18823"/>
                    <a:pt x="22183" y="18801"/>
                  </a:cubicBezTo>
                  <a:cubicBezTo>
                    <a:pt x="22383" y="18734"/>
                    <a:pt x="22449" y="18567"/>
                    <a:pt x="22449" y="18167"/>
                  </a:cubicBezTo>
                  <a:cubicBezTo>
                    <a:pt x="22416" y="17933"/>
                    <a:pt x="22316" y="17700"/>
                    <a:pt x="22183" y="17500"/>
                  </a:cubicBezTo>
                  <a:cubicBezTo>
                    <a:pt x="21782" y="16833"/>
                    <a:pt x="21349" y="16166"/>
                    <a:pt x="20915" y="15532"/>
                  </a:cubicBezTo>
                  <a:cubicBezTo>
                    <a:pt x="19514" y="13530"/>
                    <a:pt x="17946" y="11629"/>
                    <a:pt x="16212" y="9861"/>
                  </a:cubicBezTo>
                  <a:cubicBezTo>
                    <a:pt x="15511" y="9094"/>
                    <a:pt x="14744" y="8393"/>
                    <a:pt x="13943" y="7693"/>
                  </a:cubicBezTo>
                  <a:cubicBezTo>
                    <a:pt x="13410" y="7259"/>
                    <a:pt x="12909" y="6725"/>
                    <a:pt x="12342" y="6292"/>
                  </a:cubicBezTo>
                  <a:cubicBezTo>
                    <a:pt x="10574" y="4891"/>
                    <a:pt x="8740" y="3590"/>
                    <a:pt x="6772" y="2456"/>
                  </a:cubicBezTo>
                  <a:cubicBezTo>
                    <a:pt x="5704" y="1855"/>
                    <a:pt x="4637" y="1155"/>
                    <a:pt x="3503" y="654"/>
                  </a:cubicBezTo>
                  <a:cubicBezTo>
                    <a:pt x="2869" y="354"/>
                    <a:pt x="2202" y="121"/>
                    <a:pt x="1535" y="21"/>
                  </a:cubicBezTo>
                  <a:cubicBezTo>
                    <a:pt x="1458" y="7"/>
                    <a:pt x="1381" y="0"/>
                    <a:pt x="130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32"/>
            <p:cNvSpPr/>
            <p:nvPr/>
          </p:nvSpPr>
          <p:spPr>
            <a:xfrm rot="-432543">
              <a:off x="3942909" y="3361105"/>
              <a:ext cx="800867" cy="763382"/>
            </a:xfrm>
            <a:custGeom>
              <a:rect b="b" l="l" r="r" t="t"/>
              <a:pathLst>
                <a:path extrusionOk="0" h="21241" w="22284">
                  <a:moveTo>
                    <a:pt x="1440" y="1"/>
                  </a:moveTo>
                  <a:cubicBezTo>
                    <a:pt x="1035" y="1"/>
                    <a:pt x="615" y="195"/>
                    <a:pt x="368" y="505"/>
                  </a:cubicBezTo>
                  <a:cubicBezTo>
                    <a:pt x="1" y="905"/>
                    <a:pt x="34" y="1539"/>
                    <a:pt x="501" y="1839"/>
                  </a:cubicBezTo>
                  <a:cubicBezTo>
                    <a:pt x="668" y="1939"/>
                    <a:pt x="835" y="2039"/>
                    <a:pt x="1035" y="2106"/>
                  </a:cubicBezTo>
                  <a:cubicBezTo>
                    <a:pt x="3170" y="3040"/>
                    <a:pt x="5238" y="4141"/>
                    <a:pt x="7173" y="5441"/>
                  </a:cubicBezTo>
                  <a:cubicBezTo>
                    <a:pt x="8740" y="6476"/>
                    <a:pt x="10208" y="7576"/>
                    <a:pt x="11609" y="8777"/>
                  </a:cubicBezTo>
                  <a:cubicBezTo>
                    <a:pt x="12777" y="9745"/>
                    <a:pt x="13877" y="10779"/>
                    <a:pt x="14945" y="11879"/>
                  </a:cubicBezTo>
                  <a:cubicBezTo>
                    <a:pt x="15345" y="12280"/>
                    <a:pt x="15712" y="12680"/>
                    <a:pt x="16079" y="13114"/>
                  </a:cubicBezTo>
                  <a:cubicBezTo>
                    <a:pt x="16846" y="13881"/>
                    <a:pt x="17547" y="14715"/>
                    <a:pt x="18214" y="15615"/>
                  </a:cubicBezTo>
                  <a:cubicBezTo>
                    <a:pt x="19381" y="17116"/>
                    <a:pt x="20415" y="18751"/>
                    <a:pt x="21249" y="20486"/>
                  </a:cubicBezTo>
                  <a:cubicBezTo>
                    <a:pt x="21349" y="20686"/>
                    <a:pt x="21449" y="20886"/>
                    <a:pt x="21583" y="21053"/>
                  </a:cubicBezTo>
                  <a:cubicBezTo>
                    <a:pt x="21687" y="21157"/>
                    <a:pt x="21791" y="21241"/>
                    <a:pt x="21911" y="21241"/>
                  </a:cubicBezTo>
                  <a:cubicBezTo>
                    <a:pt x="21945" y="21241"/>
                    <a:pt x="21980" y="21234"/>
                    <a:pt x="22017" y="21219"/>
                  </a:cubicBezTo>
                  <a:cubicBezTo>
                    <a:pt x="22150" y="21153"/>
                    <a:pt x="22250" y="20986"/>
                    <a:pt x="22250" y="20853"/>
                  </a:cubicBezTo>
                  <a:cubicBezTo>
                    <a:pt x="22283" y="20619"/>
                    <a:pt x="22250" y="20386"/>
                    <a:pt x="22183" y="20185"/>
                  </a:cubicBezTo>
                  <a:cubicBezTo>
                    <a:pt x="21616" y="18384"/>
                    <a:pt x="20749" y="16649"/>
                    <a:pt x="19648" y="15115"/>
                  </a:cubicBezTo>
                  <a:cubicBezTo>
                    <a:pt x="19048" y="14248"/>
                    <a:pt x="18414" y="13414"/>
                    <a:pt x="17747" y="12613"/>
                  </a:cubicBezTo>
                  <a:cubicBezTo>
                    <a:pt x="16846" y="11546"/>
                    <a:pt x="15946" y="10445"/>
                    <a:pt x="14945" y="9444"/>
                  </a:cubicBezTo>
                  <a:cubicBezTo>
                    <a:pt x="13510" y="8010"/>
                    <a:pt x="12076" y="6509"/>
                    <a:pt x="10508" y="5175"/>
                  </a:cubicBezTo>
                  <a:cubicBezTo>
                    <a:pt x="10041" y="4774"/>
                    <a:pt x="9574" y="4341"/>
                    <a:pt x="9074" y="3974"/>
                  </a:cubicBezTo>
                  <a:cubicBezTo>
                    <a:pt x="7640" y="2906"/>
                    <a:pt x="6105" y="1906"/>
                    <a:pt x="4537" y="1038"/>
                  </a:cubicBezTo>
                  <a:cubicBezTo>
                    <a:pt x="3770" y="638"/>
                    <a:pt x="2936" y="338"/>
                    <a:pt x="2102" y="104"/>
                  </a:cubicBezTo>
                  <a:cubicBezTo>
                    <a:pt x="1936" y="38"/>
                    <a:pt x="1735" y="4"/>
                    <a:pt x="1535" y="4"/>
                  </a:cubicBezTo>
                  <a:cubicBezTo>
                    <a:pt x="1504" y="2"/>
                    <a:pt x="1472" y="1"/>
                    <a:pt x="144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32"/>
            <p:cNvSpPr/>
            <p:nvPr/>
          </p:nvSpPr>
          <p:spPr>
            <a:xfrm rot="-432543">
              <a:off x="3928848" y="3723348"/>
              <a:ext cx="706131" cy="529167"/>
            </a:xfrm>
            <a:custGeom>
              <a:rect b="b" l="l" r="r" t="t"/>
              <a:pathLst>
                <a:path extrusionOk="0" h="14724" w="19648">
                  <a:moveTo>
                    <a:pt x="1026" y="0"/>
                  </a:moveTo>
                  <a:cubicBezTo>
                    <a:pt x="838" y="0"/>
                    <a:pt x="646" y="45"/>
                    <a:pt x="468" y="134"/>
                  </a:cubicBezTo>
                  <a:cubicBezTo>
                    <a:pt x="201" y="267"/>
                    <a:pt x="1" y="567"/>
                    <a:pt x="1" y="868"/>
                  </a:cubicBezTo>
                  <a:cubicBezTo>
                    <a:pt x="1" y="1168"/>
                    <a:pt x="101" y="1435"/>
                    <a:pt x="301" y="1668"/>
                  </a:cubicBezTo>
                  <a:cubicBezTo>
                    <a:pt x="434" y="1835"/>
                    <a:pt x="601" y="1968"/>
                    <a:pt x="801" y="2068"/>
                  </a:cubicBezTo>
                  <a:cubicBezTo>
                    <a:pt x="1302" y="2369"/>
                    <a:pt x="1769" y="2669"/>
                    <a:pt x="2302" y="2936"/>
                  </a:cubicBezTo>
                  <a:cubicBezTo>
                    <a:pt x="3637" y="3603"/>
                    <a:pt x="4971" y="4270"/>
                    <a:pt x="6238" y="5037"/>
                  </a:cubicBezTo>
                  <a:cubicBezTo>
                    <a:pt x="8040" y="6105"/>
                    <a:pt x="9808" y="7239"/>
                    <a:pt x="11509" y="8473"/>
                  </a:cubicBezTo>
                  <a:cubicBezTo>
                    <a:pt x="12776" y="9407"/>
                    <a:pt x="14044" y="10374"/>
                    <a:pt x="15245" y="11408"/>
                  </a:cubicBezTo>
                  <a:cubicBezTo>
                    <a:pt x="16012" y="12042"/>
                    <a:pt x="16813" y="12676"/>
                    <a:pt x="17513" y="13377"/>
                  </a:cubicBezTo>
                  <a:cubicBezTo>
                    <a:pt x="17880" y="13710"/>
                    <a:pt x="18247" y="14044"/>
                    <a:pt x="18614" y="14377"/>
                  </a:cubicBezTo>
                  <a:cubicBezTo>
                    <a:pt x="18747" y="14477"/>
                    <a:pt x="18881" y="14577"/>
                    <a:pt x="19014" y="14677"/>
                  </a:cubicBezTo>
                  <a:cubicBezTo>
                    <a:pt x="19074" y="14707"/>
                    <a:pt x="19141" y="14724"/>
                    <a:pt x="19208" y="14724"/>
                  </a:cubicBezTo>
                  <a:cubicBezTo>
                    <a:pt x="19291" y="14724"/>
                    <a:pt x="19374" y="14699"/>
                    <a:pt x="19448" y="14644"/>
                  </a:cubicBezTo>
                  <a:cubicBezTo>
                    <a:pt x="19581" y="14511"/>
                    <a:pt x="19648" y="14311"/>
                    <a:pt x="19548" y="14144"/>
                  </a:cubicBezTo>
                  <a:cubicBezTo>
                    <a:pt x="19448" y="13977"/>
                    <a:pt x="19348" y="13810"/>
                    <a:pt x="19214" y="13643"/>
                  </a:cubicBezTo>
                  <a:cubicBezTo>
                    <a:pt x="18881" y="13243"/>
                    <a:pt x="18547" y="12809"/>
                    <a:pt x="18180" y="12443"/>
                  </a:cubicBezTo>
                  <a:cubicBezTo>
                    <a:pt x="16979" y="11208"/>
                    <a:pt x="15779" y="9974"/>
                    <a:pt x="14511" y="8840"/>
                  </a:cubicBezTo>
                  <a:cubicBezTo>
                    <a:pt x="13077" y="7572"/>
                    <a:pt x="11609" y="6338"/>
                    <a:pt x="10074" y="5171"/>
                  </a:cubicBezTo>
                  <a:cubicBezTo>
                    <a:pt x="7973" y="3503"/>
                    <a:pt x="5738" y="2035"/>
                    <a:pt x="3370" y="801"/>
                  </a:cubicBezTo>
                  <a:cubicBezTo>
                    <a:pt x="2703" y="434"/>
                    <a:pt x="2035" y="167"/>
                    <a:pt x="1302" y="34"/>
                  </a:cubicBezTo>
                  <a:cubicBezTo>
                    <a:pt x="1213" y="11"/>
                    <a:pt x="1120" y="0"/>
                    <a:pt x="10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32"/>
            <p:cNvSpPr/>
            <p:nvPr/>
          </p:nvSpPr>
          <p:spPr>
            <a:xfrm rot="-432543">
              <a:off x="4063129" y="4021548"/>
              <a:ext cx="462788" cy="256030"/>
            </a:xfrm>
            <a:custGeom>
              <a:rect b="b" l="l" r="r" t="t"/>
              <a:pathLst>
                <a:path extrusionOk="0" h="7124" w="12877">
                  <a:moveTo>
                    <a:pt x="1201" y="0"/>
                  </a:moveTo>
                  <a:cubicBezTo>
                    <a:pt x="1001" y="0"/>
                    <a:pt x="834" y="34"/>
                    <a:pt x="634" y="100"/>
                  </a:cubicBezTo>
                  <a:cubicBezTo>
                    <a:pt x="201" y="234"/>
                    <a:pt x="1" y="734"/>
                    <a:pt x="201" y="1134"/>
                  </a:cubicBezTo>
                  <a:cubicBezTo>
                    <a:pt x="334" y="1368"/>
                    <a:pt x="501" y="1535"/>
                    <a:pt x="734" y="1635"/>
                  </a:cubicBezTo>
                  <a:cubicBezTo>
                    <a:pt x="1301" y="1935"/>
                    <a:pt x="1902" y="2168"/>
                    <a:pt x="2536" y="2369"/>
                  </a:cubicBezTo>
                  <a:cubicBezTo>
                    <a:pt x="3403" y="2669"/>
                    <a:pt x="4304" y="3002"/>
                    <a:pt x="5171" y="3336"/>
                  </a:cubicBezTo>
                  <a:cubicBezTo>
                    <a:pt x="6739" y="3970"/>
                    <a:pt x="8273" y="4670"/>
                    <a:pt x="9741" y="5504"/>
                  </a:cubicBezTo>
                  <a:cubicBezTo>
                    <a:pt x="10575" y="5971"/>
                    <a:pt x="11342" y="6472"/>
                    <a:pt x="12143" y="7005"/>
                  </a:cubicBezTo>
                  <a:cubicBezTo>
                    <a:pt x="12255" y="7080"/>
                    <a:pt x="12346" y="7124"/>
                    <a:pt x="12428" y="7124"/>
                  </a:cubicBezTo>
                  <a:cubicBezTo>
                    <a:pt x="12493" y="7124"/>
                    <a:pt x="12551" y="7097"/>
                    <a:pt x="12610" y="7039"/>
                  </a:cubicBezTo>
                  <a:cubicBezTo>
                    <a:pt x="12810" y="6905"/>
                    <a:pt x="12876" y="6672"/>
                    <a:pt x="12776" y="6472"/>
                  </a:cubicBezTo>
                  <a:cubicBezTo>
                    <a:pt x="12710" y="6338"/>
                    <a:pt x="12610" y="6238"/>
                    <a:pt x="12543" y="6138"/>
                  </a:cubicBezTo>
                  <a:cubicBezTo>
                    <a:pt x="12243" y="5838"/>
                    <a:pt x="11909" y="5538"/>
                    <a:pt x="11575" y="5304"/>
                  </a:cubicBezTo>
                  <a:cubicBezTo>
                    <a:pt x="9974" y="4070"/>
                    <a:pt x="8306" y="2969"/>
                    <a:pt x="6572" y="2002"/>
                  </a:cubicBezTo>
                  <a:cubicBezTo>
                    <a:pt x="5271" y="1268"/>
                    <a:pt x="3870" y="667"/>
                    <a:pt x="2469" y="234"/>
                  </a:cubicBezTo>
                  <a:cubicBezTo>
                    <a:pt x="2035" y="134"/>
                    <a:pt x="1635" y="34"/>
                    <a:pt x="120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32"/>
            <p:cNvSpPr/>
            <p:nvPr/>
          </p:nvSpPr>
          <p:spPr>
            <a:xfrm rot="-432543">
              <a:off x="5061572" y="4310253"/>
              <a:ext cx="337684" cy="169309"/>
            </a:xfrm>
            <a:custGeom>
              <a:rect b="b" l="l" r="r" t="t"/>
              <a:pathLst>
                <a:path extrusionOk="0" h="4711" w="9396">
                  <a:moveTo>
                    <a:pt x="1146" y="1"/>
                  </a:moveTo>
                  <a:cubicBezTo>
                    <a:pt x="1098" y="1"/>
                    <a:pt x="1049" y="9"/>
                    <a:pt x="1001" y="27"/>
                  </a:cubicBezTo>
                  <a:cubicBezTo>
                    <a:pt x="901" y="127"/>
                    <a:pt x="801" y="194"/>
                    <a:pt x="701" y="294"/>
                  </a:cubicBezTo>
                  <a:cubicBezTo>
                    <a:pt x="101" y="928"/>
                    <a:pt x="1" y="1895"/>
                    <a:pt x="468" y="2662"/>
                  </a:cubicBezTo>
                  <a:cubicBezTo>
                    <a:pt x="673" y="3098"/>
                    <a:pt x="1094" y="3376"/>
                    <a:pt x="1550" y="3376"/>
                  </a:cubicBezTo>
                  <a:cubicBezTo>
                    <a:pt x="1688" y="3376"/>
                    <a:pt x="1829" y="3350"/>
                    <a:pt x="1969" y="3296"/>
                  </a:cubicBezTo>
                  <a:cubicBezTo>
                    <a:pt x="2135" y="3263"/>
                    <a:pt x="2269" y="3196"/>
                    <a:pt x="2402" y="3129"/>
                  </a:cubicBezTo>
                  <a:cubicBezTo>
                    <a:pt x="2587" y="3068"/>
                    <a:pt x="2715" y="2892"/>
                    <a:pt x="2892" y="2892"/>
                  </a:cubicBezTo>
                  <a:cubicBezTo>
                    <a:pt x="2906" y="2892"/>
                    <a:pt x="2921" y="2893"/>
                    <a:pt x="2936" y="2896"/>
                  </a:cubicBezTo>
                  <a:cubicBezTo>
                    <a:pt x="3170" y="2962"/>
                    <a:pt x="3103" y="3229"/>
                    <a:pt x="3203" y="3429"/>
                  </a:cubicBezTo>
                  <a:cubicBezTo>
                    <a:pt x="3303" y="3696"/>
                    <a:pt x="3503" y="3963"/>
                    <a:pt x="3737" y="4163"/>
                  </a:cubicBezTo>
                  <a:cubicBezTo>
                    <a:pt x="3939" y="4325"/>
                    <a:pt x="4190" y="4413"/>
                    <a:pt x="4445" y="4413"/>
                  </a:cubicBezTo>
                  <a:cubicBezTo>
                    <a:pt x="4611" y="4413"/>
                    <a:pt x="4780" y="4376"/>
                    <a:pt x="4937" y="4297"/>
                  </a:cubicBezTo>
                  <a:cubicBezTo>
                    <a:pt x="5038" y="4230"/>
                    <a:pt x="5171" y="4163"/>
                    <a:pt x="5271" y="4097"/>
                  </a:cubicBezTo>
                  <a:cubicBezTo>
                    <a:pt x="5438" y="3996"/>
                    <a:pt x="5638" y="3763"/>
                    <a:pt x="5805" y="3763"/>
                  </a:cubicBezTo>
                  <a:cubicBezTo>
                    <a:pt x="5817" y="3761"/>
                    <a:pt x="5829" y="3761"/>
                    <a:pt x="5841" y="3761"/>
                  </a:cubicBezTo>
                  <a:cubicBezTo>
                    <a:pt x="6078" y="3761"/>
                    <a:pt x="6146" y="4071"/>
                    <a:pt x="6305" y="4230"/>
                  </a:cubicBezTo>
                  <a:cubicBezTo>
                    <a:pt x="6544" y="4469"/>
                    <a:pt x="6782" y="4707"/>
                    <a:pt x="7117" y="4707"/>
                  </a:cubicBezTo>
                  <a:cubicBezTo>
                    <a:pt x="7156" y="4707"/>
                    <a:pt x="7197" y="4704"/>
                    <a:pt x="7239" y="4697"/>
                  </a:cubicBezTo>
                  <a:cubicBezTo>
                    <a:pt x="7293" y="4706"/>
                    <a:pt x="7346" y="4710"/>
                    <a:pt x="7399" y="4710"/>
                  </a:cubicBezTo>
                  <a:cubicBezTo>
                    <a:pt x="7544" y="4710"/>
                    <a:pt x="7684" y="4679"/>
                    <a:pt x="7806" y="4630"/>
                  </a:cubicBezTo>
                  <a:cubicBezTo>
                    <a:pt x="8373" y="4363"/>
                    <a:pt x="8840" y="3996"/>
                    <a:pt x="9207" y="3496"/>
                  </a:cubicBezTo>
                  <a:cubicBezTo>
                    <a:pt x="9241" y="3396"/>
                    <a:pt x="9307" y="3296"/>
                    <a:pt x="9307" y="3196"/>
                  </a:cubicBezTo>
                  <a:cubicBezTo>
                    <a:pt x="9395" y="2903"/>
                    <a:pt x="9175" y="2611"/>
                    <a:pt x="8894" y="2611"/>
                  </a:cubicBezTo>
                  <a:cubicBezTo>
                    <a:pt x="8855" y="2611"/>
                    <a:pt x="8815" y="2617"/>
                    <a:pt x="8774" y="2629"/>
                  </a:cubicBezTo>
                  <a:cubicBezTo>
                    <a:pt x="8573" y="2662"/>
                    <a:pt x="8407" y="2762"/>
                    <a:pt x="8273" y="2862"/>
                  </a:cubicBezTo>
                  <a:cubicBezTo>
                    <a:pt x="8073" y="3029"/>
                    <a:pt x="7873" y="3196"/>
                    <a:pt x="7673" y="3363"/>
                  </a:cubicBezTo>
                  <a:cubicBezTo>
                    <a:pt x="7590" y="3434"/>
                    <a:pt x="7491" y="3467"/>
                    <a:pt x="7395" y="3467"/>
                  </a:cubicBezTo>
                  <a:cubicBezTo>
                    <a:pt x="7221" y="3467"/>
                    <a:pt x="7061" y="3356"/>
                    <a:pt x="7039" y="3163"/>
                  </a:cubicBezTo>
                  <a:cubicBezTo>
                    <a:pt x="6939" y="2962"/>
                    <a:pt x="6939" y="2729"/>
                    <a:pt x="6872" y="2495"/>
                  </a:cubicBezTo>
                  <a:cubicBezTo>
                    <a:pt x="6807" y="2172"/>
                    <a:pt x="6519" y="1973"/>
                    <a:pt x="6224" y="1973"/>
                  </a:cubicBezTo>
                  <a:cubicBezTo>
                    <a:pt x="6064" y="1973"/>
                    <a:pt x="5901" y="2032"/>
                    <a:pt x="5771" y="2162"/>
                  </a:cubicBezTo>
                  <a:cubicBezTo>
                    <a:pt x="5571" y="2362"/>
                    <a:pt x="5404" y="2562"/>
                    <a:pt x="5204" y="2729"/>
                  </a:cubicBezTo>
                  <a:cubicBezTo>
                    <a:pt x="5038" y="2896"/>
                    <a:pt x="4837" y="3062"/>
                    <a:pt x="4637" y="3196"/>
                  </a:cubicBezTo>
                  <a:cubicBezTo>
                    <a:pt x="4593" y="3218"/>
                    <a:pt x="4545" y="3229"/>
                    <a:pt x="4499" y="3229"/>
                  </a:cubicBezTo>
                  <a:cubicBezTo>
                    <a:pt x="4407" y="3229"/>
                    <a:pt x="4326" y="3185"/>
                    <a:pt x="4304" y="3096"/>
                  </a:cubicBezTo>
                  <a:cubicBezTo>
                    <a:pt x="4204" y="2896"/>
                    <a:pt x="4170" y="2696"/>
                    <a:pt x="4204" y="2495"/>
                  </a:cubicBezTo>
                  <a:cubicBezTo>
                    <a:pt x="4204" y="2229"/>
                    <a:pt x="4137" y="1962"/>
                    <a:pt x="4037" y="1728"/>
                  </a:cubicBezTo>
                  <a:cubicBezTo>
                    <a:pt x="3914" y="1458"/>
                    <a:pt x="3665" y="1296"/>
                    <a:pt x="3409" y="1296"/>
                  </a:cubicBezTo>
                  <a:cubicBezTo>
                    <a:pt x="3317" y="1296"/>
                    <a:pt x="3224" y="1317"/>
                    <a:pt x="3136" y="1361"/>
                  </a:cubicBezTo>
                  <a:cubicBezTo>
                    <a:pt x="3003" y="1461"/>
                    <a:pt x="2836" y="1528"/>
                    <a:pt x="2703" y="1595"/>
                  </a:cubicBezTo>
                  <a:lnTo>
                    <a:pt x="1702" y="2128"/>
                  </a:lnTo>
                  <a:cubicBezTo>
                    <a:pt x="1659" y="2161"/>
                    <a:pt x="1620" y="2175"/>
                    <a:pt x="1584" y="2175"/>
                  </a:cubicBezTo>
                  <a:cubicBezTo>
                    <a:pt x="1508" y="2175"/>
                    <a:pt x="1447" y="2108"/>
                    <a:pt x="1402" y="1995"/>
                  </a:cubicBezTo>
                  <a:cubicBezTo>
                    <a:pt x="1235" y="1661"/>
                    <a:pt x="1235" y="1261"/>
                    <a:pt x="1402" y="894"/>
                  </a:cubicBezTo>
                  <a:cubicBezTo>
                    <a:pt x="1468" y="761"/>
                    <a:pt x="1502" y="594"/>
                    <a:pt x="1568" y="394"/>
                  </a:cubicBezTo>
                  <a:cubicBezTo>
                    <a:pt x="1568" y="175"/>
                    <a:pt x="1366" y="1"/>
                    <a:pt x="1146" y="1"/>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32"/>
            <p:cNvSpPr/>
            <p:nvPr/>
          </p:nvSpPr>
          <p:spPr>
            <a:xfrm rot="-432543">
              <a:off x="3153970" y="4234252"/>
              <a:ext cx="344081" cy="193424"/>
            </a:xfrm>
            <a:custGeom>
              <a:rect b="b" l="l" r="r" t="t"/>
              <a:pathLst>
                <a:path extrusionOk="0" h="5382" w="9574">
                  <a:moveTo>
                    <a:pt x="688" y="1"/>
                  </a:moveTo>
                  <a:cubicBezTo>
                    <a:pt x="486" y="1"/>
                    <a:pt x="290" y="100"/>
                    <a:pt x="167" y="273"/>
                  </a:cubicBezTo>
                  <a:cubicBezTo>
                    <a:pt x="0" y="473"/>
                    <a:pt x="34" y="807"/>
                    <a:pt x="267" y="973"/>
                  </a:cubicBezTo>
                  <a:cubicBezTo>
                    <a:pt x="467" y="1207"/>
                    <a:pt x="701" y="1407"/>
                    <a:pt x="968" y="1574"/>
                  </a:cubicBezTo>
                  <a:cubicBezTo>
                    <a:pt x="1968" y="2241"/>
                    <a:pt x="2969" y="2875"/>
                    <a:pt x="4003" y="3442"/>
                  </a:cubicBezTo>
                  <a:cubicBezTo>
                    <a:pt x="5304" y="4142"/>
                    <a:pt x="6672" y="4743"/>
                    <a:pt x="8106" y="5210"/>
                  </a:cubicBezTo>
                  <a:cubicBezTo>
                    <a:pt x="8373" y="5276"/>
                    <a:pt x="8673" y="5343"/>
                    <a:pt x="8873" y="5377"/>
                  </a:cubicBezTo>
                  <a:cubicBezTo>
                    <a:pt x="8911" y="5380"/>
                    <a:pt x="8947" y="5382"/>
                    <a:pt x="8981" y="5382"/>
                  </a:cubicBezTo>
                  <a:cubicBezTo>
                    <a:pt x="9274" y="5382"/>
                    <a:pt x="9417" y="5256"/>
                    <a:pt x="9507" y="5076"/>
                  </a:cubicBezTo>
                  <a:cubicBezTo>
                    <a:pt x="9574" y="4843"/>
                    <a:pt x="9474" y="4609"/>
                    <a:pt x="9273" y="4509"/>
                  </a:cubicBezTo>
                  <a:cubicBezTo>
                    <a:pt x="9173" y="4443"/>
                    <a:pt x="9107" y="4409"/>
                    <a:pt x="9040" y="4376"/>
                  </a:cubicBezTo>
                  <a:lnTo>
                    <a:pt x="7739" y="3809"/>
                  </a:lnTo>
                  <a:cubicBezTo>
                    <a:pt x="5971" y="3042"/>
                    <a:pt x="4270" y="2141"/>
                    <a:pt x="2669" y="1107"/>
                  </a:cubicBezTo>
                  <a:cubicBezTo>
                    <a:pt x="2168" y="807"/>
                    <a:pt x="1668" y="506"/>
                    <a:pt x="1201" y="206"/>
                  </a:cubicBezTo>
                  <a:cubicBezTo>
                    <a:pt x="1101" y="139"/>
                    <a:pt x="1001" y="106"/>
                    <a:pt x="901" y="39"/>
                  </a:cubicBezTo>
                  <a:cubicBezTo>
                    <a:pt x="831" y="13"/>
                    <a:pt x="759" y="1"/>
                    <a:pt x="688" y="1"/>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32"/>
            <p:cNvSpPr/>
            <p:nvPr/>
          </p:nvSpPr>
          <p:spPr>
            <a:xfrm rot="-432543">
              <a:off x="3368467" y="4599989"/>
              <a:ext cx="345303" cy="197845"/>
            </a:xfrm>
            <a:custGeom>
              <a:rect b="b" l="l" r="r" t="t"/>
              <a:pathLst>
                <a:path extrusionOk="0" h="5505" w="9608">
                  <a:moveTo>
                    <a:pt x="668" y="0"/>
                  </a:moveTo>
                  <a:cubicBezTo>
                    <a:pt x="234" y="0"/>
                    <a:pt x="1" y="367"/>
                    <a:pt x="268" y="734"/>
                  </a:cubicBezTo>
                  <a:cubicBezTo>
                    <a:pt x="401" y="967"/>
                    <a:pt x="568" y="1134"/>
                    <a:pt x="801" y="1301"/>
                  </a:cubicBezTo>
                  <a:cubicBezTo>
                    <a:pt x="1469" y="1801"/>
                    <a:pt x="2169" y="2202"/>
                    <a:pt x="2870" y="2635"/>
                  </a:cubicBezTo>
                  <a:cubicBezTo>
                    <a:pt x="4037" y="3302"/>
                    <a:pt x="5271" y="3903"/>
                    <a:pt x="6505" y="4503"/>
                  </a:cubicBezTo>
                  <a:cubicBezTo>
                    <a:pt x="7239" y="4870"/>
                    <a:pt x="8007" y="5170"/>
                    <a:pt x="8774" y="5404"/>
                  </a:cubicBezTo>
                  <a:cubicBezTo>
                    <a:pt x="8907" y="5437"/>
                    <a:pt x="9007" y="5471"/>
                    <a:pt x="9107" y="5504"/>
                  </a:cubicBezTo>
                  <a:cubicBezTo>
                    <a:pt x="9307" y="5504"/>
                    <a:pt x="9474" y="5437"/>
                    <a:pt x="9541" y="5271"/>
                  </a:cubicBezTo>
                  <a:cubicBezTo>
                    <a:pt x="9608" y="5104"/>
                    <a:pt x="9574" y="4937"/>
                    <a:pt x="9474" y="4837"/>
                  </a:cubicBezTo>
                  <a:cubicBezTo>
                    <a:pt x="9274" y="4637"/>
                    <a:pt x="9007" y="4470"/>
                    <a:pt x="8740" y="4337"/>
                  </a:cubicBezTo>
                  <a:cubicBezTo>
                    <a:pt x="8007" y="3970"/>
                    <a:pt x="7239" y="3569"/>
                    <a:pt x="6505" y="3202"/>
                  </a:cubicBezTo>
                  <a:cubicBezTo>
                    <a:pt x="6038" y="2969"/>
                    <a:pt x="5605" y="2702"/>
                    <a:pt x="5138" y="2469"/>
                  </a:cubicBezTo>
                  <a:cubicBezTo>
                    <a:pt x="4404" y="2068"/>
                    <a:pt x="3703" y="1668"/>
                    <a:pt x="3003" y="1234"/>
                  </a:cubicBezTo>
                  <a:cubicBezTo>
                    <a:pt x="2436" y="867"/>
                    <a:pt x="1869" y="534"/>
                    <a:pt x="1302" y="200"/>
                  </a:cubicBezTo>
                  <a:cubicBezTo>
                    <a:pt x="1102" y="67"/>
                    <a:pt x="901" y="0"/>
                    <a:pt x="668" y="0"/>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32"/>
            <p:cNvSpPr/>
            <p:nvPr/>
          </p:nvSpPr>
          <p:spPr>
            <a:xfrm rot="-432543">
              <a:off x="5234190" y="4174312"/>
              <a:ext cx="229004" cy="101097"/>
            </a:xfrm>
            <a:custGeom>
              <a:rect b="b" l="l" r="r" t="t"/>
              <a:pathLst>
                <a:path extrusionOk="0" h="2813" w="6372">
                  <a:moveTo>
                    <a:pt x="513" y="1"/>
                  </a:moveTo>
                  <a:cubicBezTo>
                    <a:pt x="374" y="1"/>
                    <a:pt x="240" y="77"/>
                    <a:pt x="167" y="223"/>
                  </a:cubicBezTo>
                  <a:cubicBezTo>
                    <a:pt x="67" y="323"/>
                    <a:pt x="0" y="490"/>
                    <a:pt x="33" y="657"/>
                  </a:cubicBezTo>
                  <a:cubicBezTo>
                    <a:pt x="33" y="1291"/>
                    <a:pt x="234" y="1891"/>
                    <a:pt x="634" y="2392"/>
                  </a:cubicBezTo>
                  <a:cubicBezTo>
                    <a:pt x="874" y="2668"/>
                    <a:pt x="1226" y="2813"/>
                    <a:pt x="1578" y="2813"/>
                  </a:cubicBezTo>
                  <a:cubicBezTo>
                    <a:pt x="1862" y="2813"/>
                    <a:pt x="2145" y="2719"/>
                    <a:pt x="2368" y="2525"/>
                  </a:cubicBezTo>
                  <a:cubicBezTo>
                    <a:pt x="2569" y="2358"/>
                    <a:pt x="2735" y="2125"/>
                    <a:pt x="2902" y="1891"/>
                  </a:cubicBezTo>
                  <a:cubicBezTo>
                    <a:pt x="2919" y="1858"/>
                    <a:pt x="2952" y="1841"/>
                    <a:pt x="2990" y="1841"/>
                  </a:cubicBezTo>
                  <a:cubicBezTo>
                    <a:pt x="3027" y="1841"/>
                    <a:pt x="3069" y="1858"/>
                    <a:pt x="3102" y="1891"/>
                  </a:cubicBezTo>
                  <a:cubicBezTo>
                    <a:pt x="3369" y="2158"/>
                    <a:pt x="3669" y="2392"/>
                    <a:pt x="4003" y="2592"/>
                  </a:cubicBezTo>
                  <a:cubicBezTo>
                    <a:pt x="4170" y="2731"/>
                    <a:pt x="4383" y="2800"/>
                    <a:pt x="4623" y="2800"/>
                  </a:cubicBezTo>
                  <a:cubicBezTo>
                    <a:pt x="4671" y="2800"/>
                    <a:pt x="4720" y="2797"/>
                    <a:pt x="4770" y="2792"/>
                  </a:cubicBezTo>
                  <a:cubicBezTo>
                    <a:pt x="4804" y="2792"/>
                    <a:pt x="4837" y="2759"/>
                    <a:pt x="4904" y="2759"/>
                  </a:cubicBezTo>
                  <a:cubicBezTo>
                    <a:pt x="5571" y="2625"/>
                    <a:pt x="6371" y="1524"/>
                    <a:pt x="6305" y="824"/>
                  </a:cubicBezTo>
                  <a:cubicBezTo>
                    <a:pt x="6280" y="556"/>
                    <a:pt x="6044" y="378"/>
                    <a:pt x="5801" y="378"/>
                  </a:cubicBezTo>
                  <a:cubicBezTo>
                    <a:pt x="5710" y="378"/>
                    <a:pt x="5619" y="403"/>
                    <a:pt x="5537" y="457"/>
                  </a:cubicBezTo>
                  <a:cubicBezTo>
                    <a:pt x="5371" y="524"/>
                    <a:pt x="5271" y="657"/>
                    <a:pt x="5170" y="824"/>
                  </a:cubicBezTo>
                  <a:cubicBezTo>
                    <a:pt x="5070" y="991"/>
                    <a:pt x="4970" y="1191"/>
                    <a:pt x="4870" y="1358"/>
                  </a:cubicBezTo>
                  <a:cubicBezTo>
                    <a:pt x="4831" y="1455"/>
                    <a:pt x="4736" y="1507"/>
                    <a:pt x="4637" y="1507"/>
                  </a:cubicBezTo>
                  <a:cubicBezTo>
                    <a:pt x="4565" y="1507"/>
                    <a:pt x="4492" y="1480"/>
                    <a:pt x="4437" y="1424"/>
                  </a:cubicBezTo>
                  <a:cubicBezTo>
                    <a:pt x="4170" y="1257"/>
                    <a:pt x="3970" y="1057"/>
                    <a:pt x="3803" y="824"/>
                  </a:cubicBezTo>
                  <a:cubicBezTo>
                    <a:pt x="3703" y="690"/>
                    <a:pt x="3569" y="524"/>
                    <a:pt x="3469" y="424"/>
                  </a:cubicBezTo>
                  <a:cubicBezTo>
                    <a:pt x="3326" y="251"/>
                    <a:pt x="3132" y="171"/>
                    <a:pt x="2943" y="171"/>
                  </a:cubicBezTo>
                  <a:cubicBezTo>
                    <a:pt x="2693" y="171"/>
                    <a:pt x="2449" y="310"/>
                    <a:pt x="2335" y="557"/>
                  </a:cubicBezTo>
                  <a:cubicBezTo>
                    <a:pt x="2302" y="724"/>
                    <a:pt x="2202" y="857"/>
                    <a:pt x="2135" y="991"/>
                  </a:cubicBezTo>
                  <a:cubicBezTo>
                    <a:pt x="2002" y="1191"/>
                    <a:pt x="1901" y="1358"/>
                    <a:pt x="1735" y="1524"/>
                  </a:cubicBezTo>
                  <a:cubicBezTo>
                    <a:pt x="1704" y="1586"/>
                    <a:pt x="1658" y="1612"/>
                    <a:pt x="1612" y="1612"/>
                  </a:cubicBezTo>
                  <a:cubicBezTo>
                    <a:pt x="1558" y="1612"/>
                    <a:pt x="1504" y="1578"/>
                    <a:pt x="1468" y="1524"/>
                  </a:cubicBezTo>
                  <a:cubicBezTo>
                    <a:pt x="1301" y="1324"/>
                    <a:pt x="1234" y="1091"/>
                    <a:pt x="1201" y="857"/>
                  </a:cubicBezTo>
                  <a:cubicBezTo>
                    <a:pt x="1134" y="590"/>
                    <a:pt x="1001" y="357"/>
                    <a:pt x="834" y="157"/>
                  </a:cubicBezTo>
                  <a:cubicBezTo>
                    <a:pt x="744" y="52"/>
                    <a:pt x="627" y="1"/>
                    <a:pt x="513" y="1"/>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32"/>
            <p:cNvSpPr/>
            <p:nvPr/>
          </p:nvSpPr>
          <p:spPr>
            <a:xfrm rot="-432543">
              <a:off x="5203260" y="3976555"/>
              <a:ext cx="173873" cy="106775"/>
            </a:xfrm>
            <a:custGeom>
              <a:rect b="b" l="l" r="r" t="t"/>
              <a:pathLst>
                <a:path extrusionOk="0" h="2971" w="4838">
                  <a:moveTo>
                    <a:pt x="386" y="0"/>
                  </a:moveTo>
                  <a:cubicBezTo>
                    <a:pt x="246" y="0"/>
                    <a:pt x="107" y="88"/>
                    <a:pt x="67" y="250"/>
                  </a:cubicBezTo>
                  <a:cubicBezTo>
                    <a:pt x="34" y="383"/>
                    <a:pt x="0" y="484"/>
                    <a:pt x="0" y="617"/>
                  </a:cubicBezTo>
                  <a:cubicBezTo>
                    <a:pt x="0" y="1317"/>
                    <a:pt x="267" y="1985"/>
                    <a:pt x="701" y="2552"/>
                  </a:cubicBezTo>
                  <a:cubicBezTo>
                    <a:pt x="879" y="2834"/>
                    <a:pt x="1176" y="2971"/>
                    <a:pt x="1475" y="2971"/>
                  </a:cubicBezTo>
                  <a:cubicBezTo>
                    <a:pt x="1847" y="2971"/>
                    <a:pt x="2221" y="2759"/>
                    <a:pt x="2369" y="2352"/>
                  </a:cubicBezTo>
                  <a:cubicBezTo>
                    <a:pt x="2402" y="2251"/>
                    <a:pt x="2435" y="2151"/>
                    <a:pt x="2469" y="2051"/>
                  </a:cubicBezTo>
                  <a:cubicBezTo>
                    <a:pt x="2505" y="1941"/>
                    <a:pt x="2522" y="1892"/>
                    <a:pt x="2563" y="1892"/>
                  </a:cubicBezTo>
                  <a:cubicBezTo>
                    <a:pt x="2596" y="1892"/>
                    <a:pt x="2646" y="1925"/>
                    <a:pt x="2736" y="1985"/>
                  </a:cubicBezTo>
                  <a:cubicBezTo>
                    <a:pt x="2969" y="2151"/>
                    <a:pt x="3203" y="2285"/>
                    <a:pt x="3503" y="2385"/>
                  </a:cubicBezTo>
                  <a:cubicBezTo>
                    <a:pt x="3600" y="2424"/>
                    <a:pt x="3703" y="2443"/>
                    <a:pt x="3805" y="2443"/>
                  </a:cubicBezTo>
                  <a:cubicBezTo>
                    <a:pt x="4053" y="2443"/>
                    <a:pt x="4295" y="2331"/>
                    <a:pt x="4437" y="2118"/>
                  </a:cubicBezTo>
                  <a:cubicBezTo>
                    <a:pt x="4737" y="1718"/>
                    <a:pt x="4837" y="1151"/>
                    <a:pt x="4637" y="684"/>
                  </a:cubicBezTo>
                  <a:cubicBezTo>
                    <a:pt x="4570" y="584"/>
                    <a:pt x="4504" y="484"/>
                    <a:pt x="4437" y="417"/>
                  </a:cubicBezTo>
                  <a:cubicBezTo>
                    <a:pt x="4362" y="357"/>
                    <a:pt x="4273" y="324"/>
                    <a:pt x="4187" y="324"/>
                  </a:cubicBezTo>
                  <a:cubicBezTo>
                    <a:pt x="4080" y="324"/>
                    <a:pt x="3977" y="373"/>
                    <a:pt x="3903" y="484"/>
                  </a:cubicBezTo>
                  <a:cubicBezTo>
                    <a:pt x="3803" y="617"/>
                    <a:pt x="3736" y="784"/>
                    <a:pt x="3670" y="951"/>
                  </a:cubicBezTo>
                  <a:cubicBezTo>
                    <a:pt x="3628" y="1055"/>
                    <a:pt x="3573" y="1107"/>
                    <a:pt x="3505" y="1107"/>
                  </a:cubicBezTo>
                  <a:cubicBezTo>
                    <a:pt x="3465" y="1107"/>
                    <a:pt x="3419" y="1088"/>
                    <a:pt x="3369" y="1051"/>
                  </a:cubicBezTo>
                  <a:cubicBezTo>
                    <a:pt x="3103" y="817"/>
                    <a:pt x="2902" y="584"/>
                    <a:pt x="2636" y="350"/>
                  </a:cubicBezTo>
                  <a:cubicBezTo>
                    <a:pt x="2470" y="210"/>
                    <a:pt x="2310" y="143"/>
                    <a:pt x="2163" y="143"/>
                  </a:cubicBezTo>
                  <a:cubicBezTo>
                    <a:pt x="1926" y="143"/>
                    <a:pt x="1725" y="320"/>
                    <a:pt x="1601" y="650"/>
                  </a:cubicBezTo>
                  <a:cubicBezTo>
                    <a:pt x="1535" y="951"/>
                    <a:pt x="1501" y="1284"/>
                    <a:pt x="1468" y="1584"/>
                  </a:cubicBezTo>
                  <a:cubicBezTo>
                    <a:pt x="1468" y="1651"/>
                    <a:pt x="1501" y="1718"/>
                    <a:pt x="1401" y="1718"/>
                  </a:cubicBezTo>
                  <a:cubicBezTo>
                    <a:pt x="1335" y="1718"/>
                    <a:pt x="1301" y="1684"/>
                    <a:pt x="1301" y="1651"/>
                  </a:cubicBezTo>
                  <a:cubicBezTo>
                    <a:pt x="1101" y="1317"/>
                    <a:pt x="968" y="951"/>
                    <a:pt x="868" y="584"/>
                  </a:cubicBezTo>
                  <a:cubicBezTo>
                    <a:pt x="834" y="417"/>
                    <a:pt x="768" y="250"/>
                    <a:pt x="634" y="117"/>
                  </a:cubicBezTo>
                  <a:cubicBezTo>
                    <a:pt x="568" y="38"/>
                    <a:pt x="477" y="0"/>
                    <a:pt x="386" y="0"/>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32"/>
            <p:cNvSpPr/>
            <p:nvPr/>
          </p:nvSpPr>
          <p:spPr>
            <a:xfrm rot="-432543">
              <a:off x="4937136" y="3212234"/>
              <a:ext cx="130711" cy="143900"/>
            </a:xfrm>
            <a:custGeom>
              <a:rect b="b" l="l" r="r" t="t"/>
              <a:pathLst>
                <a:path extrusionOk="0" h="4004" w="3637">
                  <a:moveTo>
                    <a:pt x="3100" y="0"/>
                  </a:moveTo>
                  <a:cubicBezTo>
                    <a:pt x="2935" y="0"/>
                    <a:pt x="2774" y="65"/>
                    <a:pt x="2636" y="175"/>
                  </a:cubicBezTo>
                  <a:cubicBezTo>
                    <a:pt x="1468" y="843"/>
                    <a:pt x="768" y="1943"/>
                    <a:pt x="134" y="3111"/>
                  </a:cubicBezTo>
                  <a:cubicBezTo>
                    <a:pt x="134" y="3178"/>
                    <a:pt x="101" y="3244"/>
                    <a:pt x="67" y="3311"/>
                  </a:cubicBezTo>
                  <a:cubicBezTo>
                    <a:pt x="1" y="3578"/>
                    <a:pt x="134" y="3845"/>
                    <a:pt x="401" y="3978"/>
                  </a:cubicBezTo>
                  <a:cubicBezTo>
                    <a:pt x="453" y="3995"/>
                    <a:pt x="504" y="4004"/>
                    <a:pt x="555" y="4004"/>
                  </a:cubicBezTo>
                  <a:cubicBezTo>
                    <a:pt x="700" y="4004"/>
                    <a:pt x="836" y="3935"/>
                    <a:pt x="935" y="3811"/>
                  </a:cubicBezTo>
                  <a:cubicBezTo>
                    <a:pt x="1068" y="3645"/>
                    <a:pt x="1168" y="3478"/>
                    <a:pt x="1268" y="3311"/>
                  </a:cubicBezTo>
                  <a:cubicBezTo>
                    <a:pt x="1769" y="2377"/>
                    <a:pt x="2436" y="1576"/>
                    <a:pt x="3236" y="876"/>
                  </a:cubicBezTo>
                  <a:cubicBezTo>
                    <a:pt x="3370" y="776"/>
                    <a:pt x="3470" y="676"/>
                    <a:pt x="3536" y="542"/>
                  </a:cubicBezTo>
                  <a:cubicBezTo>
                    <a:pt x="3637" y="276"/>
                    <a:pt x="3470" y="9"/>
                    <a:pt x="3203" y="9"/>
                  </a:cubicBezTo>
                  <a:cubicBezTo>
                    <a:pt x="3169" y="3"/>
                    <a:pt x="3134" y="0"/>
                    <a:pt x="3100" y="0"/>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32"/>
            <p:cNvSpPr/>
            <p:nvPr/>
          </p:nvSpPr>
          <p:spPr>
            <a:xfrm rot="-432543">
              <a:off x="3548426" y="4598124"/>
              <a:ext cx="125931" cy="80108"/>
            </a:xfrm>
            <a:custGeom>
              <a:rect b="b" l="l" r="r" t="t"/>
              <a:pathLst>
                <a:path extrusionOk="0" h="2229" w="3504">
                  <a:moveTo>
                    <a:pt x="608" y="0"/>
                  </a:moveTo>
                  <a:cubicBezTo>
                    <a:pt x="433" y="0"/>
                    <a:pt x="260" y="98"/>
                    <a:pt x="167" y="260"/>
                  </a:cubicBezTo>
                  <a:cubicBezTo>
                    <a:pt x="1" y="494"/>
                    <a:pt x="67" y="760"/>
                    <a:pt x="267" y="927"/>
                  </a:cubicBezTo>
                  <a:cubicBezTo>
                    <a:pt x="334" y="1027"/>
                    <a:pt x="434" y="1094"/>
                    <a:pt x="501" y="1161"/>
                  </a:cubicBezTo>
                  <a:cubicBezTo>
                    <a:pt x="1201" y="1528"/>
                    <a:pt x="1902" y="1861"/>
                    <a:pt x="2636" y="2128"/>
                  </a:cubicBezTo>
                  <a:cubicBezTo>
                    <a:pt x="2769" y="2161"/>
                    <a:pt x="2903" y="2195"/>
                    <a:pt x="3036" y="2228"/>
                  </a:cubicBezTo>
                  <a:cubicBezTo>
                    <a:pt x="3270" y="2195"/>
                    <a:pt x="3470" y="1995"/>
                    <a:pt x="3503" y="1761"/>
                  </a:cubicBezTo>
                  <a:cubicBezTo>
                    <a:pt x="3470" y="1628"/>
                    <a:pt x="3436" y="1528"/>
                    <a:pt x="3336" y="1461"/>
                  </a:cubicBezTo>
                  <a:cubicBezTo>
                    <a:pt x="3103" y="1227"/>
                    <a:pt x="2836" y="1027"/>
                    <a:pt x="2502" y="894"/>
                  </a:cubicBezTo>
                  <a:cubicBezTo>
                    <a:pt x="2002" y="560"/>
                    <a:pt x="1435" y="293"/>
                    <a:pt x="834" y="60"/>
                  </a:cubicBezTo>
                  <a:cubicBezTo>
                    <a:pt x="763" y="19"/>
                    <a:pt x="685" y="0"/>
                    <a:pt x="608" y="0"/>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32"/>
            <p:cNvSpPr/>
            <p:nvPr/>
          </p:nvSpPr>
          <p:spPr>
            <a:xfrm rot="-432543">
              <a:off x="3364276" y="4251542"/>
              <a:ext cx="118707" cy="78275"/>
            </a:xfrm>
            <a:custGeom>
              <a:rect b="b" l="l" r="r" t="t"/>
              <a:pathLst>
                <a:path extrusionOk="0" h="2178" w="3303">
                  <a:moveTo>
                    <a:pt x="717" y="1"/>
                  </a:moveTo>
                  <a:cubicBezTo>
                    <a:pt x="678" y="1"/>
                    <a:pt x="639" y="3"/>
                    <a:pt x="601" y="9"/>
                  </a:cubicBezTo>
                  <a:lnTo>
                    <a:pt x="434" y="9"/>
                  </a:lnTo>
                  <a:cubicBezTo>
                    <a:pt x="267" y="42"/>
                    <a:pt x="100" y="142"/>
                    <a:pt x="67" y="343"/>
                  </a:cubicBezTo>
                  <a:cubicBezTo>
                    <a:pt x="0" y="476"/>
                    <a:pt x="67" y="643"/>
                    <a:pt x="200" y="743"/>
                  </a:cubicBezTo>
                  <a:cubicBezTo>
                    <a:pt x="267" y="843"/>
                    <a:pt x="367" y="943"/>
                    <a:pt x="500" y="1010"/>
                  </a:cubicBezTo>
                  <a:cubicBezTo>
                    <a:pt x="1134" y="1410"/>
                    <a:pt x="1801" y="1777"/>
                    <a:pt x="2469" y="2077"/>
                  </a:cubicBezTo>
                  <a:cubicBezTo>
                    <a:pt x="2602" y="2144"/>
                    <a:pt x="2735" y="2177"/>
                    <a:pt x="2869" y="2177"/>
                  </a:cubicBezTo>
                  <a:cubicBezTo>
                    <a:pt x="3036" y="2177"/>
                    <a:pt x="3169" y="2110"/>
                    <a:pt x="3236" y="1944"/>
                  </a:cubicBezTo>
                  <a:cubicBezTo>
                    <a:pt x="3302" y="1844"/>
                    <a:pt x="3302" y="1677"/>
                    <a:pt x="3202" y="1577"/>
                  </a:cubicBezTo>
                  <a:cubicBezTo>
                    <a:pt x="3102" y="1410"/>
                    <a:pt x="2936" y="1277"/>
                    <a:pt x="2802" y="1143"/>
                  </a:cubicBezTo>
                  <a:cubicBezTo>
                    <a:pt x="2302" y="810"/>
                    <a:pt x="1801" y="509"/>
                    <a:pt x="1268" y="209"/>
                  </a:cubicBezTo>
                  <a:cubicBezTo>
                    <a:pt x="1101" y="70"/>
                    <a:pt x="911" y="1"/>
                    <a:pt x="717" y="1"/>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32"/>
            <p:cNvSpPr/>
            <p:nvPr/>
          </p:nvSpPr>
          <p:spPr>
            <a:xfrm rot="-432543">
              <a:off x="5012792" y="3277941"/>
              <a:ext cx="83954" cy="84421"/>
            </a:xfrm>
            <a:custGeom>
              <a:rect b="b" l="l" r="r" t="t"/>
              <a:pathLst>
                <a:path extrusionOk="0" h="2349" w="2336">
                  <a:moveTo>
                    <a:pt x="1878" y="1"/>
                  </a:moveTo>
                  <a:cubicBezTo>
                    <a:pt x="1853" y="1"/>
                    <a:pt x="1828" y="3"/>
                    <a:pt x="1802" y="7"/>
                  </a:cubicBezTo>
                  <a:cubicBezTo>
                    <a:pt x="1568" y="7"/>
                    <a:pt x="1368" y="107"/>
                    <a:pt x="1202" y="241"/>
                  </a:cubicBezTo>
                  <a:cubicBezTo>
                    <a:pt x="768" y="574"/>
                    <a:pt x="401" y="974"/>
                    <a:pt x="134" y="1441"/>
                  </a:cubicBezTo>
                  <a:cubicBezTo>
                    <a:pt x="67" y="1575"/>
                    <a:pt x="34" y="1708"/>
                    <a:pt x="34" y="1842"/>
                  </a:cubicBezTo>
                  <a:cubicBezTo>
                    <a:pt x="1" y="2075"/>
                    <a:pt x="201" y="2309"/>
                    <a:pt x="468" y="2342"/>
                  </a:cubicBezTo>
                  <a:cubicBezTo>
                    <a:pt x="490" y="2346"/>
                    <a:pt x="512" y="2349"/>
                    <a:pt x="535" y="2349"/>
                  </a:cubicBezTo>
                  <a:cubicBezTo>
                    <a:pt x="685" y="2349"/>
                    <a:pt x="848" y="2258"/>
                    <a:pt x="935" y="2142"/>
                  </a:cubicBezTo>
                  <a:cubicBezTo>
                    <a:pt x="1368" y="1675"/>
                    <a:pt x="1769" y="1175"/>
                    <a:pt x="2202" y="674"/>
                  </a:cubicBezTo>
                  <a:cubicBezTo>
                    <a:pt x="2302" y="574"/>
                    <a:pt x="2336" y="374"/>
                    <a:pt x="2236" y="241"/>
                  </a:cubicBezTo>
                  <a:cubicBezTo>
                    <a:pt x="2178" y="95"/>
                    <a:pt x="2044" y="1"/>
                    <a:pt x="1878" y="1"/>
                  </a:cubicBezTo>
                  <a:close/>
                </a:path>
              </a:pathLst>
            </a:custGeom>
            <a:solidFill>
              <a:srgbClr val="1C1A1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32"/>
            <p:cNvSpPr/>
            <p:nvPr/>
          </p:nvSpPr>
          <p:spPr>
            <a:xfrm rot="-432543">
              <a:off x="5362984" y="3474392"/>
              <a:ext cx="181061" cy="235796"/>
            </a:xfrm>
            <a:custGeom>
              <a:rect b="b" l="l" r="r" t="t"/>
              <a:pathLst>
                <a:path extrusionOk="0" h="6561" w="5038">
                  <a:moveTo>
                    <a:pt x="3136" y="1347"/>
                  </a:moveTo>
                  <a:cubicBezTo>
                    <a:pt x="3237" y="1381"/>
                    <a:pt x="3303" y="1447"/>
                    <a:pt x="3303" y="1514"/>
                  </a:cubicBezTo>
                  <a:cubicBezTo>
                    <a:pt x="3337" y="1614"/>
                    <a:pt x="3337" y="1681"/>
                    <a:pt x="3337" y="1814"/>
                  </a:cubicBezTo>
                  <a:cubicBezTo>
                    <a:pt x="3303" y="2014"/>
                    <a:pt x="3237" y="2281"/>
                    <a:pt x="3170" y="2481"/>
                  </a:cubicBezTo>
                  <a:cubicBezTo>
                    <a:pt x="3136" y="2548"/>
                    <a:pt x="3103" y="2581"/>
                    <a:pt x="3036" y="2615"/>
                  </a:cubicBezTo>
                  <a:cubicBezTo>
                    <a:pt x="2936" y="2615"/>
                    <a:pt x="2870" y="2548"/>
                    <a:pt x="2836" y="2481"/>
                  </a:cubicBezTo>
                  <a:cubicBezTo>
                    <a:pt x="2669" y="2148"/>
                    <a:pt x="2736" y="1714"/>
                    <a:pt x="2970" y="1414"/>
                  </a:cubicBezTo>
                  <a:cubicBezTo>
                    <a:pt x="3003" y="1381"/>
                    <a:pt x="3070" y="1347"/>
                    <a:pt x="3136" y="1347"/>
                  </a:cubicBezTo>
                  <a:close/>
                  <a:moveTo>
                    <a:pt x="4276" y="0"/>
                  </a:moveTo>
                  <a:cubicBezTo>
                    <a:pt x="3887" y="0"/>
                    <a:pt x="3512" y="38"/>
                    <a:pt x="3136" y="113"/>
                  </a:cubicBezTo>
                  <a:cubicBezTo>
                    <a:pt x="2102" y="447"/>
                    <a:pt x="1102" y="914"/>
                    <a:pt x="234" y="1547"/>
                  </a:cubicBezTo>
                  <a:cubicBezTo>
                    <a:pt x="68" y="1614"/>
                    <a:pt x="1" y="1814"/>
                    <a:pt x="101" y="1948"/>
                  </a:cubicBezTo>
                  <a:cubicBezTo>
                    <a:pt x="134" y="2048"/>
                    <a:pt x="168" y="2114"/>
                    <a:pt x="201" y="2215"/>
                  </a:cubicBezTo>
                  <a:cubicBezTo>
                    <a:pt x="835" y="3249"/>
                    <a:pt x="1302" y="4383"/>
                    <a:pt x="1869" y="5450"/>
                  </a:cubicBezTo>
                  <a:lnTo>
                    <a:pt x="2269" y="6184"/>
                  </a:lnTo>
                  <a:cubicBezTo>
                    <a:pt x="2303" y="6284"/>
                    <a:pt x="2403" y="6384"/>
                    <a:pt x="2536" y="6451"/>
                  </a:cubicBezTo>
                  <a:cubicBezTo>
                    <a:pt x="2673" y="6528"/>
                    <a:pt x="2842" y="6561"/>
                    <a:pt x="3023" y="6561"/>
                  </a:cubicBezTo>
                  <a:cubicBezTo>
                    <a:pt x="3547" y="6561"/>
                    <a:pt x="4164" y="6282"/>
                    <a:pt x="4337" y="5984"/>
                  </a:cubicBezTo>
                  <a:cubicBezTo>
                    <a:pt x="4404" y="5817"/>
                    <a:pt x="4437" y="5650"/>
                    <a:pt x="4437" y="5484"/>
                  </a:cubicBezTo>
                  <a:lnTo>
                    <a:pt x="4437" y="4149"/>
                  </a:lnTo>
                  <a:cubicBezTo>
                    <a:pt x="4404" y="3415"/>
                    <a:pt x="4437" y="2648"/>
                    <a:pt x="4571" y="1948"/>
                  </a:cubicBezTo>
                  <a:cubicBezTo>
                    <a:pt x="4704" y="1447"/>
                    <a:pt x="4804" y="947"/>
                    <a:pt x="4938" y="447"/>
                  </a:cubicBezTo>
                  <a:cubicBezTo>
                    <a:pt x="5038" y="246"/>
                    <a:pt x="4871" y="13"/>
                    <a:pt x="4671" y="13"/>
                  </a:cubicBezTo>
                  <a:cubicBezTo>
                    <a:pt x="4537" y="5"/>
                    <a:pt x="4406" y="0"/>
                    <a:pt x="4276" y="0"/>
                  </a:cubicBezTo>
                  <a:close/>
                </a:path>
              </a:pathLst>
            </a:custGeom>
            <a:solidFill>
              <a:srgbClr val="F2D1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32"/>
            <p:cNvSpPr/>
            <p:nvPr/>
          </p:nvSpPr>
          <p:spPr>
            <a:xfrm rot="-432543">
              <a:off x="5367124" y="3519730"/>
              <a:ext cx="158276" cy="192526"/>
            </a:xfrm>
            <a:custGeom>
              <a:rect b="b" l="l" r="r" t="t"/>
              <a:pathLst>
                <a:path extrusionOk="0" h="5357" w="4404">
                  <a:moveTo>
                    <a:pt x="830" y="1"/>
                  </a:moveTo>
                  <a:cubicBezTo>
                    <a:pt x="668" y="1"/>
                    <a:pt x="490" y="100"/>
                    <a:pt x="200" y="283"/>
                  </a:cubicBezTo>
                  <a:cubicBezTo>
                    <a:pt x="167" y="316"/>
                    <a:pt x="134" y="350"/>
                    <a:pt x="100" y="383"/>
                  </a:cubicBezTo>
                  <a:cubicBezTo>
                    <a:pt x="0" y="450"/>
                    <a:pt x="0" y="583"/>
                    <a:pt x="34" y="683"/>
                  </a:cubicBezTo>
                  <a:cubicBezTo>
                    <a:pt x="67" y="783"/>
                    <a:pt x="100" y="883"/>
                    <a:pt x="167" y="984"/>
                  </a:cubicBezTo>
                  <a:cubicBezTo>
                    <a:pt x="667" y="1817"/>
                    <a:pt x="1034" y="2685"/>
                    <a:pt x="1501" y="3519"/>
                  </a:cubicBezTo>
                  <a:cubicBezTo>
                    <a:pt x="1735" y="3986"/>
                    <a:pt x="1968" y="4453"/>
                    <a:pt x="2202" y="4920"/>
                  </a:cubicBezTo>
                  <a:cubicBezTo>
                    <a:pt x="2356" y="5167"/>
                    <a:pt x="2626" y="5357"/>
                    <a:pt x="2956" y="5357"/>
                  </a:cubicBezTo>
                  <a:cubicBezTo>
                    <a:pt x="2982" y="5357"/>
                    <a:pt x="3009" y="5356"/>
                    <a:pt x="3036" y="5353"/>
                  </a:cubicBezTo>
                  <a:cubicBezTo>
                    <a:pt x="3336" y="5320"/>
                    <a:pt x="3636" y="5220"/>
                    <a:pt x="3903" y="5120"/>
                  </a:cubicBezTo>
                  <a:cubicBezTo>
                    <a:pt x="4070" y="5020"/>
                    <a:pt x="4203" y="4886"/>
                    <a:pt x="4303" y="4753"/>
                  </a:cubicBezTo>
                  <a:cubicBezTo>
                    <a:pt x="4403" y="4586"/>
                    <a:pt x="4403" y="4419"/>
                    <a:pt x="4237" y="4353"/>
                  </a:cubicBezTo>
                  <a:cubicBezTo>
                    <a:pt x="3803" y="4119"/>
                    <a:pt x="3503" y="3752"/>
                    <a:pt x="3303" y="3319"/>
                  </a:cubicBezTo>
                  <a:cubicBezTo>
                    <a:pt x="3236" y="3218"/>
                    <a:pt x="3169" y="3085"/>
                    <a:pt x="3136" y="2985"/>
                  </a:cubicBezTo>
                  <a:cubicBezTo>
                    <a:pt x="2902" y="2551"/>
                    <a:pt x="2702" y="2151"/>
                    <a:pt x="2469" y="1717"/>
                  </a:cubicBezTo>
                  <a:cubicBezTo>
                    <a:pt x="2202" y="1250"/>
                    <a:pt x="1902" y="817"/>
                    <a:pt x="1501" y="450"/>
                  </a:cubicBezTo>
                  <a:cubicBezTo>
                    <a:pt x="1193" y="142"/>
                    <a:pt x="1023" y="1"/>
                    <a:pt x="830" y="1"/>
                  </a:cubicBezTo>
                  <a:close/>
                </a:path>
              </a:pathLst>
            </a:custGeom>
            <a:solidFill>
              <a:srgbClr val="D69B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32"/>
            <p:cNvSpPr/>
            <p:nvPr/>
          </p:nvSpPr>
          <p:spPr>
            <a:xfrm rot="-432543">
              <a:off x="5322361" y="3251897"/>
              <a:ext cx="115221" cy="101169"/>
            </a:xfrm>
            <a:custGeom>
              <a:rect b="b" l="l" r="r" t="t"/>
              <a:pathLst>
                <a:path extrusionOk="0" h="2815" w="3206">
                  <a:moveTo>
                    <a:pt x="1389" y="0"/>
                  </a:moveTo>
                  <a:cubicBezTo>
                    <a:pt x="1253" y="0"/>
                    <a:pt x="1136" y="69"/>
                    <a:pt x="1037" y="193"/>
                  </a:cubicBezTo>
                  <a:cubicBezTo>
                    <a:pt x="1" y="1134"/>
                    <a:pt x="708" y="2815"/>
                    <a:pt x="2046" y="2815"/>
                  </a:cubicBezTo>
                  <a:cubicBezTo>
                    <a:pt x="2130" y="2815"/>
                    <a:pt x="2216" y="2808"/>
                    <a:pt x="2304" y="2794"/>
                  </a:cubicBezTo>
                  <a:cubicBezTo>
                    <a:pt x="2538" y="2794"/>
                    <a:pt x="2771" y="2694"/>
                    <a:pt x="2972" y="2561"/>
                  </a:cubicBezTo>
                  <a:cubicBezTo>
                    <a:pt x="3138" y="2461"/>
                    <a:pt x="3205" y="2261"/>
                    <a:pt x="3172" y="2094"/>
                  </a:cubicBezTo>
                  <a:cubicBezTo>
                    <a:pt x="3138" y="1894"/>
                    <a:pt x="2972" y="1760"/>
                    <a:pt x="2771" y="1727"/>
                  </a:cubicBezTo>
                  <a:lnTo>
                    <a:pt x="2138" y="1727"/>
                  </a:lnTo>
                  <a:cubicBezTo>
                    <a:pt x="1671" y="1727"/>
                    <a:pt x="1471" y="1493"/>
                    <a:pt x="1604" y="1060"/>
                  </a:cubicBezTo>
                  <a:cubicBezTo>
                    <a:pt x="1637" y="860"/>
                    <a:pt x="1737" y="693"/>
                    <a:pt x="1804" y="493"/>
                  </a:cubicBezTo>
                  <a:cubicBezTo>
                    <a:pt x="1837" y="293"/>
                    <a:pt x="1737" y="59"/>
                    <a:pt x="1537" y="26"/>
                  </a:cubicBezTo>
                  <a:cubicBezTo>
                    <a:pt x="1486" y="9"/>
                    <a:pt x="1436" y="0"/>
                    <a:pt x="1389" y="0"/>
                  </a:cubicBezTo>
                  <a:close/>
                </a:path>
              </a:pathLst>
            </a:custGeom>
            <a:solidFill>
              <a:srgbClr val="181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32"/>
            <p:cNvSpPr/>
            <p:nvPr/>
          </p:nvSpPr>
          <p:spPr>
            <a:xfrm rot="-432543">
              <a:off x="5446949" y="3512167"/>
              <a:ext cx="39605" cy="63684"/>
            </a:xfrm>
            <a:custGeom>
              <a:rect b="b" l="l" r="r" t="t"/>
              <a:pathLst>
                <a:path extrusionOk="0" h="1772" w="1102">
                  <a:moveTo>
                    <a:pt x="630" y="1"/>
                  </a:moveTo>
                  <a:cubicBezTo>
                    <a:pt x="422" y="1"/>
                    <a:pt x="227" y="130"/>
                    <a:pt x="167" y="339"/>
                  </a:cubicBezTo>
                  <a:cubicBezTo>
                    <a:pt x="67" y="539"/>
                    <a:pt x="34" y="773"/>
                    <a:pt x="34" y="1006"/>
                  </a:cubicBezTo>
                  <a:cubicBezTo>
                    <a:pt x="1" y="1240"/>
                    <a:pt x="67" y="1473"/>
                    <a:pt x="234" y="1640"/>
                  </a:cubicBezTo>
                  <a:cubicBezTo>
                    <a:pt x="323" y="1729"/>
                    <a:pt x="431" y="1772"/>
                    <a:pt x="536" y="1772"/>
                  </a:cubicBezTo>
                  <a:cubicBezTo>
                    <a:pt x="667" y="1772"/>
                    <a:pt x="794" y="1704"/>
                    <a:pt x="868" y="1574"/>
                  </a:cubicBezTo>
                  <a:cubicBezTo>
                    <a:pt x="1001" y="1207"/>
                    <a:pt x="1101" y="840"/>
                    <a:pt x="1101" y="473"/>
                  </a:cubicBezTo>
                  <a:cubicBezTo>
                    <a:pt x="1101" y="239"/>
                    <a:pt x="935" y="39"/>
                    <a:pt x="701" y="6"/>
                  </a:cubicBezTo>
                  <a:cubicBezTo>
                    <a:pt x="677" y="2"/>
                    <a:pt x="654" y="1"/>
                    <a:pt x="630" y="1"/>
                  </a:cubicBezTo>
                  <a:close/>
                </a:path>
              </a:pathLst>
            </a:custGeom>
            <a:solidFill>
              <a:srgbClr val="181F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32"/>
            <p:cNvSpPr/>
            <p:nvPr/>
          </p:nvSpPr>
          <p:spPr>
            <a:xfrm>
              <a:off x="3865575" y="3524784"/>
              <a:ext cx="1002125" cy="596900"/>
            </a:xfrm>
            <a:custGeom>
              <a:rect b="b" l="l" r="r" t="t"/>
              <a:pathLst>
                <a:path extrusionOk="0" h="23876" w="40085">
                  <a:moveTo>
                    <a:pt x="0" y="970"/>
                  </a:moveTo>
                  <a:cubicBezTo>
                    <a:pt x="14600" y="-3897"/>
                    <a:pt x="31549" y="11071"/>
                    <a:pt x="40085" y="23876"/>
                  </a:cubicBezTo>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2"/>
            <p:cNvSpPr/>
            <p:nvPr/>
          </p:nvSpPr>
          <p:spPr>
            <a:xfrm rot="-620901">
              <a:off x="3837864" y="3724245"/>
              <a:ext cx="885348" cy="527344"/>
            </a:xfrm>
            <a:custGeom>
              <a:rect b="b" l="l" r="r" t="t"/>
              <a:pathLst>
                <a:path extrusionOk="0" h="23876" w="40085">
                  <a:moveTo>
                    <a:pt x="0" y="970"/>
                  </a:moveTo>
                  <a:cubicBezTo>
                    <a:pt x="14600" y="-3897"/>
                    <a:pt x="31549" y="11071"/>
                    <a:pt x="40085" y="23876"/>
                  </a:cubicBezTo>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2"/>
            <p:cNvSpPr/>
            <p:nvPr/>
          </p:nvSpPr>
          <p:spPr>
            <a:xfrm rot="-1166654">
              <a:off x="4087670" y="4085823"/>
              <a:ext cx="530731" cy="278081"/>
            </a:xfrm>
            <a:custGeom>
              <a:rect b="b" l="l" r="r" t="t"/>
              <a:pathLst>
                <a:path extrusionOk="0" h="23876" w="40085">
                  <a:moveTo>
                    <a:pt x="0" y="970"/>
                  </a:moveTo>
                  <a:cubicBezTo>
                    <a:pt x="14600" y="-3897"/>
                    <a:pt x="31549" y="11071"/>
                    <a:pt x="40085" y="23876"/>
                  </a:cubicBezTo>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3" name="Google Shape;2443;p32"/>
          <p:cNvSpPr/>
          <p:nvPr/>
        </p:nvSpPr>
        <p:spPr>
          <a:xfrm>
            <a:off x="6003929"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32"/>
          <p:cNvSpPr/>
          <p:nvPr/>
        </p:nvSpPr>
        <p:spPr>
          <a:xfrm>
            <a:off x="3145661" y="4843706"/>
            <a:ext cx="1603952" cy="348870"/>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32"/>
          <p:cNvSpPr/>
          <p:nvPr/>
        </p:nvSpPr>
        <p:spPr>
          <a:xfrm>
            <a:off x="4669614" y="4886410"/>
            <a:ext cx="1407648" cy="306163"/>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32"/>
          <p:cNvSpPr/>
          <p:nvPr/>
        </p:nvSpPr>
        <p:spPr>
          <a:xfrm>
            <a:off x="2368255" y="4960727"/>
            <a:ext cx="1065936" cy="231849"/>
          </a:xfrm>
          <a:custGeom>
            <a:rect b="b" l="l" r="r" t="t"/>
            <a:pathLst>
              <a:path extrusionOk="0" h="1337" w="6147">
                <a:moveTo>
                  <a:pt x="2842" y="1"/>
                </a:moveTo>
                <a:lnTo>
                  <a:pt x="2259" y="924"/>
                </a:lnTo>
                <a:lnTo>
                  <a:pt x="1676" y="171"/>
                </a:lnTo>
                <a:lnTo>
                  <a:pt x="1191" y="972"/>
                </a:lnTo>
                <a:lnTo>
                  <a:pt x="535" y="365"/>
                </a:lnTo>
                <a:lnTo>
                  <a:pt x="0" y="1337"/>
                </a:lnTo>
                <a:lnTo>
                  <a:pt x="6146" y="1337"/>
                </a:lnTo>
                <a:lnTo>
                  <a:pt x="5587" y="268"/>
                </a:lnTo>
                <a:lnTo>
                  <a:pt x="4956" y="948"/>
                </a:lnTo>
                <a:cubicBezTo>
                  <a:pt x="4954" y="953"/>
                  <a:pt x="4951" y="956"/>
                  <a:pt x="4946" y="956"/>
                </a:cubicBezTo>
                <a:cubicBezTo>
                  <a:pt x="4857" y="956"/>
                  <a:pt x="4227" y="195"/>
                  <a:pt x="4227" y="195"/>
                </a:cubicBezTo>
                <a:lnTo>
                  <a:pt x="3620" y="900"/>
                </a:lnTo>
                <a:lnTo>
                  <a:pt x="284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0" name="Shape 2450"/>
        <p:cNvGrpSpPr/>
        <p:nvPr/>
      </p:nvGrpSpPr>
      <p:grpSpPr>
        <a:xfrm>
          <a:off x="0" y="0"/>
          <a:ext cx="0" cy="0"/>
          <a:chOff x="0" y="0"/>
          <a:chExt cx="0" cy="0"/>
        </a:xfrm>
      </p:grpSpPr>
      <p:grpSp>
        <p:nvGrpSpPr>
          <p:cNvPr id="2451" name="Google Shape;2451;gfbed620c1f_0_0"/>
          <p:cNvGrpSpPr/>
          <p:nvPr/>
        </p:nvGrpSpPr>
        <p:grpSpPr>
          <a:xfrm>
            <a:off x="4764842" y="1287446"/>
            <a:ext cx="3268893" cy="2568628"/>
            <a:chOff x="4147875" y="986011"/>
            <a:chExt cx="3842140" cy="3019074"/>
          </a:xfrm>
        </p:grpSpPr>
        <p:sp>
          <p:nvSpPr>
            <p:cNvPr id="2452" name="Google Shape;2452;gfbed620c1f_0_0"/>
            <p:cNvSpPr/>
            <p:nvPr/>
          </p:nvSpPr>
          <p:spPr>
            <a:xfrm>
              <a:off x="5591742" y="3553821"/>
              <a:ext cx="954407" cy="419279"/>
            </a:xfrm>
            <a:custGeom>
              <a:rect b="b" l="l" r="r" t="t"/>
              <a:pathLst>
                <a:path extrusionOk="0" h="9884" w="20326">
                  <a:moveTo>
                    <a:pt x="2967" y="0"/>
                  </a:moveTo>
                  <a:lnTo>
                    <a:pt x="0" y="9884"/>
                  </a:lnTo>
                  <a:lnTo>
                    <a:pt x="20325" y="9884"/>
                  </a:lnTo>
                  <a:lnTo>
                    <a:pt x="1735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gfbed620c1f_0_0"/>
            <p:cNvSpPr/>
            <p:nvPr/>
          </p:nvSpPr>
          <p:spPr>
            <a:xfrm>
              <a:off x="5619445" y="3553821"/>
              <a:ext cx="849745" cy="335160"/>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gfbed620c1f_0_0"/>
            <p:cNvSpPr/>
            <p:nvPr/>
          </p:nvSpPr>
          <p:spPr>
            <a:xfrm>
              <a:off x="5520135" y="3939716"/>
              <a:ext cx="1097573" cy="65369"/>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gfbed620c1f_0_0"/>
            <p:cNvSpPr/>
            <p:nvPr/>
          </p:nvSpPr>
          <p:spPr>
            <a:xfrm>
              <a:off x="4147875" y="1157727"/>
              <a:ext cx="3842140" cy="2479534"/>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gfbed620c1f_0_0"/>
            <p:cNvSpPr/>
            <p:nvPr/>
          </p:nvSpPr>
          <p:spPr>
            <a:xfrm>
              <a:off x="4147875" y="986011"/>
              <a:ext cx="3842140" cy="2359231"/>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gfbed620c1f_0_0"/>
            <p:cNvSpPr/>
            <p:nvPr/>
          </p:nvSpPr>
          <p:spPr>
            <a:xfrm>
              <a:off x="4351050" y="1150770"/>
              <a:ext cx="3435791" cy="1934437"/>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gfbed620c1f_0_0"/>
            <p:cNvSpPr/>
            <p:nvPr/>
          </p:nvSpPr>
          <p:spPr>
            <a:xfrm>
              <a:off x="6008800" y="3421088"/>
              <a:ext cx="120300" cy="120300"/>
            </a:xfrm>
            <a:prstGeom prst="ellipse">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59" name="Google Shape;2459;gfbed620c1f_0_0"/>
          <p:cNvSpPr/>
          <p:nvPr/>
        </p:nvSpPr>
        <p:spPr>
          <a:xfrm>
            <a:off x="4685225" y="1355300"/>
            <a:ext cx="3212100" cy="2266200"/>
          </a:xfrm>
          <a:prstGeom prst="roundRect">
            <a:avLst>
              <a:gd fmla="val 3044"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gfbed620c1f_0_0"/>
          <p:cNvSpPr txBox="1"/>
          <p:nvPr/>
        </p:nvSpPr>
        <p:spPr>
          <a:xfrm>
            <a:off x="642100" y="1479963"/>
            <a:ext cx="4013100" cy="909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7200">
                <a:solidFill>
                  <a:srgbClr val="000000"/>
                </a:solidFill>
                <a:latin typeface="Vibur"/>
                <a:ea typeface="Vibur"/>
                <a:cs typeface="Vibur"/>
                <a:sym typeface="Vibur"/>
              </a:rPr>
              <a:t>Thanks!</a:t>
            </a:r>
            <a:endParaRPr sz="7200">
              <a:solidFill>
                <a:srgbClr val="000000"/>
              </a:solidFill>
              <a:latin typeface="Vibur"/>
              <a:ea typeface="Vibur"/>
              <a:cs typeface="Vibur"/>
              <a:sym typeface="Vibur"/>
            </a:endParaRPr>
          </a:p>
        </p:txBody>
      </p:sp>
      <p:sp>
        <p:nvSpPr>
          <p:cNvPr id="2461" name="Google Shape;2461;gfbed620c1f_0_0"/>
          <p:cNvSpPr txBox="1"/>
          <p:nvPr/>
        </p:nvSpPr>
        <p:spPr>
          <a:xfrm>
            <a:off x="996100" y="2946163"/>
            <a:ext cx="3305100" cy="90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latin typeface="Comfortaa"/>
                <a:ea typeface="Comfortaa"/>
                <a:cs typeface="Comfortaa"/>
                <a:sym typeface="Comfortaa"/>
              </a:rPr>
              <a:t>Do you have any questions?</a:t>
            </a:r>
            <a:endParaRPr>
              <a:solidFill>
                <a:srgbClr val="000000"/>
              </a:solidFill>
              <a:latin typeface="Comfortaa"/>
              <a:ea typeface="Comfortaa"/>
              <a:cs typeface="Comfortaa"/>
              <a:sym typeface="Comfortaa"/>
            </a:endParaRPr>
          </a:p>
        </p:txBody>
      </p:sp>
      <p:sp>
        <p:nvSpPr>
          <p:cNvPr id="2462" name="Google Shape;2462;gfbed620c1f_0_0"/>
          <p:cNvSpPr/>
          <p:nvPr/>
        </p:nvSpPr>
        <p:spPr>
          <a:xfrm>
            <a:off x="1924387" y="2511840"/>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F6DC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63" name="Google Shape;2463;gfbed620c1f_0_0"/>
          <p:cNvGrpSpPr/>
          <p:nvPr/>
        </p:nvGrpSpPr>
        <p:grpSpPr>
          <a:xfrm>
            <a:off x="2444928" y="2511776"/>
            <a:ext cx="407432" cy="407391"/>
            <a:chOff x="812101" y="2571761"/>
            <a:chExt cx="417066" cy="417024"/>
          </a:xfrm>
        </p:grpSpPr>
        <p:sp>
          <p:nvSpPr>
            <p:cNvPr id="2464" name="Google Shape;2464;gfbed620c1f_0_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gfbed620c1f_0_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gfbed620c1f_0_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gfbed620c1f_0_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D9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68" name="Google Shape;2468;gfbed620c1f_0_0"/>
          <p:cNvGrpSpPr/>
          <p:nvPr/>
        </p:nvGrpSpPr>
        <p:grpSpPr>
          <a:xfrm>
            <a:off x="2965521" y="2511776"/>
            <a:ext cx="407391" cy="407391"/>
            <a:chOff x="1323129" y="2571761"/>
            <a:chExt cx="417024" cy="417024"/>
          </a:xfrm>
        </p:grpSpPr>
        <p:sp>
          <p:nvSpPr>
            <p:cNvPr id="2469" name="Google Shape;2469;gfbed620c1f_0_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gfbed620c1f_0_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gfbed620c1f_0_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gfbed620c1f_0_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CDBB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473" name="Google Shape;2473;gfbed620c1f_0_0"/>
          <p:cNvPicPr preferRelativeResize="0"/>
          <p:nvPr/>
        </p:nvPicPr>
        <p:blipFill>
          <a:blip r:embed="rId3">
            <a:alphaModFix/>
          </a:blip>
          <a:stretch>
            <a:fillRect/>
          </a:stretch>
        </p:blipFill>
        <p:spPr>
          <a:xfrm>
            <a:off x="4838987" y="1479975"/>
            <a:ext cx="3058325" cy="1731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4" name="Shape 1664"/>
        <p:cNvGrpSpPr/>
        <p:nvPr/>
      </p:nvGrpSpPr>
      <p:grpSpPr>
        <a:xfrm>
          <a:off x="0" y="0"/>
          <a:ext cx="0" cy="0"/>
          <a:chOff x="0" y="0"/>
          <a:chExt cx="0" cy="0"/>
        </a:xfrm>
      </p:grpSpPr>
      <p:sp>
        <p:nvSpPr>
          <p:cNvPr id="1665" name="Google Shape;1665;p7"/>
          <p:cNvSpPr txBox="1"/>
          <p:nvPr>
            <p:ph type="title"/>
          </p:nvPr>
        </p:nvSpPr>
        <p:spPr>
          <a:xfrm>
            <a:off x="3278250" y="2532650"/>
            <a:ext cx="2587500" cy="62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4200"/>
              <a:buNone/>
            </a:pPr>
            <a:r>
              <a:rPr lang="en"/>
              <a:t>Introduction</a:t>
            </a:r>
            <a:endParaRPr/>
          </a:p>
        </p:txBody>
      </p:sp>
      <p:sp>
        <p:nvSpPr>
          <p:cNvPr id="1666" name="Google Shape;1666;p7"/>
          <p:cNvSpPr txBox="1"/>
          <p:nvPr>
            <p:ph idx="2" type="title"/>
          </p:nvPr>
        </p:nvSpPr>
        <p:spPr>
          <a:xfrm>
            <a:off x="3507450" y="1220213"/>
            <a:ext cx="2129100" cy="1379700"/>
          </a:xfrm>
          <a:prstGeom prst="rect">
            <a:avLst/>
          </a:prstGeom>
          <a:noFill/>
          <a:ln>
            <a:noFill/>
          </a:ln>
        </p:spPr>
        <p:txBody>
          <a:bodyPr anchorCtr="0" anchor="t" bIns="91425" lIns="91425" spcFirstLastPara="1" rIns="0" wrap="square" tIns="91425">
            <a:noAutofit/>
          </a:bodyPr>
          <a:lstStyle/>
          <a:p>
            <a:pPr indent="0" lvl="0" marL="0" rtl="0" algn="ctr">
              <a:lnSpc>
                <a:spcPct val="100000"/>
              </a:lnSpc>
              <a:spcBef>
                <a:spcPts val="0"/>
              </a:spcBef>
              <a:spcAft>
                <a:spcPts val="0"/>
              </a:spcAft>
              <a:buSzPts val="12000"/>
              <a:buNone/>
            </a:pPr>
            <a:r>
              <a:rPr lang="en"/>
              <a:t>01</a:t>
            </a:r>
            <a:endParaRPr/>
          </a:p>
        </p:txBody>
      </p:sp>
      <p:sp>
        <p:nvSpPr>
          <p:cNvPr id="1667" name="Google Shape;1667;p7"/>
          <p:cNvSpPr txBox="1"/>
          <p:nvPr>
            <p:ph idx="1" type="subTitle"/>
          </p:nvPr>
        </p:nvSpPr>
        <p:spPr>
          <a:xfrm>
            <a:off x="3192450" y="3213963"/>
            <a:ext cx="2759100" cy="50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lang="en"/>
              <a:t>Gi</a:t>
            </a:r>
            <a:r>
              <a:rPr lang="en"/>
              <a:t>ới thiệu đề tài nhóm</a:t>
            </a:r>
            <a:endParaRPr/>
          </a:p>
        </p:txBody>
      </p:sp>
      <p:grpSp>
        <p:nvGrpSpPr>
          <p:cNvPr id="1668" name="Google Shape;1668;p7"/>
          <p:cNvGrpSpPr/>
          <p:nvPr/>
        </p:nvGrpSpPr>
        <p:grpSpPr>
          <a:xfrm>
            <a:off x="6336582" y="2157568"/>
            <a:ext cx="2019247" cy="2985928"/>
            <a:chOff x="875223" y="1775436"/>
            <a:chExt cx="619116" cy="990555"/>
          </a:xfrm>
        </p:grpSpPr>
        <p:sp>
          <p:nvSpPr>
            <p:cNvPr id="1669" name="Google Shape;1669;p7"/>
            <p:cNvSpPr/>
            <p:nvPr/>
          </p:nvSpPr>
          <p:spPr>
            <a:xfrm>
              <a:off x="987952" y="2242026"/>
              <a:ext cx="463895" cy="391471"/>
            </a:xfrm>
            <a:custGeom>
              <a:rect b="b" l="l" r="r" t="t"/>
              <a:pathLst>
                <a:path extrusionOk="0" h="6789" w="8045">
                  <a:moveTo>
                    <a:pt x="4322" y="1"/>
                  </a:moveTo>
                  <a:cubicBezTo>
                    <a:pt x="3124" y="1"/>
                    <a:pt x="2516" y="330"/>
                    <a:pt x="2516" y="330"/>
                  </a:cubicBezTo>
                  <a:cubicBezTo>
                    <a:pt x="2516" y="330"/>
                    <a:pt x="890" y="634"/>
                    <a:pt x="348" y="3062"/>
                  </a:cubicBezTo>
                  <a:cubicBezTo>
                    <a:pt x="1" y="4450"/>
                    <a:pt x="543" y="5902"/>
                    <a:pt x="1692" y="6748"/>
                  </a:cubicBezTo>
                  <a:cubicBezTo>
                    <a:pt x="1692" y="6748"/>
                    <a:pt x="2869" y="6789"/>
                    <a:pt x="4061" y="6789"/>
                  </a:cubicBezTo>
                  <a:cubicBezTo>
                    <a:pt x="5167" y="6789"/>
                    <a:pt x="6285" y="6753"/>
                    <a:pt x="6483" y="6618"/>
                  </a:cubicBezTo>
                  <a:cubicBezTo>
                    <a:pt x="8044" y="5620"/>
                    <a:pt x="7632" y="439"/>
                    <a:pt x="5595" y="114"/>
                  </a:cubicBezTo>
                  <a:cubicBezTo>
                    <a:pt x="5115" y="32"/>
                    <a:pt x="4691" y="1"/>
                    <a:pt x="43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7"/>
            <p:cNvSpPr/>
            <p:nvPr/>
          </p:nvSpPr>
          <p:spPr>
            <a:xfrm>
              <a:off x="1236761" y="1807957"/>
              <a:ext cx="257578" cy="203145"/>
            </a:xfrm>
            <a:custGeom>
              <a:rect b="b" l="l" r="r" t="t"/>
              <a:pathLst>
                <a:path extrusionOk="0" h="3523" w="4467">
                  <a:moveTo>
                    <a:pt x="2718" y="1"/>
                  </a:moveTo>
                  <a:cubicBezTo>
                    <a:pt x="2700" y="1"/>
                    <a:pt x="2683" y="4"/>
                    <a:pt x="2667" y="10"/>
                  </a:cubicBezTo>
                  <a:cubicBezTo>
                    <a:pt x="2580" y="32"/>
                    <a:pt x="2472" y="118"/>
                    <a:pt x="2515" y="465"/>
                  </a:cubicBezTo>
                  <a:cubicBezTo>
                    <a:pt x="2624" y="1354"/>
                    <a:pt x="1930" y="1918"/>
                    <a:pt x="1670" y="2091"/>
                  </a:cubicBezTo>
                  <a:cubicBezTo>
                    <a:pt x="1843" y="1679"/>
                    <a:pt x="1778" y="1181"/>
                    <a:pt x="1496" y="834"/>
                  </a:cubicBezTo>
                  <a:cubicBezTo>
                    <a:pt x="1449" y="770"/>
                    <a:pt x="1378" y="730"/>
                    <a:pt x="1301" y="730"/>
                  </a:cubicBezTo>
                  <a:cubicBezTo>
                    <a:pt x="1273" y="730"/>
                    <a:pt x="1244" y="736"/>
                    <a:pt x="1214" y="747"/>
                  </a:cubicBezTo>
                  <a:cubicBezTo>
                    <a:pt x="1106" y="812"/>
                    <a:pt x="1041" y="1029"/>
                    <a:pt x="1063" y="1354"/>
                  </a:cubicBezTo>
                  <a:cubicBezTo>
                    <a:pt x="1106" y="2048"/>
                    <a:pt x="759" y="2698"/>
                    <a:pt x="130" y="3045"/>
                  </a:cubicBezTo>
                  <a:cubicBezTo>
                    <a:pt x="130" y="3067"/>
                    <a:pt x="109" y="3089"/>
                    <a:pt x="130" y="3110"/>
                  </a:cubicBezTo>
                  <a:cubicBezTo>
                    <a:pt x="130" y="3132"/>
                    <a:pt x="152" y="3132"/>
                    <a:pt x="174" y="3132"/>
                  </a:cubicBezTo>
                  <a:cubicBezTo>
                    <a:pt x="824" y="2764"/>
                    <a:pt x="1193" y="2070"/>
                    <a:pt x="1149" y="1333"/>
                  </a:cubicBezTo>
                  <a:cubicBezTo>
                    <a:pt x="1128" y="921"/>
                    <a:pt x="1214" y="856"/>
                    <a:pt x="1258" y="834"/>
                  </a:cubicBezTo>
                  <a:cubicBezTo>
                    <a:pt x="1271" y="821"/>
                    <a:pt x="1285" y="816"/>
                    <a:pt x="1301" y="816"/>
                  </a:cubicBezTo>
                  <a:cubicBezTo>
                    <a:pt x="1339" y="816"/>
                    <a:pt x="1385" y="847"/>
                    <a:pt x="1431" y="877"/>
                  </a:cubicBezTo>
                  <a:cubicBezTo>
                    <a:pt x="1713" y="1268"/>
                    <a:pt x="1756" y="1766"/>
                    <a:pt x="1540" y="2178"/>
                  </a:cubicBezTo>
                  <a:cubicBezTo>
                    <a:pt x="1518" y="2178"/>
                    <a:pt x="1518" y="2200"/>
                    <a:pt x="1540" y="2222"/>
                  </a:cubicBezTo>
                  <a:lnTo>
                    <a:pt x="1583" y="2222"/>
                  </a:lnTo>
                  <a:cubicBezTo>
                    <a:pt x="1583" y="2222"/>
                    <a:pt x="2732" y="1614"/>
                    <a:pt x="2602" y="444"/>
                  </a:cubicBezTo>
                  <a:cubicBezTo>
                    <a:pt x="2559" y="249"/>
                    <a:pt x="2624" y="118"/>
                    <a:pt x="2667" y="75"/>
                  </a:cubicBezTo>
                  <a:cubicBezTo>
                    <a:pt x="2675" y="73"/>
                    <a:pt x="2684" y="71"/>
                    <a:pt x="2694" y="71"/>
                  </a:cubicBezTo>
                  <a:cubicBezTo>
                    <a:pt x="2769" y="71"/>
                    <a:pt x="2900" y="142"/>
                    <a:pt x="3014" y="314"/>
                  </a:cubicBezTo>
                  <a:cubicBezTo>
                    <a:pt x="3274" y="769"/>
                    <a:pt x="3231" y="1354"/>
                    <a:pt x="2927" y="1788"/>
                  </a:cubicBezTo>
                  <a:cubicBezTo>
                    <a:pt x="2754" y="2005"/>
                    <a:pt x="2624" y="2156"/>
                    <a:pt x="2602" y="2178"/>
                  </a:cubicBezTo>
                  <a:cubicBezTo>
                    <a:pt x="2584" y="2214"/>
                    <a:pt x="2624" y="2249"/>
                    <a:pt x="2652" y="2249"/>
                  </a:cubicBezTo>
                  <a:cubicBezTo>
                    <a:pt x="2658" y="2249"/>
                    <a:pt x="2663" y="2247"/>
                    <a:pt x="2667" y="2243"/>
                  </a:cubicBezTo>
                  <a:cubicBezTo>
                    <a:pt x="2797" y="2113"/>
                    <a:pt x="2906" y="1983"/>
                    <a:pt x="2992" y="1831"/>
                  </a:cubicBezTo>
                  <a:cubicBezTo>
                    <a:pt x="3289" y="1492"/>
                    <a:pt x="3773" y="1007"/>
                    <a:pt x="4058" y="1007"/>
                  </a:cubicBezTo>
                  <a:cubicBezTo>
                    <a:pt x="4064" y="1007"/>
                    <a:pt x="4070" y="1007"/>
                    <a:pt x="4076" y="1007"/>
                  </a:cubicBezTo>
                  <a:cubicBezTo>
                    <a:pt x="4163" y="1007"/>
                    <a:pt x="4228" y="1072"/>
                    <a:pt x="4250" y="1137"/>
                  </a:cubicBezTo>
                  <a:cubicBezTo>
                    <a:pt x="4336" y="1419"/>
                    <a:pt x="4293" y="1723"/>
                    <a:pt x="4098" y="1961"/>
                  </a:cubicBezTo>
                  <a:cubicBezTo>
                    <a:pt x="3631" y="2713"/>
                    <a:pt x="2440" y="3446"/>
                    <a:pt x="454" y="3446"/>
                  </a:cubicBezTo>
                  <a:cubicBezTo>
                    <a:pt x="321" y="3446"/>
                    <a:pt x="184" y="3442"/>
                    <a:pt x="44" y="3436"/>
                  </a:cubicBezTo>
                  <a:cubicBezTo>
                    <a:pt x="22" y="3436"/>
                    <a:pt x="0" y="3457"/>
                    <a:pt x="0" y="3479"/>
                  </a:cubicBezTo>
                  <a:cubicBezTo>
                    <a:pt x="0" y="3501"/>
                    <a:pt x="22" y="3522"/>
                    <a:pt x="44" y="3522"/>
                  </a:cubicBezTo>
                  <a:lnTo>
                    <a:pt x="477" y="3522"/>
                  </a:lnTo>
                  <a:cubicBezTo>
                    <a:pt x="2472" y="3522"/>
                    <a:pt x="3686" y="2764"/>
                    <a:pt x="4185" y="2026"/>
                  </a:cubicBezTo>
                  <a:cubicBezTo>
                    <a:pt x="4402" y="1679"/>
                    <a:pt x="4467" y="1333"/>
                    <a:pt x="4358" y="1094"/>
                  </a:cubicBezTo>
                  <a:cubicBezTo>
                    <a:pt x="4315" y="1007"/>
                    <a:pt x="4206" y="942"/>
                    <a:pt x="4120" y="942"/>
                  </a:cubicBezTo>
                  <a:cubicBezTo>
                    <a:pt x="4111" y="942"/>
                    <a:pt x="4102" y="941"/>
                    <a:pt x="4093" y="941"/>
                  </a:cubicBezTo>
                  <a:cubicBezTo>
                    <a:pt x="3814" y="941"/>
                    <a:pt x="3460" y="1256"/>
                    <a:pt x="3166" y="1549"/>
                  </a:cubicBezTo>
                  <a:cubicBezTo>
                    <a:pt x="3339" y="1137"/>
                    <a:pt x="3317" y="682"/>
                    <a:pt x="3079" y="292"/>
                  </a:cubicBezTo>
                  <a:cubicBezTo>
                    <a:pt x="2968" y="107"/>
                    <a:pt x="2825" y="1"/>
                    <a:pt x="27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7"/>
            <p:cNvSpPr/>
            <p:nvPr/>
          </p:nvSpPr>
          <p:spPr>
            <a:xfrm>
              <a:off x="920488" y="1775436"/>
              <a:ext cx="253830" cy="209430"/>
            </a:xfrm>
            <a:custGeom>
              <a:rect b="b" l="l" r="r" t="t"/>
              <a:pathLst>
                <a:path extrusionOk="0" h="3632" w="4402">
                  <a:moveTo>
                    <a:pt x="1805" y="1"/>
                  </a:moveTo>
                  <a:cubicBezTo>
                    <a:pt x="1684" y="1"/>
                    <a:pt x="1542" y="104"/>
                    <a:pt x="1431" y="271"/>
                  </a:cubicBezTo>
                  <a:cubicBezTo>
                    <a:pt x="1193" y="661"/>
                    <a:pt x="1149" y="1116"/>
                    <a:pt x="1301" y="1550"/>
                  </a:cubicBezTo>
                  <a:cubicBezTo>
                    <a:pt x="1019" y="1203"/>
                    <a:pt x="651" y="899"/>
                    <a:pt x="390" y="899"/>
                  </a:cubicBezTo>
                  <a:cubicBezTo>
                    <a:pt x="282" y="899"/>
                    <a:pt x="174" y="964"/>
                    <a:pt x="130" y="1051"/>
                  </a:cubicBezTo>
                  <a:cubicBezTo>
                    <a:pt x="0" y="1268"/>
                    <a:pt x="65" y="1615"/>
                    <a:pt x="260" y="1983"/>
                  </a:cubicBezTo>
                  <a:cubicBezTo>
                    <a:pt x="737" y="2786"/>
                    <a:pt x="1995" y="3631"/>
                    <a:pt x="4163" y="3631"/>
                  </a:cubicBezTo>
                  <a:lnTo>
                    <a:pt x="4358" y="3588"/>
                  </a:lnTo>
                  <a:cubicBezTo>
                    <a:pt x="4380" y="3588"/>
                    <a:pt x="4401" y="3566"/>
                    <a:pt x="4401" y="3544"/>
                  </a:cubicBezTo>
                  <a:cubicBezTo>
                    <a:pt x="4401" y="3523"/>
                    <a:pt x="4380" y="3501"/>
                    <a:pt x="4358" y="3501"/>
                  </a:cubicBezTo>
                  <a:cubicBezTo>
                    <a:pt x="4302" y="3502"/>
                    <a:pt x="4247" y="3503"/>
                    <a:pt x="4192" y="3503"/>
                  </a:cubicBezTo>
                  <a:cubicBezTo>
                    <a:pt x="2081" y="3503"/>
                    <a:pt x="834" y="2700"/>
                    <a:pt x="369" y="1897"/>
                  </a:cubicBezTo>
                  <a:cubicBezTo>
                    <a:pt x="195" y="1658"/>
                    <a:pt x="130" y="1355"/>
                    <a:pt x="239" y="1073"/>
                  </a:cubicBezTo>
                  <a:cubicBezTo>
                    <a:pt x="282" y="1008"/>
                    <a:pt x="347" y="964"/>
                    <a:pt x="412" y="943"/>
                  </a:cubicBezTo>
                  <a:cubicBezTo>
                    <a:pt x="716" y="943"/>
                    <a:pt x="1171" y="1441"/>
                    <a:pt x="1474" y="1810"/>
                  </a:cubicBezTo>
                  <a:cubicBezTo>
                    <a:pt x="1561" y="1962"/>
                    <a:pt x="1670" y="2092"/>
                    <a:pt x="1778" y="2222"/>
                  </a:cubicBezTo>
                  <a:cubicBezTo>
                    <a:pt x="1789" y="2233"/>
                    <a:pt x="1800" y="2238"/>
                    <a:pt x="1810" y="2238"/>
                  </a:cubicBezTo>
                  <a:cubicBezTo>
                    <a:pt x="1821" y="2238"/>
                    <a:pt x="1832" y="2233"/>
                    <a:pt x="1843" y="2222"/>
                  </a:cubicBezTo>
                  <a:cubicBezTo>
                    <a:pt x="1865" y="2200"/>
                    <a:pt x="1865" y="2178"/>
                    <a:pt x="1843" y="2157"/>
                  </a:cubicBezTo>
                  <a:cubicBezTo>
                    <a:pt x="1821" y="2135"/>
                    <a:pt x="1713" y="1962"/>
                    <a:pt x="1539" y="1767"/>
                  </a:cubicBezTo>
                  <a:cubicBezTo>
                    <a:pt x="1236" y="1311"/>
                    <a:pt x="1236" y="748"/>
                    <a:pt x="1518" y="292"/>
                  </a:cubicBezTo>
                  <a:cubicBezTo>
                    <a:pt x="1613" y="121"/>
                    <a:pt x="1742" y="50"/>
                    <a:pt x="1816" y="50"/>
                  </a:cubicBezTo>
                  <a:cubicBezTo>
                    <a:pt x="1826" y="50"/>
                    <a:pt x="1835" y="51"/>
                    <a:pt x="1843" y="54"/>
                  </a:cubicBezTo>
                  <a:cubicBezTo>
                    <a:pt x="1908" y="97"/>
                    <a:pt x="1951" y="227"/>
                    <a:pt x="1908" y="422"/>
                  </a:cubicBezTo>
                  <a:cubicBezTo>
                    <a:pt x="1735" y="1593"/>
                    <a:pt x="2862" y="2243"/>
                    <a:pt x="2862" y="2243"/>
                  </a:cubicBezTo>
                  <a:lnTo>
                    <a:pt x="2905" y="2243"/>
                  </a:lnTo>
                  <a:cubicBezTo>
                    <a:pt x="2927" y="2222"/>
                    <a:pt x="2927" y="2200"/>
                    <a:pt x="2905" y="2200"/>
                  </a:cubicBezTo>
                  <a:cubicBezTo>
                    <a:pt x="2667" y="1571"/>
                    <a:pt x="2862" y="1073"/>
                    <a:pt x="3057" y="899"/>
                  </a:cubicBezTo>
                  <a:cubicBezTo>
                    <a:pt x="3105" y="868"/>
                    <a:pt x="3164" y="847"/>
                    <a:pt x="3201" y="847"/>
                  </a:cubicBezTo>
                  <a:cubicBezTo>
                    <a:pt x="3214" y="847"/>
                    <a:pt x="3225" y="850"/>
                    <a:pt x="3231" y="856"/>
                  </a:cubicBezTo>
                  <a:cubicBezTo>
                    <a:pt x="3274" y="878"/>
                    <a:pt x="3382" y="964"/>
                    <a:pt x="3317" y="1376"/>
                  </a:cubicBezTo>
                  <a:cubicBezTo>
                    <a:pt x="3252" y="2113"/>
                    <a:pt x="3621" y="2807"/>
                    <a:pt x="4228" y="3197"/>
                  </a:cubicBezTo>
                  <a:lnTo>
                    <a:pt x="4293" y="3197"/>
                  </a:lnTo>
                  <a:cubicBezTo>
                    <a:pt x="4315" y="3176"/>
                    <a:pt x="4293" y="3132"/>
                    <a:pt x="4271" y="3132"/>
                  </a:cubicBezTo>
                  <a:cubicBezTo>
                    <a:pt x="3686" y="2764"/>
                    <a:pt x="3339" y="2092"/>
                    <a:pt x="3404" y="1398"/>
                  </a:cubicBezTo>
                  <a:cubicBezTo>
                    <a:pt x="3447" y="1073"/>
                    <a:pt x="3404" y="856"/>
                    <a:pt x="3274" y="791"/>
                  </a:cubicBezTo>
                  <a:cubicBezTo>
                    <a:pt x="3250" y="779"/>
                    <a:pt x="3224" y="773"/>
                    <a:pt x="3198" y="773"/>
                  </a:cubicBezTo>
                  <a:cubicBezTo>
                    <a:pt x="3130" y="773"/>
                    <a:pt x="3061" y="809"/>
                    <a:pt x="3014" y="856"/>
                  </a:cubicBezTo>
                  <a:cubicBezTo>
                    <a:pt x="2710" y="1203"/>
                    <a:pt x="2624" y="1701"/>
                    <a:pt x="2797" y="2113"/>
                  </a:cubicBezTo>
                  <a:cubicBezTo>
                    <a:pt x="2515" y="1940"/>
                    <a:pt x="1843" y="1355"/>
                    <a:pt x="1973" y="466"/>
                  </a:cubicBezTo>
                  <a:cubicBezTo>
                    <a:pt x="2038" y="119"/>
                    <a:pt x="1930" y="32"/>
                    <a:pt x="1865" y="10"/>
                  </a:cubicBezTo>
                  <a:cubicBezTo>
                    <a:pt x="1846" y="4"/>
                    <a:pt x="1825"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7"/>
            <p:cNvSpPr/>
            <p:nvPr/>
          </p:nvSpPr>
          <p:spPr>
            <a:xfrm>
              <a:off x="875223" y="1949456"/>
              <a:ext cx="446596" cy="391009"/>
            </a:xfrm>
            <a:custGeom>
              <a:rect b="b" l="l" r="r" t="t"/>
              <a:pathLst>
                <a:path extrusionOk="0" h="6781" w="7745">
                  <a:moveTo>
                    <a:pt x="5694" y="0"/>
                  </a:moveTo>
                  <a:cubicBezTo>
                    <a:pt x="4128" y="0"/>
                    <a:pt x="1" y="1722"/>
                    <a:pt x="156" y="2326"/>
                  </a:cubicBezTo>
                  <a:cubicBezTo>
                    <a:pt x="330" y="3020"/>
                    <a:pt x="720" y="4689"/>
                    <a:pt x="1154" y="4732"/>
                  </a:cubicBezTo>
                  <a:cubicBezTo>
                    <a:pt x="1162" y="4733"/>
                    <a:pt x="1172" y="4734"/>
                    <a:pt x="1182" y="4734"/>
                  </a:cubicBezTo>
                  <a:cubicBezTo>
                    <a:pt x="1700" y="4734"/>
                    <a:pt x="4492" y="3692"/>
                    <a:pt x="4493" y="3692"/>
                  </a:cubicBezTo>
                  <a:lnTo>
                    <a:pt x="4493" y="3692"/>
                  </a:lnTo>
                  <a:cubicBezTo>
                    <a:pt x="4493" y="3692"/>
                    <a:pt x="4232" y="6228"/>
                    <a:pt x="4449" y="6358"/>
                  </a:cubicBezTo>
                  <a:cubicBezTo>
                    <a:pt x="4580" y="6430"/>
                    <a:pt x="5452" y="6781"/>
                    <a:pt x="6271" y="6781"/>
                  </a:cubicBezTo>
                  <a:cubicBezTo>
                    <a:pt x="6948" y="6781"/>
                    <a:pt x="7588" y="6541"/>
                    <a:pt x="7745" y="5708"/>
                  </a:cubicBezTo>
                  <a:cubicBezTo>
                    <a:pt x="7745" y="5708"/>
                    <a:pt x="7116" y="570"/>
                    <a:pt x="6119" y="71"/>
                  </a:cubicBezTo>
                  <a:cubicBezTo>
                    <a:pt x="6017" y="22"/>
                    <a:pt x="5872" y="0"/>
                    <a:pt x="569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7"/>
            <p:cNvSpPr/>
            <p:nvPr/>
          </p:nvSpPr>
          <p:spPr>
            <a:xfrm>
              <a:off x="1236242" y="1994777"/>
              <a:ext cx="165664" cy="65389"/>
            </a:xfrm>
            <a:custGeom>
              <a:rect b="b" l="l" r="r" t="t"/>
              <a:pathLst>
                <a:path extrusionOk="0" h="1134" w="2873">
                  <a:moveTo>
                    <a:pt x="303" y="0"/>
                  </a:moveTo>
                  <a:cubicBezTo>
                    <a:pt x="0" y="0"/>
                    <a:pt x="578" y="978"/>
                    <a:pt x="1028" y="1106"/>
                  </a:cubicBezTo>
                  <a:cubicBezTo>
                    <a:pt x="1084" y="1125"/>
                    <a:pt x="1154" y="1133"/>
                    <a:pt x="1233" y="1133"/>
                  </a:cubicBezTo>
                  <a:cubicBezTo>
                    <a:pt x="1806" y="1133"/>
                    <a:pt x="2872" y="690"/>
                    <a:pt x="2568" y="347"/>
                  </a:cubicBezTo>
                  <a:cubicBezTo>
                    <a:pt x="2257" y="18"/>
                    <a:pt x="697" y="0"/>
                    <a:pt x="372" y="0"/>
                  </a:cubicBezTo>
                  <a:cubicBezTo>
                    <a:pt x="334" y="0"/>
                    <a:pt x="313" y="0"/>
                    <a:pt x="313" y="0"/>
                  </a:cubicBezTo>
                  <a:cubicBezTo>
                    <a:pt x="309" y="0"/>
                    <a:pt x="306" y="0"/>
                    <a:pt x="30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7"/>
            <p:cNvSpPr/>
            <p:nvPr/>
          </p:nvSpPr>
          <p:spPr>
            <a:xfrm>
              <a:off x="1058010" y="2011038"/>
              <a:ext cx="31311" cy="40075"/>
            </a:xfrm>
            <a:custGeom>
              <a:rect b="b" l="l" r="r" t="t"/>
              <a:pathLst>
                <a:path extrusionOk="0" h="695" w="543">
                  <a:moveTo>
                    <a:pt x="108" y="0"/>
                  </a:moveTo>
                  <a:cubicBezTo>
                    <a:pt x="87" y="0"/>
                    <a:pt x="65" y="22"/>
                    <a:pt x="65" y="44"/>
                  </a:cubicBezTo>
                  <a:cubicBezTo>
                    <a:pt x="43" y="174"/>
                    <a:pt x="0" y="586"/>
                    <a:pt x="87" y="672"/>
                  </a:cubicBezTo>
                  <a:cubicBezTo>
                    <a:pt x="87" y="694"/>
                    <a:pt x="108" y="694"/>
                    <a:pt x="130" y="694"/>
                  </a:cubicBezTo>
                  <a:cubicBezTo>
                    <a:pt x="260" y="694"/>
                    <a:pt x="434" y="326"/>
                    <a:pt x="520" y="109"/>
                  </a:cubicBezTo>
                  <a:cubicBezTo>
                    <a:pt x="542" y="87"/>
                    <a:pt x="520" y="44"/>
                    <a:pt x="499" y="44"/>
                  </a:cubicBezTo>
                  <a:cubicBezTo>
                    <a:pt x="477" y="44"/>
                    <a:pt x="455" y="44"/>
                    <a:pt x="434" y="65"/>
                  </a:cubicBezTo>
                  <a:cubicBezTo>
                    <a:pt x="369" y="261"/>
                    <a:pt x="282" y="456"/>
                    <a:pt x="130" y="607"/>
                  </a:cubicBezTo>
                  <a:cubicBezTo>
                    <a:pt x="108" y="434"/>
                    <a:pt x="108" y="239"/>
                    <a:pt x="130" y="65"/>
                  </a:cubicBezTo>
                  <a:cubicBezTo>
                    <a:pt x="152" y="22"/>
                    <a:pt x="130" y="22"/>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7"/>
            <p:cNvSpPr/>
            <p:nvPr/>
          </p:nvSpPr>
          <p:spPr>
            <a:xfrm>
              <a:off x="1115499" y="2024761"/>
              <a:ext cx="30042" cy="38807"/>
            </a:xfrm>
            <a:custGeom>
              <a:rect b="b" l="l" r="r" t="t"/>
              <a:pathLst>
                <a:path extrusionOk="0" h="673" w="521">
                  <a:moveTo>
                    <a:pt x="109" y="1"/>
                  </a:moveTo>
                  <a:cubicBezTo>
                    <a:pt x="87" y="1"/>
                    <a:pt x="65" y="1"/>
                    <a:pt x="65" y="23"/>
                  </a:cubicBezTo>
                  <a:cubicBezTo>
                    <a:pt x="44" y="153"/>
                    <a:pt x="0" y="565"/>
                    <a:pt x="65" y="651"/>
                  </a:cubicBezTo>
                  <a:cubicBezTo>
                    <a:pt x="87" y="673"/>
                    <a:pt x="109" y="673"/>
                    <a:pt x="130" y="673"/>
                  </a:cubicBezTo>
                  <a:cubicBezTo>
                    <a:pt x="239" y="673"/>
                    <a:pt x="434" y="326"/>
                    <a:pt x="521" y="109"/>
                  </a:cubicBezTo>
                  <a:cubicBezTo>
                    <a:pt x="521" y="88"/>
                    <a:pt x="521" y="66"/>
                    <a:pt x="499" y="44"/>
                  </a:cubicBezTo>
                  <a:cubicBezTo>
                    <a:pt x="477" y="44"/>
                    <a:pt x="456" y="44"/>
                    <a:pt x="434" y="66"/>
                  </a:cubicBezTo>
                  <a:cubicBezTo>
                    <a:pt x="369" y="261"/>
                    <a:pt x="260" y="434"/>
                    <a:pt x="130" y="608"/>
                  </a:cubicBezTo>
                  <a:cubicBezTo>
                    <a:pt x="109" y="413"/>
                    <a:pt x="109" y="218"/>
                    <a:pt x="130" y="44"/>
                  </a:cubicBezTo>
                  <a:cubicBezTo>
                    <a:pt x="152" y="23"/>
                    <a:pt x="130" y="1"/>
                    <a:pt x="1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7"/>
            <p:cNvSpPr/>
            <p:nvPr/>
          </p:nvSpPr>
          <p:spPr>
            <a:xfrm>
              <a:off x="1265534" y="2013863"/>
              <a:ext cx="94451" cy="34713"/>
            </a:xfrm>
            <a:custGeom>
              <a:rect b="b" l="l" r="r" t="t"/>
              <a:pathLst>
                <a:path extrusionOk="0" h="602" w="1638">
                  <a:moveTo>
                    <a:pt x="35" y="0"/>
                  </a:moveTo>
                  <a:cubicBezTo>
                    <a:pt x="27" y="0"/>
                    <a:pt x="22" y="6"/>
                    <a:pt x="22" y="16"/>
                  </a:cubicBezTo>
                  <a:cubicBezTo>
                    <a:pt x="0" y="16"/>
                    <a:pt x="0" y="60"/>
                    <a:pt x="22" y="60"/>
                  </a:cubicBezTo>
                  <a:cubicBezTo>
                    <a:pt x="22" y="81"/>
                    <a:pt x="499" y="602"/>
                    <a:pt x="1019" y="602"/>
                  </a:cubicBezTo>
                  <a:cubicBezTo>
                    <a:pt x="1236" y="602"/>
                    <a:pt x="1453" y="515"/>
                    <a:pt x="1604" y="342"/>
                  </a:cubicBezTo>
                  <a:cubicBezTo>
                    <a:pt x="1638" y="308"/>
                    <a:pt x="1607" y="262"/>
                    <a:pt x="1571" y="262"/>
                  </a:cubicBezTo>
                  <a:cubicBezTo>
                    <a:pt x="1561" y="262"/>
                    <a:pt x="1549" y="266"/>
                    <a:pt x="1539" y="277"/>
                  </a:cubicBezTo>
                  <a:cubicBezTo>
                    <a:pt x="1409" y="428"/>
                    <a:pt x="1214" y="515"/>
                    <a:pt x="997" y="515"/>
                  </a:cubicBezTo>
                  <a:cubicBezTo>
                    <a:pt x="520" y="515"/>
                    <a:pt x="65" y="16"/>
                    <a:pt x="65" y="16"/>
                  </a:cubicBezTo>
                  <a:cubicBezTo>
                    <a:pt x="54" y="6"/>
                    <a:pt x="43" y="0"/>
                    <a:pt x="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7"/>
            <p:cNvSpPr/>
            <p:nvPr/>
          </p:nvSpPr>
          <p:spPr>
            <a:xfrm>
              <a:off x="1334267" y="2506458"/>
              <a:ext cx="156265" cy="89723"/>
            </a:xfrm>
            <a:custGeom>
              <a:rect b="b" l="l" r="r" t="t"/>
              <a:pathLst>
                <a:path extrusionOk="0" h="1556" w="2710">
                  <a:moveTo>
                    <a:pt x="2493" y="0"/>
                  </a:moveTo>
                  <a:cubicBezTo>
                    <a:pt x="2211" y="0"/>
                    <a:pt x="911" y="904"/>
                    <a:pt x="911" y="904"/>
                  </a:cubicBezTo>
                  <a:cubicBezTo>
                    <a:pt x="911" y="904"/>
                    <a:pt x="0" y="1490"/>
                    <a:pt x="1366" y="1555"/>
                  </a:cubicBezTo>
                  <a:cubicBezTo>
                    <a:pt x="1387" y="1555"/>
                    <a:pt x="1407" y="1556"/>
                    <a:pt x="1426" y="1556"/>
                  </a:cubicBezTo>
                  <a:cubicBezTo>
                    <a:pt x="2709" y="1556"/>
                    <a:pt x="2665" y="186"/>
                    <a:pt x="2537" y="16"/>
                  </a:cubicBezTo>
                  <a:cubicBezTo>
                    <a:pt x="2528" y="5"/>
                    <a:pt x="2513" y="0"/>
                    <a:pt x="249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7"/>
            <p:cNvSpPr/>
            <p:nvPr/>
          </p:nvSpPr>
          <p:spPr>
            <a:xfrm>
              <a:off x="1257981" y="2569654"/>
              <a:ext cx="113826" cy="195245"/>
            </a:xfrm>
            <a:custGeom>
              <a:rect b="b" l="l" r="r" t="t"/>
              <a:pathLst>
                <a:path extrusionOk="0" h="3386" w="1974">
                  <a:moveTo>
                    <a:pt x="1644" y="0"/>
                  </a:moveTo>
                  <a:cubicBezTo>
                    <a:pt x="1416" y="0"/>
                    <a:pt x="66" y="372"/>
                    <a:pt x="66" y="372"/>
                  </a:cubicBezTo>
                  <a:cubicBezTo>
                    <a:pt x="66" y="372"/>
                    <a:pt x="1" y="3386"/>
                    <a:pt x="88" y="3386"/>
                  </a:cubicBezTo>
                  <a:cubicBezTo>
                    <a:pt x="174" y="3386"/>
                    <a:pt x="1800" y="3321"/>
                    <a:pt x="1887" y="3126"/>
                  </a:cubicBezTo>
                  <a:cubicBezTo>
                    <a:pt x="1974" y="2930"/>
                    <a:pt x="1779" y="69"/>
                    <a:pt x="1670" y="4"/>
                  </a:cubicBezTo>
                  <a:cubicBezTo>
                    <a:pt x="1665" y="1"/>
                    <a:pt x="1656" y="0"/>
                    <a:pt x="164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7"/>
            <p:cNvSpPr/>
            <p:nvPr/>
          </p:nvSpPr>
          <p:spPr>
            <a:xfrm>
              <a:off x="1055473" y="2573921"/>
              <a:ext cx="132566" cy="184808"/>
            </a:xfrm>
            <a:custGeom>
              <a:rect b="b" l="l" r="r" t="t"/>
              <a:pathLst>
                <a:path extrusionOk="0" h="3205" w="2299">
                  <a:moveTo>
                    <a:pt x="2037" y="0"/>
                  </a:moveTo>
                  <a:cubicBezTo>
                    <a:pt x="1608" y="0"/>
                    <a:pt x="564" y="103"/>
                    <a:pt x="564" y="103"/>
                  </a:cubicBezTo>
                  <a:cubicBezTo>
                    <a:pt x="564" y="103"/>
                    <a:pt x="1" y="3052"/>
                    <a:pt x="87" y="3073"/>
                  </a:cubicBezTo>
                  <a:cubicBezTo>
                    <a:pt x="134" y="3089"/>
                    <a:pt x="986" y="3205"/>
                    <a:pt x="1503" y="3205"/>
                  </a:cubicBezTo>
                  <a:cubicBezTo>
                    <a:pt x="1705" y="3205"/>
                    <a:pt x="1856" y="3187"/>
                    <a:pt x="1887" y="3138"/>
                  </a:cubicBezTo>
                  <a:cubicBezTo>
                    <a:pt x="2017" y="2965"/>
                    <a:pt x="2299" y="103"/>
                    <a:pt x="2212" y="16"/>
                  </a:cubicBezTo>
                  <a:cubicBezTo>
                    <a:pt x="2193" y="5"/>
                    <a:pt x="2129" y="0"/>
                    <a:pt x="203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7"/>
            <p:cNvSpPr/>
            <p:nvPr/>
          </p:nvSpPr>
          <p:spPr>
            <a:xfrm>
              <a:off x="1006749" y="2311507"/>
              <a:ext cx="311147" cy="323890"/>
            </a:xfrm>
            <a:custGeom>
              <a:rect b="b" l="l" r="r" t="t"/>
              <a:pathLst>
                <a:path extrusionOk="0" h="5617" w="5396">
                  <a:moveTo>
                    <a:pt x="3694" y="0"/>
                  </a:moveTo>
                  <a:cubicBezTo>
                    <a:pt x="3539" y="0"/>
                    <a:pt x="3370" y="46"/>
                    <a:pt x="3187" y="144"/>
                  </a:cubicBezTo>
                  <a:cubicBezTo>
                    <a:pt x="0" y="1857"/>
                    <a:pt x="3014" y="5608"/>
                    <a:pt x="3014" y="5608"/>
                  </a:cubicBezTo>
                  <a:cubicBezTo>
                    <a:pt x="3130" y="5614"/>
                    <a:pt x="3248" y="5616"/>
                    <a:pt x="3367" y="5616"/>
                  </a:cubicBezTo>
                  <a:cubicBezTo>
                    <a:pt x="3691" y="5616"/>
                    <a:pt x="4025" y="5596"/>
                    <a:pt x="4358" y="5565"/>
                  </a:cubicBezTo>
                  <a:cubicBezTo>
                    <a:pt x="5396" y="3959"/>
                    <a:pt x="5142" y="0"/>
                    <a:pt x="3694"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7"/>
            <p:cNvSpPr/>
            <p:nvPr/>
          </p:nvSpPr>
          <p:spPr>
            <a:xfrm>
              <a:off x="1112962" y="2304819"/>
              <a:ext cx="350127" cy="150211"/>
            </a:xfrm>
            <a:custGeom>
              <a:rect b="b" l="l" r="r" t="t"/>
              <a:pathLst>
                <a:path extrusionOk="0" h="2605" w="6072">
                  <a:moveTo>
                    <a:pt x="3860" y="0"/>
                  </a:moveTo>
                  <a:cubicBezTo>
                    <a:pt x="3860" y="0"/>
                    <a:pt x="2714" y="1018"/>
                    <a:pt x="1215" y="1018"/>
                  </a:cubicBezTo>
                  <a:cubicBezTo>
                    <a:pt x="977" y="1018"/>
                    <a:pt x="730" y="992"/>
                    <a:pt x="478" y="933"/>
                  </a:cubicBezTo>
                  <a:lnTo>
                    <a:pt x="1" y="2233"/>
                  </a:lnTo>
                  <a:cubicBezTo>
                    <a:pt x="1" y="2233"/>
                    <a:pt x="841" y="2604"/>
                    <a:pt x="1938" y="2604"/>
                  </a:cubicBezTo>
                  <a:cubicBezTo>
                    <a:pt x="2620" y="2604"/>
                    <a:pt x="3402" y="2461"/>
                    <a:pt x="4142" y="1995"/>
                  </a:cubicBezTo>
                  <a:cubicBezTo>
                    <a:pt x="6072" y="802"/>
                    <a:pt x="3860" y="0"/>
                    <a:pt x="386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7"/>
            <p:cNvSpPr/>
            <p:nvPr/>
          </p:nvSpPr>
          <p:spPr>
            <a:xfrm>
              <a:off x="1160475" y="2292710"/>
              <a:ext cx="180772" cy="74731"/>
            </a:xfrm>
            <a:custGeom>
              <a:rect b="b" l="l" r="r" t="t"/>
              <a:pathLst>
                <a:path extrusionOk="0" h="1296" w="3135">
                  <a:moveTo>
                    <a:pt x="3059" y="1"/>
                  </a:moveTo>
                  <a:cubicBezTo>
                    <a:pt x="3050" y="1"/>
                    <a:pt x="3041" y="5"/>
                    <a:pt x="3036" y="15"/>
                  </a:cubicBezTo>
                  <a:cubicBezTo>
                    <a:pt x="2412" y="772"/>
                    <a:pt x="1474" y="1215"/>
                    <a:pt x="497" y="1215"/>
                  </a:cubicBezTo>
                  <a:cubicBezTo>
                    <a:pt x="354" y="1215"/>
                    <a:pt x="210" y="1205"/>
                    <a:pt x="66" y="1186"/>
                  </a:cubicBezTo>
                  <a:cubicBezTo>
                    <a:pt x="44" y="1186"/>
                    <a:pt x="23" y="1208"/>
                    <a:pt x="1" y="1229"/>
                  </a:cubicBezTo>
                  <a:cubicBezTo>
                    <a:pt x="1" y="1251"/>
                    <a:pt x="23" y="1273"/>
                    <a:pt x="44" y="1273"/>
                  </a:cubicBezTo>
                  <a:cubicBezTo>
                    <a:pt x="174" y="1294"/>
                    <a:pt x="326" y="1294"/>
                    <a:pt x="456" y="1294"/>
                  </a:cubicBezTo>
                  <a:cubicBezTo>
                    <a:pt x="479" y="1295"/>
                    <a:pt x="503" y="1295"/>
                    <a:pt x="526" y="1295"/>
                  </a:cubicBezTo>
                  <a:cubicBezTo>
                    <a:pt x="1519" y="1295"/>
                    <a:pt x="2466" y="843"/>
                    <a:pt x="3101" y="80"/>
                  </a:cubicBezTo>
                  <a:cubicBezTo>
                    <a:pt x="3134" y="47"/>
                    <a:pt x="3091" y="1"/>
                    <a:pt x="30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7"/>
            <p:cNvSpPr/>
            <p:nvPr/>
          </p:nvSpPr>
          <p:spPr>
            <a:xfrm>
              <a:off x="1136718" y="2382718"/>
              <a:ext cx="252043" cy="72136"/>
            </a:xfrm>
            <a:custGeom>
              <a:rect b="b" l="l" r="r" t="t"/>
              <a:pathLst>
                <a:path extrusionOk="0" h="1251" w="4371">
                  <a:moveTo>
                    <a:pt x="4295" y="1"/>
                  </a:moveTo>
                  <a:cubicBezTo>
                    <a:pt x="4286" y="1"/>
                    <a:pt x="4277" y="5"/>
                    <a:pt x="4272" y="15"/>
                  </a:cubicBezTo>
                  <a:cubicBezTo>
                    <a:pt x="3549" y="767"/>
                    <a:pt x="2557" y="1171"/>
                    <a:pt x="1551" y="1171"/>
                  </a:cubicBezTo>
                  <a:cubicBezTo>
                    <a:pt x="1049" y="1171"/>
                    <a:pt x="543" y="1070"/>
                    <a:pt x="66" y="861"/>
                  </a:cubicBezTo>
                  <a:cubicBezTo>
                    <a:pt x="60" y="854"/>
                    <a:pt x="53" y="852"/>
                    <a:pt x="47" y="852"/>
                  </a:cubicBezTo>
                  <a:cubicBezTo>
                    <a:pt x="32" y="852"/>
                    <a:pt x="16" y="867"/>
                    <a:pt x="1" y="882"/>
                  </a:cubicBezTo>
                  <a:cubicBezTo>
                    <a:pt x="1" y="904"/>
                    <a:pt x="1" y="926"/>
                    <a:pt x="23" y="926"/>
                  </a:cubicBezTo>
                  <a:cubicBezTo>
                    <a:pt x="478" y="1121"/>
                    <a:pt x="933" y="1229"/>
                    <a:pt x="1432" y="1251"/>
                  </a:cubicBezTo>
                  <a:lnTo>
                    <a:pt x="1584" y="1251"/>
                  </a:lnTo>
                  <a:cubicBezTo>
                    <a:pt x="2624" y="1251"/>
                    <a:pt x="3600" y="817"/>
                    <a:pt x="4337" y="80"/>
                  </a:cubicBezTo>
                  <a:cubicBezTo>
                    <a:pt x="4370" y="47"/>
                    <a:pt x="4327" y="1"/>
                    <a:pt x="429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7"/>
            <p:cNvSpPr/>
            <p:nvPr/>
          </p:nvSpPr>
          <p:spPr>
            <a:xfrm>
              <a:off x="1055473" y="2711096"/>
              <a:ext cx="120053" cy="51435"/>
            </a:xfrm>
            <a:custGeom>
              <a:rect b="b" l="l" r="r" t="t"/>
              <a:pathLst>
                <a:path extrusionOk="0" h="892" w="2082">
                  <a:moveTo>
                    <a:pt x="174" y="0"/>
                  </a:moveTo>
                  <a:lnTo>
                    <a:pt x="1" y="846"/>
                  </a:lnTo>
                  <a:cubicBezTo>
                    <a:pt x="1" y="846"/>
                    <a:pt x="998" y="892"/>
                    <a:pt x="1576" y="892"/>
                  </a:cubicBezTo>
                  <a:cubicBezTo>
                    <a:pt x="1792" y="892"/>
                    <a:pt x="1950" y="885"/>
                    <a:pt x="1974" y="868"/>
                  </a:cubicBezTo>
                  <a:cubicBezTo>
                    <a:pt x="2082" y="824"/>
                    <a:pt x="1974" y="0"/>
                    <a:pt x="19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7"/>
            <p:cNvSpPr/>
            <p:nvPr/>
          </p:nvSpPr>
          <p:spPr>
            <a:xfrm>
              <a:off x="1254233" y="2716805"/>
              <a:ext cx="115094" cy="49186"/>
            </a:xfrm>
            <a:custGeom>
              <a:rect b="b" l="l" r="r" t="t"/>
              <a:pathLst>
                <a:path extrusionOk="0" h="853" w="1996">
                  <a:moveTo>
                    <a:pt x="1518" y="1"/>
                  </a:moveTo>
                  <a:cubicBezTo>
                    <a:pt x="980" y="1"/>
                    <a:pt x="109" y="75"/>
                    <a:pt x="109" y="75"/>
                  </a:cubicBezTo>
                  <a:cubicBezTo>
                    <a:pt x="109" y="75"/>
                    <a:pt x="1" y="769"/>
                    <a:pt x="153" y="834"/>
                  </a:cubicBezTo>
                  <a:cubicBezTo>
                    <a:pt x="210" y="848"/>
                    <a:pt x="432" y="853"/>
                    <a:pt x="702" y="853"/>
                  </a:cubicBezTo>
                  <a:cubicBezTo>
                    <a:pt x="1241" y="853"/>
                    <a:pt x="1974" y="834"/>
                    <a:pt x="1974" y="834"/>
                  </a:cubicBezTo>
                  <a:cubicBezTo>
                    <a:pt x="1995" y="574"/>
                    <a:pt x="1974" y="292"/>
                    <a:pt x="1930" y="53"/>
                  </a:cubicBezTo>
                  <a:cubicBezTo>
                    <a:pt x="1917" y="14"/>
                    <a:pt x="1748" y="1"/>
                    <a:pt x="15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7"/>
            <p:cNvSpPr/>
            <p:nvPr/>
          </p:nvSpPr>
          <p:spPr>
            <a:xfrm>
              <a:off x="900479" y="2096721"/>
              <a:ext cx="240049" cy="125704"/>
            </a:xfrm>
            <a:custGeom>
              <a:rect b="b" l="l" r="r" t="t"/>
              <a:pathLst>
                <a:path extrusionOk="0" h="2180" w="4163">
                  <a:moveTo>
                    <a:pt x="3196" y="0"/>
                  </a:moveTo>
                  <a:cubicBezTo>
                    <a:pt x="2277" y="0"/>
                    <a:pt x="521" y="487"/>
                    <a:pt x="521" y="487"/>
                  </a:cubicBezTo>
                  <a:cubicBezTo>
                    <a:pt x="521" y="487"/>
                    <a:pt x="152" y="682"/>
                    <a:pt x="87" y="834"/>
                  </a:cubicBezTo>
                  <a:cubicBezTo>
                    <a:pt x="0" y="986"/>
                    <a:pt x="369" y="2135"/>
                    <a:pt x="781" y="2178"/>
                  </a:cubicBezTo>
                  <a:cubicBezTo>
                    <a:pt x="789" y="2179"/>
                    <a:pt x="799" y="2180"/>
                    <a:pt x="809" y="2180"/>
                  </a:cubicBezTo>
                  <a:cubicBezTo>
                    <a:pt x="1326" y="2180"/>
                    <a:pt x="4076" y="1138"/>
                    <a:pt x="4076" y="1138"/>
                  </a:cubicBezTo>
                  <a:cubicBezTo>
                    <a:pt x="4076" y="1138"/>
                    <a:pt x="4163" y="401"/>
                    <a:pt x="3643" y="75"/>
                  </a:cubicBezTo>
                  <a:cubicBezTo>
                    <a:pt x="3548" y="22"/>
                    <a:pt x="3390" y="0"/>
                    <a:pt x="319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7"/>
            <p:cNvSpPr/>
            <p:nvPr/>
          </p:nvSpPr>
          <p:spPr>
            <a:xfrm>
              <a:off x="951740" y="2141754"/>
              <a:ext cx="51320" cy="58124"/>
            </a:xfrm>
            <a:custGeom>
              <a:rect b="b" l="l" r="r" t="t"/>
              <a:pathLst>
                <a:path extrusionOk="0" h="1008" w="890">
                  <a:moveTo>
                    <a:pt x="827" y="1"/>
                  </a:moveTo>
                  <a:cubicBezTo>
                    <a:pt x="813" y="1"/>
                    <a:pt x="802" y="16"/>
                    <a:pt x="802" y="31"/>
                  </a:cubicBezTo>
                  <a:cubicBezTo>
                    <a:pt x="716" y="812"/>
                    <a:pt x="586" y="920"/>
                    <a:pt x="521" y="920"/>
                  </a:cubicBezTo>
                  <a:cubicBezTo>
                    <a:pt x="390" y="920"/>
                    <a:pt x="195" y="530"/>
                    <a:pt x="87" y="270"/>
                  </a:cubicBezTo>
                  <a:cubicBezTo>
                    <a:pt x="87" y="255"/>
                    <a:pt x="76" y="239"/>
                    <a:pt x="62" y="239"/>
                  </a:cubicBezTo>
                  <a:cubicBezTo>
                    <a:pt x="56" y="239"/>
                    <a:pt x="50" y="242"/>
                    <a:pt x="44" y="248"/>
                  </a:cubicBezTo>
                  <a:cubicBezTo>
                    <a:pt x="22" y="248"/>
                    <a:pt x="0" y="270"/>
                    <a:pt x="22" y="292"/>
                  </a:cubicBezTo>
                  <a:cubicBezTo>
                    <a:pt x="65" y="422"/>
                    <a:pt x="282" y="1007"/>
                    <a:pt x="521" y="1007"/>
                  </a:cubicBezTo>
                  <a:lnTo>
                    <a:pt x="542" y="1007"/>
                  </a:lnTo>
                  <a:cubicBezTo>
                    <a:pt x="716" y="985"/>
                    <a:pt x="824" y="682"/>
                    <a:pt x="889" y="53"/>
                  </a:cubicBezTo>
                  <a:cubicBezTo>
                    <a:pt x="889" y="31"/>
                    <a:pt x="867" y="10"/>
                    <a:pt x="846" y="10"/>
                  </a:cubicBezTo>
                  <a:cubicBezTo>
                    <a:pt x="839" y="3"/>
                    <a:pt x="833" y="1"/>
                    <a:pt x="82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7"/>
            <p:cNvSpPr/>
            <p:nvPr/>
          </p:nvSpPr>
          <p:spPr>
            <a:xfrm>
              <a:off x="902959" y="2138525"/>
              <a:ext cx="266343" cy="90069"/>
            </a:xfrm>
            <a:custGeom>
              <a:rect b="b" l="l" r="r" t="t"/>
              <a:pathLst>
                <a:path extrusionOk="0" h="1562" w="4619">
                  <a:moveTo>
                    <a:pt x="44" y="1"/>
                  </a:moveTo>
                  <a:cubicBezTo>
                    <a:pt x="22" y="22"/>
                    <a:pt x="1" y="22"/>
                    <a:pt x="1" y="66"/>
                  </a:cubicBezTo>
                  <a:cubicBezTo>
                    <a:pt x="1" y="109"/>
                    <a:pt x="66" y="1280"/>
                    <a:pt x="781" y="1540"/>
                  </a:cubicBezTo>
                  <a:cubicBezTo>
                    <a:pt x="868" y="1562"/>
                    <a:pt x="955" y="1562"/>
                    <a:pt x="1041" y="1562"/>
                  </a:cubicBezTo>
                  <a:cubicBezTo>
                    <a:pt x="1605" y="1562"/>
                    <a:pt x="2602" y="1193"/>
                    <a:pt x="2928" y="1063"/>
                  </a:cubicBezTo>
                  <a:cubicBezTo>
                    <a:pt x="3708" y="760"/>
                    <a:pt x="4532" y="326"/>
                    <a:pt x="4619" y="131"/>
                  </a:cubicBezTo>
                  <a:cubicBezTo>
                    <a:pt x="4619" y="109"/>
                    <a:pt x="4619" y="87"/>
                    <a:pt x="4597" y="66"/>
                  </a:cubicBezTo>
                  <a:cubicBezTo>
                    <a:pt x="4575" y="66"/>
                    <a:pt x="4554" y="66"/>
                    <a:pt x="4532" y="87"/>
                  </a:cubicBezTo>
                  <a:cubicBezTo>
                    <a:pt x="4432" y="387"/>
                    <a:pt x="1939" y="1478"/>
                    <a:pt x="1005" y="1478"/>
                  </a:cubicBezTo>
                  <a:cubicBezTo>
                    <a:pt x="926" y="1478"/>
                    <a:pt x="857" y="1470"/>
                    <a:pt x="803" y="1453"/>
                  </a:cubicBezTo>
                  <a:cubicBezTo>
                    <a:pt x="131" y="1215"/>
                    <a:pt x="87" y="44"/>
                    <a:pt x="87" y="44"/>
                  </a:cubicBezTo>
                  <a:cubicBezTo>
                    <a:pt x="87" y="22"/>
                    <a:pt x="66"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7"/>
            <p:cNvSpPr/>
            <p:nvPr/>
          </p:nvSpPr>
          <p:spPr>
            <a:xfrm>
              <a:off x="877991" y="2038542"/>
              <a:ext cx="125012" cy="127549"/>
            </a:xfrm>
            <a:custGeom>
              <a:rect b="b" l="l" r="r" t="t"/>
              <a:pathLst>
                <a:path extrusionOk="0" h="2212" w="2168">
                  <a:moveTo>
                    <a:pt x="954" y="0"/>
                  </a:moveTo>
                  <a:cubicBezTo>
                    <a:pt x="954" y="0"/>
                    <a:pt x="65" y="347"/>
                    <a:pt x="43" y="716"/>
                  </a:cubicBezTo>
                  <a:cubicBezTo>
                    <a:pt x="0" y="1084"/>
                    <a:pt x="520" y="2212"/>
                    <a:pt x="520" y="2212"/>
                  </a:cubicBezTo>
                  <a:cubicBezTo>
                    <a:pt x="2168" y="1952"/>
                    <a:pt x="954" y="0"/>
                    <a:pt x="9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7"/>
            <p:cNvSpPr/>
            <p:nvPr/>
          </p:nvSpPr>
          <p:spPr>
            <a:xfrm>
              <a:off x="1275510" y="2147520"/>
              <a:ext cx="12570" cy="22315"/>
            </a:xfrm>
            <a:custGeom>
              <a:rect b="b" l="l" r="r" t="t"/>
              <a:pathLst>
                <a:path extrusionOk="0" h="387" w="218">
                  <a:moveTo>
                    <a:pt x="50" y="0"/>
                  </a:moveTo>
                  <a:cubicBezTo>
                    <a:pt x="22" y="0"/>
                    <a:pt x="0" y="31"/>
                    <a:pt x="0" y="62"/>
                  </a:cubicBezTo>
                  <a:cubicBezTo>
                    <a:pt x="44" y="127"/>
                    <a:pt x="109" y="278"/>
                    <a:pt x="65" y="343"/>
                  </a:cubicBezTo>
                  <a:cubicBezTo>
                    <a:pt x="65" y="343"/>
                    <a:pt x="65" y="387"/>
                    <a:pt x="65" y="387"/>
                  </a:cubicBezTo>
                  <a:lnTo>
                    <a:pt x="152" y="387"/>
                  </a:lnTo>
                  <a:cubicBezTo>
                    <a:pt x="217" y="257"/>
                    <a:pt x="87" y="40"/>
                    <a:pt x="87" y="18"/>
                  </a:cubicBezTo>
                  <a:cubicBezTo>
                    <a:pt x="74" y="5"/>
                    <a:pt x="62" y="0"/>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7"/>
            <p:cNvSpPr/>
            <p:nvPr/>
          </p:nvSpPr>
          <p:spPr>
            <a:xfrm>
              <a:off x="1280526" y="2122265"/>
              <a:ext cx="13781" cy="22604"/>
            </a:xfrm>
            <a:custGeom>
              <a:rect b="b" l="l" r="r" t="t"/>
              <a:pathLst>
                <a:path extrusionOk="0" h="392" w="239">
                  <a:moveTo>
                    <a:pt x="44" y="1"/>
                  </a:moveTo>
                  <a:cubicBezTo>
                    <a:pt x="22" y="23"/>
                    <a:pt x="0" y="44"/>
                    <a:pt x="22" y="66"/>
                  </a:cubicBezTo>
                  <a:cubicBezTo>
                    <a:pt x="65" y="131"/>
                    <a:pt x="130" y="283"/>
                    <a:pt x="87" y="348"/>
                  </a:cubicBezTo>
                  <a:cubicBezTo>
                    <a:pt x="65" y="348"/>
                    <a:pt x="65" y="369"/>
                    <a:pt x="87" y="391"/>
                  </a:cubicBezTo>
                  <a:lnTo>
                    <a:pt x="152" y="391"/>
                  </a:lnTo>
                  <a:cubicBezTo>
                    <a:pt x="239" y="261"/>
                    <a:pt x="87" y="44"/>
                    <a:pt x="87" y="23"/>
                  </a:cubicBezTo>
                  <a:cubicBezTo>
                    <a:pt x="87" y="1"/>
                    <a:pt x="65"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7"/>
            <p:cNvSpPr/>
            <p:nvPr/>
          </p:nvSpPr>
          <p:spPr>
            <a:xfrm>
              <a:off x="1291770" y="2177273"/>
              <a:ext cx="12570" cy="22604"/>
            </a:xfrm>
            <a:custGeom>
              <a:rect b="b" l="l" r="r" t="t"/>
              <a:pathLst>
                <a:path extrusionOk="0" h="392" w="218">
                  <a:moveTo>
                    <a:pt x="0" y="1"/>
                  </a:moveTo>
                  <a:cubicBezTo>
                    <a:pt x="0" y="23"/>
                    <a:pt x="0" y="44"/>
                    <a:pt x="0" y="66"/>
                  </a:cubicBezTo>
                  <a:cubicBezTo>
                    <a:pt x="44" y="131"/>
                    <a:pt x="109" y="283"/>
                    <a:pt x="65" y="326"/>
                  </a:cubicBezTo>
                  <a:cubicBezTo>
                    <a:pt x="65" y="348"/>
                    <a:pt x="65" y="369"/>
                    <a:pt x="65" y="391"/>
                  </a:cubicBezTo>
                  <a:lnTo>
                    <a:pt x="130" y="391"/>
                  </a:lnTo>
                  <a:cubicBezTo>
                    <a:pt x="217" y="261"/>
                    <a:pt x="65" y="44"/>
                    <a:pt x="65" y="23"/>
                  </a:cubicBezTo>
                  <a:cubicBezTo>
                    <a:pt x="65" y="1"/>
                    <a:pt x="22"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7"/>
            <p:cNvSpPr/>
            <p:nvPr/>
          </p:nvSpPr>
          <p:spPr>
            <a:xfrm>
              <a:off x="1269282" y="2192611"/>
              <a:ext cx="12513" cy="22777"/>
            </a:xfrm>
            <a:custGeom>
              <a:rect b="b" l="l" r="r" t="t"/>
              <a:pathLst>
                <a:path extrusionOk="0" h="395" w="217">
                  <a:moveTo>
                    <a:pt x="54" y="0"/>
                  </a:moveTo>
                  <a:cubicBezTo>
                    <a:pt x="43" y="0"/>
                    <a:pt x="33" y="6"/>
                    <a:pt x="22" y="17"/>
                  </a:cubicBezTo>
                  <a:cubicBezTo>
                    <a:pt x="0" y="17"/>
                    <a:pt x="0" y="38"/>
                    <a:pt x="0" y="60"/>
                  </a:cubicBezTo>
                  <a:cubicBezTo>
                    <a:pt x="43" y="125"/>
                    <a:pt x="108" y="277"/>
                    <a:pt x="65" y="342"/>
                  </a:cubicBezTo>
                  <a:cubicBezTo>
                    <a:pt x="65" y="342"/>
                    <a:pt x="65" y="385"/>
                    <a:pt x="65" y="385"/>
                  </a:cubicBezTo>
                  <a:lnTo>
                    <a:pt x="87" y="385"/>
                  </a:lnTo>
                  <a:cubicBezTo>
                    <a:pt x="94" y="392"/>
                    <a:pt x="101" y="395"/>
                    <a:pt x="108" y="395"/>
                  </a:cubicBezTo>
                  <a:cubicBezTo>
                    <a:pt x="120" y="395"/>
                    <a:pt x="130" y="385"/>
                    <a:pt x="130" y="385"/>
                  </a:cubicBezTo>
                  <a:cubicBezTo>
                    <a:pt x="217" y="255"/>
                    <a:pt x="87" y="38"/>
                    <a:pt x="87" y="17"/>
                  </a:cubicBezTo>
                  <a:cubicBezTo>
                    <a:pt x="76" y="6"/>
                    <a:pt x="65" y="0"/>
                    <a:pt x="5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7"/>
            <p:cNvSpPr/>
            <p:nvPr/>
          </p:nvSpPr>
          <p:spPr>
            <a:xfrm>
              <a:off x="1290502" y="2209275"/>
              <a:ext cx="12570" cy="23065"/>
            </a:xfrm>
            <a:custGeom>
              <a:rect b="b" l="l" r="r" t="t"/>
              <a:pathLst>
                <a:path extrusionOk="0" h="400" w="218">
                  <a:moveTo>
                    <a:pt x="41" y="1"/>
                  </a:moveTo>
                  <a:cubicBezTo>
                    <a:pt x="35" y="1"/>
                    <a:pt x="29" y="3"/>
                    <a:pt x="22" y="10"/>
                  </a:cubicBezTo>
                  <a:cubicBezTo>
                    <a:pt x="1" y="31"/>
                    <a:pt x="1" y="53"/>
                    <a:pt x="22" y="75"/>
                  </a:cubicBezTo>
                  <a:cubicBezTo>
                    <a:pt x="44" y="140"/>
                    <a:pt x="109" y="291"/>
                    <a:pt x="87" y="335"/>
                  </a:cubicBezTo>
                  <a:cubicBezTo>
                    <a:pt x="66" y="356"/>
                    <a:pt x="66" y="378"/>
                    <a:pt x="87" y="400"/>
                  </a:cubicBezTo>
                  <a:lnTo>
                    <a:pt x="109" y="400"/>
                  </a:lnTo>
                  <a:cubicBezTo>
                    <a:pt x="109" y="400"/>
                    <a:pt x="131" y="400"/>
                    <a:pt x="152" y="378"/>
                  </a:cubicBezTo>
                  <a:cubicBezTo>
                    <a:pt x="217" y="270"/>
                    <a:pt x="109" y="53"/>
                    <a:pt x="87" y="31"/>
                  </a:cubicBezTo>
                  <a:cubicBezTo>
                    <a:pt x="72" y="16"/>
                    <a:pt x="57" y="1"/>
                    <a:pt x="4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7"/>
            <p:cNvSpPr/>
            <p:nvPr/>
          </p:nvSpPr>
          <p:spPr>
            <a:xfrm>
              <a:off x="1260518" y="2158015"/>
              <a:ext cx="13781" cy="23065"/>
            </a:xfrm>
            <a:custGeom>
              <a:rect b="b" l="l" r="r" t="t"/>
              <a:pathLst>
                <a:path extrusionOk="0" h="400" w="239">
                  <a:moveTo>
                    <a:pt x="62" y="1"/>
                  </a:moveTo>
                  <a:cubicBezTo>
                    <a:pt x="56" y="1"/>
                    <a:pt x="50" y="3"/>
                    <a:pt x="44" y="10"/>
                  </a:cubicBezTo>
                  <a:cubicBezTo>
                    <a:pt x="22" y="10"/>
                    <a:pt x="0" y="53"/>
                    <a:pt x="22" y="75"/>
                  </a:cubicBezTo>
                  <a:cubicBezTo>
                    <a:pt x="65" y="140"/>
                    <a:pt x="130" y="270"/>
                    <a:pt x="87" y="335"/>
                  </a:cubicBezTo>
                  <a:cubicBezTo>
                    <a:pt x="65" y="357"/>
                    <a:pt x="65" y="378"/>
                    <a:pt x="87" y="400"/>
                  </a:cubicBezTo>
                  <a:lnTo>
                    <a:pt x="109" y="400"/>
                  </a:lnTo>
                  <a:cubicBezTo>
                    <a:pt x="130" y="400"/>
                    <a:pt x="130" y="400"/>
                    <a:pt x="152" y="378"/>
                  </a:cubicBezTo>
                  <a:cubicBezTo>
                    <a:pt x="239" y="270"/>
                    <a:pt x="109" y="53"/>
                    <a:pt x="87" y="31"/>
                  </a:cubicBezTo>
                  <a:cubicBezTo>
                    <a:pt x="87" y="16"/>
                    <a:pt x="76" y="1"/>
                    <a:pt x="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7"/>
            <p:cNvSpPr/>
            <p:nvPr/>
          </p:nvSpPr>
          <p:spPr>
            <a:xfrm>
              <a:off x="1260518" y="2118863"/>
              <a:ext cx="13781" cy="23469"/>
            </a:xfrm>
            <a:custGeom>
              <a:rect b="b" l="l" r="r" t="t"/>
              <a:pathLst>
                <a:path extrusionOk="0" h="407" w="239">
                  <a:moveTo>
                    <a:pt x="65" y="0"/>
                  </a:moveTo>
                  <a:cubicBezTo>
                    <a:pt x="54" y="0"/>
                    <a:pt x="44" y="6"/>
                    <a:pt x="44" y="17"/>
                  </a:cubicBezTo>
                  <a:cubicBezTo>
                    <a:pt x="22" y="38"/>
                    <a:pt x="0" y="60"/>
                    <a:pt x="22" y="82"/>
                  </a:cubicBezTo>
                  <a:cubicBezTo>
                    <a:pt x="65" y="147"/>
                    <a:pt x="130" y="298"/>
                    <a:pt x="87" y="342"/>
                  </a:cubicBezTo>
                  <a:cubicBezTo>
                    <a:pt x="65" y="363"/>
                    <a:pt x="65" y="385"/>
                    <a:pt x="87" y="407"/>
                  </a:cubicBezTo>
                  <a:lnTo>
                    <a:pt x="109" y="407"/>
                  </a:lnTo>
                  <a:cubicBezTo>
                    <a:pt x="130" y="407"/>
                    <a:pt x="152" y="385"/>
                    <a:pt x="152" y="385"/>
                  </a:cubicBezTo>
                  <a:cubicBezTo>
                    <a:pt x="239" y="255"/>
                    <a:pt x="109" y="38"/>
                    <a:pt x="87" y="17"/>
                  </a:cubicBezTo>
                  <a:cubicBezTo>
                    <a:pt x="87" y="6"/>
                    <a:pt x="76"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7"/>
            <p:cNvSpPr/>
            <p:nvPr/>
          </p:nvSpPr>
          <p:spPr>
            <a:xfrm>
              <a:off x="1319275" y="2388254"/>
              <a:ext cx="22315" cy="12859"/>
            </a:xfrm>
            <a:custGeom>
              <a:rect b="b" l="l" r="r" t="t"/>
              <a:pathLst>
                <a:path extrusionOk="0" h="223" w="387">
                  <a:moveTo>
                    <a:pt x="327" y="0"/>
                  </a:moveTo>
                  <a:cubicBezTo>
                    <a:pt x="320" y="0"/>
                    <a:pt x="312" y="2"/>
                    <a:pt x="304" y="6"/>
                  </a:cubicBezTo>
                  <a:cubicBezTo>
                    <a:pt x="265" y="64"/>
                    <a:pt x="157" y="139"/>
                    <a:pt x="88" y="139"/>
                  </a:cubicBezTo>
                  <a:cubicBezTo>
                    <a:pt x="80" y="139"/>
                    <a:pt x="72" y="138"/>
                    <a:pt x="65" y="136"/>
                  </a:cubicBezTo>
                  <a:cubicBezTo>
                    <a:pt x="44" y="136"/>
                    <a:pt x="22" y="136"/>
                    <a:pt x="22" y="158"/>
                  </a:cubicBezTo>
                  <a:cubicBezTo>
                    <a:pt x="0" y="179"/>
                    <a:pt x="22" y="201"/>
                    <a:pt x="44" y="223"/>
                  </a:cubicBezTo>
                  <a:lnTo>
                    <a:pt x="87" y="223"/>
                  </a:lnTo>
                  <a:cubicBezTo>
                    <a:pt x="195" y="201"/>
                    <a:pt x="282" y="136"/>
                    <a:pt x="369" y="71"/>
                  </a:cubicBezTo>
                  <a:cubicBezTo>
                    <a:pt x="387" y="35"/>
                    <a:pt x="361" y="0"/>
                    <a:pt x="32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7"/>
            <p:cNvSpPr/>
            <p:nvPr/>
          </p:nvSpPr>
          <p:spPr>
            <a:xfrm>
              <a:off x="1344242" y="2386466"/>
              <a:ext cx="23238" cy="13378"/>
            </a:xfrm>
            <a:custGeom>
              <a:rect b="b" l="l" r="r" t="t"/>
              <a:pathLst>
                <a:path extrusionOk="0" h="232" w="403">
                  <a:moveTo>
                    <a:pt x="337" y="1"/>
                  </a:moveTo>
                  <a:cubicBezTo>
                    <a:pt x="326" y="1"/>
                    <a:pt x="314" y="5"/>
                    <a:pt x="304" y="15"/>
                  </a:cubicBezTo>
                  <a:cubicBezTo>
                    <a:pt x="265" y="55"/>
                    <a:pt x="154" y="148"/>
                    <a:pt x="85" y="148"/>
                  </a:cubicBezTo>
                  <a:cubicBezTo>
                    <a:pt x="78" y="148"/>
                    <a:pt x="72" y="147"/>
                    <a:pt x="66" y="145"/>
                  </a:cubicBezTo>
                  <a:cubicBezTo>
                    <a:pt x="44" y="145"/>
                    <a:pt x="23" y="145"/>
                    <a:pt x="23" y="167"/>
                  </a:cubicBezTo>
                  <a:cubicBezTo>
                    <a:pt x="1" y="189"/>
                    <a:pt x="23" y="210"/>
                    <a:pt x="44" y="232"/>
                  </a:cubicBezTo>
                  <a:lnTo>
                    <a:pt x="88" y="232"/>
                  </a:lnTo>
                  <a:cubicBezTo>
                    <a:pt x="218" y="232"/>
                    <a:pt x="348" y="80"/>
                    <a:pt x="369" y="80"/>
                  </a:cubicBezTo>
                  <a:cubicBezTo>
                    <a:pt x="403" y="47"/>
                    <a:pt x="372"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7"/>
            <p:cNvSpPr/>
            <p:nvPr/>
          </p:nvSpPr>
          <p:spPr>
            <a:xfrm>
              <a:off x="1295518" y="2411376"/>
              <a:ext cx="21277" cy="13493"/>
            </a:xfrm>
            <a:custGeom>
              <a:rect b="b" l="l" r="r" t="t"/>
              <a:pathLst>
                <a:path extrusionOk="0" h="234" w="369">
                  <a:moveTo>
                    <a:pt x="328" y="1"/>
                  </a:moveTo>
                  <a:cubicBezTo>
                    <a:pt x="315" y="1"/>
                    <a:pt x="304" y="6"/>
                    <a:pt x="304" y="17"/>
                  </a:cubicBezTo>
                  <a:cubicBezTo>
                    <a:pt x="264" y="56"/>
                    <a:pt x="153" y="150"/>
                    <a:pt x="84" y="150"/>
                  </a:cubicBezTo>
                  <a:cubicBezTo>
                    <a:pt x="78" y="150"/>
                    <a:pt x="71" y="149"/>
                    <a:pt x="65" y="147"/>
                  </a:cubicBezTo>
                  <a:cubicBezTo>
                    <a:pt x="59" y="141"/>
                    <a:pt x="53" y="138"/>
                    <a:pt x="46" y="138"/>
                  </a:cubicBezTo>
                  <a:cubicBezTo>
                    <a:pt x="31" y="138"/>
                    <a:pt x="16" y="153"/>
                    <a:pt x="0" y="169"/>
                  </a:cubicBezTo>
                  <a:cubicBezTo>
                    <a:pt x="0" y="190"/>
                    <a:pt x="0" y="212"/>
                    <a:pt x="22" y="234"/>
                  </a:cubicBezTo>
                  <a:lnTo>
                    <a:pt x="87" y="234"/>
                  </a:lnTo>
                  <a:cubicBezTo>
                    <a:pt x="174" y="212"/>
                    <a:pt x="282" y="147"/>
                    <a:pt x="369" y="82"/>
                  </a:cubicBezTo>
                  <a:cubicBezTo>
                    <a:pt x="369" y="60"/>
                    <a:pt x="369" y="38"/>
                    <a:pt x="369" y="17"/>
                  </a:cubicBezTo>
                  <a:cubicBezTo>
                    <a:pt x="358" y="6"/>
                    <a:pt x="342"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7"/>
            <p:cNvSpPr/>
            <p:nvPr/>
          </p:nvSpPr>
          <p:spPr>
            <a:xfrm>
              <a:off x="1274241" y="2392751"/>
              <a:ext cx="22258" cy="13378"/>
            </a:xfrm>
            <a:custGeom>
              <a:rect b="b" l="l" r="r" t="t"/>
              <a:pathLst>
                <a:path extrusionOk="0" h="232" w="386">
                  <a:moveTo>
                    <a:pt x="334" y="0"/>
                  </a:moveTo>
                  <a:cubicBezTo>
                    <a:pt x="324" y="0"/>
                    <a:pt x="314" y="4"/>
                    <a:pt x="304" y="15"/>
                  </a:cubicBezTo>
                  <a:cubicBezTo>
                    <a:pt x="266" y="73"/>
                    <a:pt x="158" y="148"/>
                    <a:pt x="89" y="148"/>
                  </a:cubicBezTo>
                  <a:cubicBezTo>
                    <a:pt x="80" y="148"/>
                    <a:pt x="73" y="147"/>
                    <a:pt x="66" y="145"/>
                  </a:cubicBezTo>
                  <a:cubicBezTo>
                    <a:pt x="44" y="145"/>
                    <a:pt x="22" y="166"/>
                    <a:pt x="1" y="188"/>
                  </a:cubicBezTo>
                  <a:cubicBezTo>
                    <a:pt x="1" y="210"/>
                    <a:pt x="22" y="231"/>
                    <a:pt x="44" y="231"/>
                  </a:cubicBezTo>
                  <a:lnTo>
                    <a:pt x="87" y="231"/>
                  </a:lnTo>
                  <a:cubicBezTo>
                    <a:pt x="196" y="210"/>
                    <a:pt x="283" y="166"/>
                    <a:pt x="369" y="80"/>
                  </a:cubicBezTo>
                  <a:cubicBezTo>
                    <a:pt x="386" y="46"/>
                    <a:pt x="364"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7"/>
            <p:cNvSpPr/>
            <p:nvPr/>
          </p:nvSpPr>
          <p:spPr>
            <a:xfrm>
              <a:off x="1264266" y="2418872"/>
              <a:ext cx="21277" cy="13493"/>
            </a:xfrm>
            <a:custGeom>
              <a:rect b="b" l="l" r="r" t="t"/>
              <a:pathLst>
                <a:path extrusionOk="0" h="234" w="369">
                  <a:moveTo>
                    <a:pt x="336" y="1"/>
                  </a:moveTo>
                  <a:cubicBezTo>
                    <a:pt x="326" y="1"/>
                    <a:pt x="315" y="6"/>
                    <a:pt x="304" y="17"/>
                  </a:cubicBezTo>
                  <a:cubicBezTo>
                    <a:pt x="265" y="75"/>
                    <a:pt x="157" y="150"/>
                    <a:pt x="88" y="150"/>
                  </a:cubicBezTo>
                  <a:cubicBezTo>
                    <a:pt x="80" y="150"/>
                    <a:pt x="72" y="149"/>
                    <a:pt x="65" y="147"/>
                  </a:cubicBezTo>
                  <a:cubicBezTo>
                    <a:pt x="44" y="147"/>
                    <a:pt x="22" y="147"/>
                    <a:pt x="0" y="169"/>
                  </a:cubicBezTo>
                  <a:cubicBezTo>
                    <a:pt x="0" y="190"/>
                    <a:pt x="0" y="234"/>
                    <a:pt x="44" y="234"/>
                  </a:cubicBezTo>
                  <a:lnTo>
                    <a:pt x="87" y="234"/>
                  </a:lnTo>
                  <a:cubicBezTo>
                    <a:pt x="195" y="212"/>
                    <a:pt x="282" y="147"/>
                    <a:pt x="369" y="82"/>
                  </a:cubicBezTo>
                  <a:cubicBezTo>
                    <a:pt x="369" y="60"/>
                    <a:pt x="369" y="39"/>
                    <a:pt x="369" y="17"/>
                  </a:cubicBezTo>
                  <a:cubicBezTo>
                    <a:pt x="358" y="6"/>
                    <a:pt x="347"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7"/>
            <p:cNvSpPr/>
            <p:nvPr/>
          </p:nvSpPr>
          <p:spPr>
            <a:xfrm>
              <a:off x="1305494" y="2378221"/>
              <a:ext cx="22373" cy="12916"/>
            </a:xfrm>
            <a:custGeom>
              <a:rect b="b" l="l" r="r" t="t"/>
              <a:pathLst>
                <a:path extrusionOk="0" h="224" w="388">
                  <a:moveTo>
                    <a:pt x="328" y="1"/>
                  </a:moveTo>
                  <a:cubicBezTo>
                    <a:pt x="320" y="1"/>
                    <a:pt x="312" y="2"/>
                    <a:pt x="304" y="6"/>
                  </a:cubicBezTo>
                  <a:cubicBezTo>
                    <a:pt x="265" y="46"/>
                    <a:pt x="153" y="139"/>
                    <a:pt x="85" y="139"/>
                  </a:cubicBezTo>
                  <a:cubicBezTo>
                    <a:pt x="78" y="139"/>
                    <a:pt x="72" y="138"/>
                    <a:pt x="66" y="136"/>
                  </a:cubicBezTo>
                  <a:cubicBezTo>
                    <a:pt x="59" y="130"/>
                    <a:pt x="53" y="128"/>
                    <a:pt x="47" y="128"/>
                  </a:cubicBezTo>
                  <a:cubicBezTo>
                    <a:pt x="31" y="128"/>
                    <a:pt x="16" y="143"/>
                    <a:pt x="1" y="158"/>
                  </a:cubicBezTo>
                  <a:cubicBezTo>
                    <a:pt x="1" y="180"/>
                    <a:pt x="1" y="202"/>
                    <a:pt x="44" y="223"/>
                  </a:cubicBezTo>
                  <a:lnTo>
                    <a:pt x="88" y="223"/>
                  </a:lnTo>
                  <a:cubicBezTo>
                    <a:pt x="196" y="202"/>
                    <a:pt x="283" y="136"/>
                    <a:pt x="369" y="71"/>
                  </a:cubicBezTo>
                  <a:cubicBezTo>
                    <a:pt x="387" y="36"/>
                    <a:pt x="361"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7"/>
            <p:cNvSpPr/>
            <p:nvPr/>
          </p:nvSpPr>
          <p:spPr>
            <a:xfrm>
              <a:off x="1341763" y="2366458"/>
              <a:ext cx="23180" cy="13435"/>
            </a:xfrm>
            <a:custGeom>
              <a:rect b="b" l="l" r="r" t="t"/>
              <a:pathLst>
                <a:path extrusionOk="0" h="233" w="402">
                  <a:moveTo>
                    <a:pt x="337" y="1"/>
                  </a:moveTo>
                  <a:cubicBezTo>
                    <a:pt x="326" y="1"/>
                    <a:pt x="314" y="5"/>
                    <a:pt x="304" y="15"/>
                  </a:cubicBezTo>
                  <a:cubicBezTo>
                    <a:pt x="265" y="55"/>
                    <a:pt x="153" y="148"/>
                    <a:pt x="84" y="148"/>
                  </a:cubicBezTo>
                  <a:cubicBezTo>
                    <a:pt x="78" y="148"/>
                    <a:pt x="71" y="147"/>
                    <a:pt x="66" y="145"/>
                  </a:cubicBezTo>
                  <a:cubicBezTo>
                    <a:pt x="44" y="145"/>
                    <a:pt x="22" y="145"/>
                    <a:pt x="22" y="167"/>
                  </a:cubicBezTo>
                  <a:cubicBezTo>
                    <a:pt x="1" y="189"/>
                    <a:pt x="22" y="210"/>
                    <a:pt x="44" y="232"/>
                  </a:cubicBezTo>
                  <a:lnTo>
                    <a:pt x="87" y="232"/>
                  </a:lnTo>
                  <a:cubicBezTo>
                    <a:pt x="196" y="210"/>
                    <a:pt x="304" y="145"/>
                    <a:pt x="369" y="59"/>
                  </a:cubicBezTo>
                  <a:cubicBezTo>
                    <a:pt x="402" y="42"/>
                    <a:pt x="372" y="1"/>
                    <a:pt x="3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7"/>
            <p:cNvSpPr/>
            <p:nvPr/>
          </p:nvSpPr>
          <p:spPr>
            <a:xfrm>
              <a:off x="1161744" y="2568444"/>
              <a:ext cx="16318" cy="21450"/>
            </a:xfrm>
            <a:custGeom>
              <a:rect b="b" l="l" r="r" t="t"/>
              <a:pathLst>
                <a:path extrusionOk="0" h="372" w="283">
                  <a:moveTo>
                    <a:pt x="96" y="1"/>
                  </a:moveTo>
                  <a:cubicBezTo>
                    <a:pt x="85" y="1"/>
                    <a:pt x="74" y="8"/>
                    <a:pt x="66" y="25"/>
                  </a:cubicBezTo>
                  <a:cubicBezTo>
                    <a:pt x="1" y="155"/>
                    <a:pt x="174" y="350"/>
                    <a:pt x="196" y="350"/>
                  </a:cubicBezTo>
                  <a:cubicBezTo>
                    <a:pt x="206" y="361"/>
                    <a:pt x="212" y="366"/>
                    <a:pt x="217" y="366"/>
                  </a:cubicBezTo>
                  <a:cubicBezTo>
                    <a:pt x="223" y="366"/>
                    <a:pt x="228" y="361"/>
                    <a:pt x="239" y="350"/>
                  </a:cubicBezTo>
                  <a:cubicBezTo>
                    <a:pt x="239" y="371"/>
                    <a:pt x="239" y="371"/>
                    <a:pt x="261" y="371"/>
                  </a:cubicBezTo>
                  <a:cubicBezTo>
                    <a:pt x="282" y="350"/>
                    <a:pt x="282" y="328"/>
                    <a:pt x="261" y="306"/>
                  </a:cubicBezTo>
                  <a:cubicBezTo>
                    <a:pt x="217" y="241"/>
                    <a:pt x="109" y="111"/>
                    <a:pt x="131" y="46"/>
                  </a:cubicBezTo>
                  <a:cubicBezTo>
                    <a:pt x="131" y="19"/>
                    <a:pt x="114" y="1"/>
                    <a:pt x="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7"/>
            <p:cNvSpPr/>
            <p:nvPr/>
          </p:nvSpPr>
          <p:spPr>
            <a:xfrm>
              <a:off x="1163012" y="2594333"/>
              <a:ext cx="15050" cy="20586"/>
            </a:xfrm>
            <a:custGeom>
              <a:rect b="b" l="l" r="r" t="t"/>
              <a:pathLst>
                <a:path extrusionOk="0" h="357" w="261">
                  <a:moveTo>
                    <a:pt x="68" y="1"/>
                  </a:moveTo>
                  <a:cubicBezTo>
                    <a:pt x="58" y="1"/>
                    <a:pt x="49" y="3"/>
                    <a:pt x="44" y="9"/>
                  </a:cubicBezTo>
                  <a:cubicBezTo>
                    <a:pt x="0" y="139"/>
                    <a:pt x="174" y="334"/>
                    <a:pt x="195" y="356"/>
                  </a:cubicBezTo>
                  <a:lnTo>
                    <a:pt x="260" y="356"/>
                  </a:lnTo>
                  <a:cubicBezTo>
                    <a:pt x="260" y="334"/>
                    <a:pt x="260" y="313"/>
                    <a:pt x="260" y="291"/>
                  </a:cubicBezTo>
                  <a:cubicBezTo>
                    <a:pt x="195" y="248"/>
                    <a:pt x="109" y="118"/>
                    <a:pt x="130" y="52"/>
                  </a:cubicBezTo>
                  <a:cubicBezTo>
                    <a:pt x="130" y="21"/>
                    <a:pt x="95" y="1"/>
                    <a:pt x="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7"/>
            <p:cNvSpPr/>
            <p:nvPr/>
          </p:nvSpPr>
          <p:spPr>
            <a:xfrm>
              <a:off x="1139256" y="2542266"/>
              <a:ext cx="16318" cy="21393"/>
            </a:xfrm>
            <a:custGeom>
              <a:rect b="b" l="l" r="r" t="t"/>
              <a:pathLst>
                <a:path extrusionOk="0" h="371" w="283">
                  <a:moveTo>
                    <a:pt x="99" y="1"/>
                  </a:moveTo>
                  <a:cubicBezTo>
                    <a:pt x="86" y="1"/>
                    <a:pt x="73" y="8"/>
                    <a:pt x="65" y="23"/>
                  </a:cubicBezTo>
                  <a:cubicBezTo>
                    <a:pt x="0" y="153"/>
                    <a:pt x="174" y="348"/>
                    <a:pt x="195" y="370"/>
                  </a:cubicBezTo>
                  <a:lnTo>
                    <a:pt x="260" y="370"/>
                  </a:lnTo>
                  <a:cubicBezTo>
                    <a:pt x="282" y="348"/>
                    <a:pt x="282" y="327"/>
                    <a:pt x="260" y="305"/>
                  </a:cubicBezTo>
                  <a:cubicBezTo>
                    <a:pt x="217" y="262"/>
                    <a:pt x="109" y="132"/>
                    <a:pt x="130" y="67"/>
                  </a:cubicBezTo>
                  <a:cubicBezTo>
                    <a:pt x="144" y="25"/>
                    <a:pt x="122" y="1"/>
                    <a:pt x="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7"/>
            <p:cNvSpPr/>
            <p:nvPr/>
          </p:nvSpPr>
          <p:spPr>
            <a:xfrm>
              <a:off x="1157996" y="2522892"/>
              <a:ext cx="15050" cy="20758"/>
            </a:xfrm>
            <a:custGeom>
              <a:rect b="b" l="l" r="r" t="t"/>
              <a:pathLst>
                <a:path extrusionOk="0" h="360" w="261">
                  <a:moveTo>
                    <a:pt x="76" y="1"/>
                  </a:moveTo>
                  <a:cubicBezTo>
                    <a:pt x="58" y="1"/>
                    <a:pt x="44" y="10"/>
                    <a:pt x="44" y="34"/>
                  </a:cubicBezTo>
                  <a:cubicBezTo>
                    <a:pt x="0" y="164"/>
                    <a:pt x="174" y="338"/>
                    <a:pt x="196" y="359"/>
                  </a:cubicBezTo>
                  <a:lnTo>
                    <a:pt x="261" y="359"/>
                  </a:lnTo>
                  <a:cubicBezTo>
                    <a:pt x="261" y="338"/>
                    <a:pt x="261" y="316"/>
                    <a:pt x="261" y="294"/>
                  </a:cubicBezTo>
                  <a:cubicBezTo>
                    <a:pt x="196" y="251"/>
                    <a:pt x="109" y="121"/>
                    <a:pt x="131" y="56"/>
                  </a:cubicBezTo>
                  <a:cubicBezTo>
                    <a:pt x="144" y="28"/>
                    <a:pt x="106" y="1"/>
                    <a:pt x="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7"/>
            <p:cNvSpPr/>
            <p:nvPr/>
          </p:nvSpPr>
          <p:spPr>
            <a:xfrm>
              <a:off x="1132970" y="2511821"/>
              <a:ext cx="15050" cy="20586"/>
            </a:xfrm>
            <a:custGeom>
              <a:rect b="b" l="l" r="r" t="t"/>
              <a:pathLst>
                <a:path extrusionOk="0" h="357" w="261">
                  <a:moveTo>
                    <a:pt x="69" y="1"/>
                  </a:moveTo>
                  <a:cubicBezTo>
                    <a:pt x="59" y="1"/>
                    <a:pt x="50" y="3"/>
                    <a:pt x="44" y="9"/>
                  </a:cubicBezTo>
                  <a:cubicBezTo>
                    <a:pt x="1" y="139"/>
                    <a:pt x="174" y="334"/>
                    <a:pt x="196" y="356"/>
                  </a:cubicBezTo>
                  <a:lnTo>
                    <a:pt x="239" y="356"/>
                  </a:lnTo>
                  <a:cubicBezTo>
                    <a:pt x="261" y="334"/>
                    <a:pt x="261" y="313"/>
                    <a:pt x="239" y="291"/>
                  </a:cubicBezTo>
                  <a:cubicBezTo>
                    <a:pt x="196" y="248"/>
                    <a:pt x="109" y="118"/>
                    <a:pt x="131" y="53"/>
                  </a:cubicBezTo>
                  <a:cubicBezTo>
                    <a:pt x="131" y="21"/>
                    <a:pt x="96" y="1"/>
                    <a:pt x="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7"/>
            <p:cNvSpPr/>
            <p:nvPr/>
          </p:nvSpPr>
          <p:spPr>
            <a:xfrm>
              <a:off x="1174256" y="2554778"/>
              <a:ext cx="15050" cy="21335"/>
            </a:xfrm>
            <a:custGeom>
              <a:rect b="b" l="l" r="r" t="t"/>
              <a:pathLst>
                <a:path extrusionOk="0" h="370" w="261">
                  <a:moveTo>
                    <a:pt x="78" y="0"/>
                  </a:moveTo>
                  <a:cubicBezTo>
                    <a:pt x="64" y="0"/>
                    <a:pt x="51" y="8"/>
                    <a:pt x="44" y="23"/>
                  </a:cubicBezTo>
                  <a:cubicBezTo>
                    <a:pt x="0" y="153"/>
                    <a:pt x="174" y="348"/>
                    <a:pt x="195" y="370"/>
                  </a:cubicBezTo>
                  <a:lnTo>
                    <a:pt x="239" y="370"/>
                  </a:lnTo>
                  <a:cubicBezTo>
                    <a:pt x="260" y="348"/>
                    <a:pt x="260" y="327"/>
                    <a:pt x="239" y="305"/>
                  </a:cubicBezTo>
                  <a:cubicBezTo>
                    <a:pt x="195" y="240"/>
                    <a:pt x="109" y="110"/>
                    <a:pt x="130" y="66"/>
                  </a:cubicBezTo>
                  <a:cubicBezTo>
                    <a:pt x="130" y="24"/>
                    <a:pt x="103" y="0"/>
                    <a:pt x="7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7"/>
            <p:cNvSpPr/>
            <p:nvPr/>
          </p:nvSpPr>
          <p:spPr>
            <a:xfrm>
              <a:off x="1183021" y="2592200"/>
              <a:ext cx="15050" cy="21450"/>
            </a:xfrm>
            <a:custGeom>
              <a:rect b="b" l="l" r="r" t="t"/>
              <a:pathLst>
                <a:path extrusionOk="0" h="372" w="261">
                  <a:moveTo>
                    <a:pt x="91" y="1"/>
                  </a:moveTo>
                  <a:cubicBezTo>
                    <a:pt x="77" y="1"/>
                    <a:pt x="60" y="8"/>
                    <a:pt x="43" y="24"/>
                  </a:cubicBezTo>
                  <a:cubicBezTo>
                    <a:pt x="0" y="155"/>
                    <a:pt x="174" y="328"/>
                    <a:pt x="195" y="350"/>
                  </a:cubicBezTo>
                  <a:cubicBezTo>
                    <a:pt x="195" y="350"/>
                    <a:pt x="217" y="350"/>
                    <a:pt x="217" y="371"/>
                  </a:cubicBezTo>
                  <a:cubicBezTo>
                    <a:pt x="239" y="350"/>
                    <a:pt x="239" y="350"/>
                    <a:pt x="260" y="350"/>
                  </a:cubicBezTo>
                  <a:cubicBezTo>
                    <a:pt x="260" y="328"/>
                    <a:pt x="260" y="306"/>
                    <a:pt x="260" y="285"/>
                  </a:cubicBezTo>
                  <a:cubicBezTo>
                    <a:pt x="195" y="241"/>
                    <a:pt x="108" y="111"/>
                    <a:pt x="130" y="46"/>
                  </a:cubicBezTo>
                  <a:cubicBezTo>
                    <a:pt x="130" y="19"/>
                    <a:pt x="114" y="1"/>
                    <a:pt x="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7"/>
            <p:cNvSpPr/>
            <p:nvPr/>
          </p:nvSpPr>
          <p:spPr>
            <a:xfrm>
              <a:off x="939228" y="2438592"/>
              <a:ext cx="87532" cy="70060"/>
            </a:xfrm>
            <a:custGeom>
              <a:rect b="b" l="l" r="r" t="t"/>
              <a:pathLst>
                <a:path extrusionOk="0" h="1215" w="1518">
                  <a:moveTo>
                    <a:pt x="109" y="0"/>
                  </a:moveTo>
                  <a:lnTo>
                    <a:pt x="0" y="802"/>
                  </a:lnTo>
                  <a:lnTo>
                    <a:pt x="1171" y="1214"/>
                  </a:lnTo>
                  <a:lnTo>
                    <a:pt x="1518" y="217"/>
                  </a:lnTo>
                  <a:lnTo>
                    <a:pt x="1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7"/>
            <p:cNvSpPr/>
            <p:nvPr/>
          </p:nvSpPr>
          <p:spPr>
            <a:xfrm>
              <a:off x="1081709" y="2348526"/>
              <a:ext cx="93817" cy="98891"/>
            </a:xfrm>
            <a:custGeom>
              <a:rect b="b" l="l" r="r" t="t"/>
              <a:pathLst>
                <a:path extrusionOk="0" h="1715" w="1627">
                  <a:moveTo>
                    <a:pt x="688" y="0"/>
                  </a:moveTo>
                  <a:cubicBezTo>
                    <a:pt x="527" y="0"/>
                    <a:pt x="1" y="1367"/>
                    <a:pt x="1" y="1367"/>
                  </a:cubicBezTo>
                  <a:cubicBezTo>
                    <a:pt x="1" y="1367"/>
                    <a:pt x="803" y="1692"/>
                    <a:pt x="977" y="1714"/>
                  </a:cubicBezTo>
                  <a:cubicBezTo>
                    <a:pt x="978" y="1714"/>
                    <a:pt x="979" y="1714"/>
                    <a:pt x="980" y="1714"/>
                  </a:cubicBezTo>
                  <a:cubicBezTo>
                    <a:pt x="1157" y="1714"/>
                    <a:pt x="1627" y="283"/>
                    <a:pt x="1627" y="283"/>
                  </a:cubicBezTo>
                  <a:cubicBezTo>
                    <a:pt x="1627" y="283"/>
                    <a:pt x="846" y="44"/>
                    <a:pt x="695" y="1"/>
                  </a:cubicBezTo>
                  <a:cubicBezTo>
                    <a:pt x="692" y="0"/>
                    <a:pt x="690" y="0"/>
                    <a:pt x="6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7"/>
            <p:cNvSpPr/>
            <p:nvPr/>
          </p:nvSpPr>
          <p:spPr>
            <a:xfrm>
              <a:off x="1148020" y="2621376"/>
              <a:ext cx="141273" cy="19778"/>
            </a:xfrm>
            <a:custGeom>
              <a:rect b="b" l="l" r="r" t="t"/>
              <a:pathLst>
                <a:path extrusionOk="0" h="343" w="2450">
                  <a:moveTo>
                    <a:pt x="2415" y="1"/>
                  </a:moveTo>
                  <a:cubicBezTo>
                    <a:pt x="2407" y="1"/>
                    <a:pt x="2396" y="6"/>
                    <a:pt x="2385" y="17"/>
                  </a:cubicBezTo>
                  <a:cubicBezTo>
                    <a:pt x="2028" y="196"/>
                    <a:pt x="1643" y="254"/>
                    <a:pt x="1292" y="254"/>
                  </a:cubicBezTo>
                  <a:cubicBezTo>
                    <a:pt x="617" y="254"/>
                    <a:pt x="65" y="39"/>
                    <a:pt x="65" y="39"/>
                  </a:cubicBezTo>
                  <a:cubicBezTo>
                    <a:pt x="59" y="32"/>
                    <a:pt x="52" y="30"/>
                    <a:pt x="46" y="30"/>
                  </a:cubicBezTo>
                  <a:cubicBezTo>
                    <a:pt x="31" y="30"/>
                    <a:pt x="15" y="45"/>
                    <a:pt x="0" y="60"/>
                  </a:cubicBezTo>
                  <a:cubicBezTo>
                    <a:pt x="0" y="82"/>
                    <a:pt x="0" y="104"/>
                    <a:pt x="22" y="104"/>
                  </a:cubicBezTo>
                  <a:cubicBezTo>
                    <a:pt x="434" y="256"/>
                    <a:pt x="846" y="321"/>
                    <a:pt x="1279" y="342"/>
                  </a:cubicBezTo>
                  <a:cubicBezTo>
                    <a:pt x="1669" y="342"/>
                    <a:pt x="2060" y="256"/>
                    <a:pt x="2428" y="82"/>
                  </a:cubicBezTo>
                  <a:cubicBezTo>
                    <a:pt x="2450" y="60"/>
                    <a:pt x="2450" y="39"/>
                    <a:pt x="2428" y="17"/>
                  </a:cubicBezTo>
                  <a:cubicBezTo>
                    <a:pt x="2428" y="6"/>
                    <a:pt x="2423" y="1"/>
                    <a:pt x="2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7"/>
            <p:cNvSpPr/>
            <p:nvPr/>
          </p:nvSpPr>
          <p:spPr>
            <a:xfrm>
              <a:off x="1413032" y="2538575"/>
              <a:ext cx="58816" cy="43824"/>
            </a:xfrm>
            <a:custGeom>
              <a:rect b="b" l="l" r="r" t="t"/>
              <a:pathLst>
                <a:path extrusionOk="0" h="760" w="1020">
                  <a:moveTo>
                    <a:pt x="998" y="1"/>
                  </a:moveTo>
                  <a:cubicBezTo>
                    <a:pt x="976" y="1"/>
                    <a:pt x="954" y="22"/>
                    <a:pt x="933" y="44"/>
                  </a:cubicBezTo>
                  <a:cubicBezTo>
                    <a:pt x="824" y="564"/>
                    <a:pt x="130" y="673"/>
                    <a:pt x="65" y="673"/>
                  </a:cubicBezTo>
                  <a:lnTo>
                    <a:pt x="44" y="673"/>
                  </a:lnTo>
                  <a:cubicBezTo>
                    <a:pt x="0" y="694"/>
                    <a:pt x="0" y="759"/>
                    <a:pt x="65" y="759"/>
                  </a:cubicBezTo>
                  <a:cubicBezTo>
                    <a:pt x="152" y="759"/>
                    <a:pt x="889" y="629"/>
                    <a:pt x="1019" y="66"/>
                  </a:cubicBezTo>
                  <a:cubicBezTo>
                    <a:pt x="1019" y="44"/>
                    <a:pt x="1019" y="22"/>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7"/>
            <p:cNvSpPr/>
            <p:nvPr/>
          </p:nvSpPr>
          <p:spPr>
            <a:xfrm>
              <a:off x="1106734" y="1949744"/>
              <a:ext cx="137583" cy="72597"/>
            </a:xfrm>
            <a:custGeom>
              <a:rect b="b" l="l" r="r" t="t"/>
              <a:pathLst>
                <a:path extrusionOk="0" h="1259" w="2386">
                  <a:moveTo>
                    <a:pt x="586" y="586"/>
                  </a:moveTo>
                  <a:lnTo>
                    <a:pt x="586" y="608"/>
                  </a:lnTo>
                  <a:cubicBezTo>
                    <a:pt x="586" y="630"/>
                    <a:pt x="564" y="673"/>
                    <a:pt x="521" y="673"/>
                  </a:cubicBezTo>
                  <a:cubicBezTo>
                    <a:pt x="543" y="630"/>
                    <a:pt x="564" y="608"/>
                    <a:pt x="586" y="586"/>
                  </a:cubicBezTo>
                  <a:close/>
                  <a:moveTo>
                    <a:pt x="1280" y="760"/>
                  </a:moveTo>
                  <a:cubicBezTo>
                    <a:pt x="1301" y="760"/>
                    <a:pt x="1345" y="781"/>
                    <a:pt x="1345" y="803"/>
                  </a:cubicBezTo>
                  <a:cubicBezTo>
                    <a:pt x="1410" y="890"/>
                    <a:pt x="1388" y="977"/>
                    <a:pt x="1301" y="1042"/>
                  </a:cubicBezTo>
                  <a:cubicBezTo>
                    <a:pt x="1193" y="977"/>
                    <a:pt x="1193" y="912"/>
                    <a:pt x="1193" y="890"/>
                  </a:cubicBezTo>
                  <a:cubicBezTo>
                    <a:pt x="1171" y="825"/>
                    <a:pt x="1215" y="781"/>
                    <a:pt x="1258" y="760"/>
                  </a:cubicBezTo>
                  <a:close/>
                  <a:moveTo>
                    <a:pt x="434" y="1"/>
                  </a:moveTo>
                  <a:cubicBezTo>
                    <a:pt x="196" y="23"/>
                    <a:pt x="1" y="218"/>
                    <a:pt x="1" y="456"/>
                  </a:cubicBezTo>
                  <a:cubicBezTo>
                    <a:pt x="1" y="565"/>
                    <a:pt x="44" y="673"/>
                    <a:pt x="152" y="738"/>
                  </a:cubicBezTo>
                  <a:cubicBezTo>
                    <a:pt x="239" y="781"/>
                    <a:pt x="326" y="803"/>
                    <a:pt x="412" y="803"/>
                  </a:cubicBezTo>
                  <a:cubicBezTo>
                    <a:pt x="434" y="933"/>
                    <a:pt x="521" y="1063"/>
                    <a:pt x="651" y="1150"/>
                  </a:cubicBezTo>
                  <a:cubicBezTo>
                    <a:pt x="738" y="1215"/>
                    <a:pt x="868" y="1258"/>
                    <a:pt x="998" y="1258"/>
                  </a:cubicBezTo>
                  <a:cubicBezTo>
                    <a:pt x="1128" y="1258"/>
                    <a:pt x="1236" y="1237"/>
                    <a:pt x="1323" y="1172"/>
                  </a:cubicBezTo>
                  <a:cubicBezTo>
                    <a:pt x="1366" y="1172"/>
                    <a:pt x="1410" y="1193"/>
                    <a:pt x="1475" y="1215"/>
                  </a:cubicBezTo>
                  <a:cubicBezTo>
                    <a:pt x="1582" y="1240"/>
                    <a:pt x="1688" y="1253"/>
                    <a:pt x="1787" y="1253"/>
                  </a:cubicBezTo>
                  <a:cubicBezTo>
                    <a:pt x="2027" y="1253"/>
                    <a:pt x="2228" y="1180"/>
                    <a:pt x="2320" y="1042"/>
                  </a:cubicBezTo>
                  <a:cubicBezTo>
                    <a:pt x="2364" y="912"/>
                    <a:pt x="2385" y="716"/>
                    <a:pt x="2082" y="435"/>
                  </a:cubicBezTo>
                  <a:cubicBezTo>
                    <a:pt x="2077" y="424"/>
                    <a:pt x="2069" y="420"/>
                    <a:pt x="2061" y="420"/>
                  </a:cubicBezTo>
                  <a:cubicBezTo>
                    <a:pt x="2035" y="420"/>
                    <a:pt x="2006" y="461"/>
                    <a:pt x="2039" y="478"/>
                  </a:cubicBezTo>
                  <a:cubicBezTo>
                    <a:pt x="2234" y="695"/>
                    <a:pt x="2320" y="825"/>
                    <a:pt x="2234" y="998"/>
                  </a:cubicBezTo>
                  <a:cubicBezTo>
                    <a:pt x="2173" y="1104"/>
                    <a:pt x="1998" y="1167"/>
                    <a:pt x="1788" y="1167"/>
                  </a:cubicBezTo>
                  <a:cubicBezTo>
                    <a:pt x="1695" y="1167"/>
                    <a:pt x="1596" y="1155"/>
                    <a:pt x="1497" y="1128"/>
                  </a:cubicBezTo>
                  <a:cubicBezTo>
                    <a:pt x="1453" y="1128"/>
                    <a:pt x="1431" y="1107"/>
                    <a:pt x="1388" y="1107"/>
                  </a:cubicBezTo>
                  <a:cubicBezTo>
                    <a:pt x="1475" y="1020"/>
                    <a:pt x="1497" y="868"/>
                    <a:pt x="1431" y="760"/>
                  </a:cubicBezTo>
                  <a:cubicBezTo>
                    <a:pt x="1399" y="711"/>
                    <a:pt x="1342" y="687"/>
                    <a:pt x="1288" y="687"/>
                  </a:cubicBezTo>
                  <a:cubicBezTo>
                    <a:pt x="1270" y="687"/>
                    <a:pt x="1253" y="689"/>
                    <a:pt x="1236" y="695"/>
                  </a:cubicBezTo>
                  <a:cubicBezTo>
                    <a:pt x="1150" y="738"/>
                    <a:pt x="1106" y="803"/>
                    <a:pt x="1106" y="912"/>
                  </a:cubicBezTo>
                  <a:cubicBezTo>
                    <a:pt x="1106" y="998"/>
                    <a:pt x="1171" y="1063"/>
                    <a:pt x="1236" y="1128"/>
                  </a:cubicBezTo>
                  <a:cubicBezTo>
                    <a:pt x="1167" y="1163"/>
                    <a:pt x="1091" y="1180"/>
                    <a:pt x="1014" y="1180"/>
                  </a:cubicBezTo>
                  <a:cubicBezTo>
                    <a:pt x="900" y="1180"/>
                    <a:pt x="785" y="1141"/>
                    <a:pt x="694" y="1063"/>
                  </a:cubicBezTo>
                  <a:cubicBezTo>
                    <a:pt x="586" y="1020"/>
                    <a:pt x="521" y="912"/>
                    <a:pt x="521" y="781"/>
                  </a:cubicBezTo>
                  <a:lnTo>
                    <a:pt x="564" y="760"/>
                  </a:lnTo>
                  <a:cubicBezTo>
                    <a:pt x="629" y="738"/>
                    <a:pt x="673" y="673"/>
                    <a:pt x="673" y="608"/>
                  </a:cubicBezTo>
                  <a:cubicBezTo>
                    <a:pt x="673" y="521"/>
                    <a:pt x="673" y="521"/>
                    <a:pt x="608" y="500"/>
                  </a:cubicBezTo>
                  <a:cubicBezTo>
                    <a:pt x="564" y="500"/>
                    <a:pt x="499" y="543"/>
                    <a:pt x="456" y="630"/>
                  </a:cubicBezTo>
                  <a:cubicBezTo>
                    <a:pt x="434" y="651"/>
                    <a:pt x="434" y="695"/>
                    <a:pt x="434" y="716"/>
                  </a:cubicBezTo>
                  <a:cubicBezTo>
                    <a:pt x="347" y="716"/>
                    <a:pt x="261" y="716"/>
                    <a:pt x="196" y="673"/>
                  </a:cubicBezTo>
                  <a:cubicBezTo>
                    <a:pt x="109" y="630"/>
                    <a:pt x="87" y="543"/>
                    <a:pt x="87" y="456"/>
                  </a:cubicBezTo>
                  <a:cubicBezTo>
                    <a:pt x="87" y="261"/>
                    <a:pt x="239" y="109"/>
                    <a:pt x="434" y="88"/>
                  </a:cubicBezTo>
                  <a:cubicBezTo>
                    <a:pt x="456" y="88"/>
                    <a:pt x="478" y="66"/>
                    <a:pt x="456" y="44"/>
                  </a:cubicBezTo>
                  <a:cubicBezTo>
                    <a:pt x="456" y="23"/>
                    <a:pt x="456" y="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6" name="Google Shape;1716;p7"/>
          <p:cNvGrpSpPr/>
          <p:nvPr/>
        </p:nvGrpSpPr>
        <p:grpSpPr>
          <a:xfrm rot="1253449">
            <a:off x="2278802" y="353538"/>
            <a:ext cx="1024639" cy="1333069"/>
            <a:chOff x="4318023" y="4113296"/>
            <a:chExt cx="716421" cy="932073"/>
          </a:xfrm>
        </p:grpSpPr>
        <p:sp>
          <p:nvSpPr>
            <p:cNvPr id="1717" name="Google Shape;1717;p7"/>
            <p:cNvSpPr/>
            <p:nvPr/>
          </p:nvSpPr>
          <p:spPr>
            <a:xfrm>
              <a:off x="4842115" y="4245779"/>
              <a:ext cx="192329" cy="205812"/>
            </a:xfrm>
            <a:custGeom>
              <a:rect b="b" l="l" r="r" t="t"/>
              <a:pathLst>
                <a:path extrusionOk="0" h="2366" w="2211">
                  <a:moveTo>
                    <a:pt x="1579" y="179"/>
                  </a:moveTo>
                  <a:cubicBezTo>
                    <a:pt x="1798" y="179"/>
                    <a:pt x="1943" y="252"/>
                    <a:pt x="1992" y="422"/>
                  </a:cubicBezTo>
                  <a:cubicBezTo>
                    <a:pt x="2041" y="519"/>
                    <a:pt x="2016" y="616"/>
                    <a:pt x="1968" y="689"/>
                  </a:cubicBezTo>
                  <a:cubicBezTo>
                    <a:pt x="1798" y="908"/>
                    <a:pt x="1239" y="1005"/>
                    <a:pt x="802" y="1005"/>
                  </a:cubicBezTo>
                  <a:lnTo>
                    <a:pt x="777" y="1005"/>
                  </a:lnTo>
                  <a:cubicBezTo>
                    <a:pt x="705" y="1005"/>
                    <a:pt x="680" y="1054"/>
                    <a:pt x="705" y="1127"/>
                  </a:cubicBezTo>
                  <a:cubicBezTo>
                    <a:pt x="802" y="1321"/>
                    <a:pt x="1045" y="1904"/>
                    <a:pt x="826" y="2171"/>
                  </a:cubicBezTo>
                  <a:cubicBezTo>
                    <a:pt x="802" y="2195"/>
                    <a:pt x="777" y="2195"/>
                    <a:pt x="777" y="2195"/>
                  </a:cubicBezTo>
                  <a:cubicBezTo>
                    <a:pt x="632" y="2195"/>
                    <a:pt x="364" y="1782"/>
                    <a:pt x="170" y="1369"/>
                  </a:cubicBezTo>
                  <a:lnTo>
                    <a:pt x="486" y="495"/>
                  </a:lnTo>
                  <a:cubicBezTo>
                    <a:pt x="826" y="325"/>
                    <a:pt x="1190" y="203"/>
                    <a:pt x="1579" y="179"/>
                  </a:cubicBezTo>
                  <a:close/>
                  <a:moveTo>
                    <a:pt x="1663" y="1"/>
                  </a:moveTo>
                  <a:cubicBezTo>
                    <a:pt x="1635" y="1"/>
                    <a:pt x="1607" y="4"/>
                    <a:pt x="1579" y="9"/>
                  </a:cubicBezTo>
                  <a:cubicBezTo>
                    <a:pt x="1142" y="33"/>
                    <a:pt x="753" y="155"/>
                    <a:pt x="389" y="349"/>
                  </a:cubicBezTo>
                  <a:cubicBezTo>
                    <a:pt x="364" y="374"/>
                    <a:pt x="340" y="374"/>
                    <a:pt x="340" y="398"/>
                  </a:cubicBezTo>
                  <a:lnTo>
                    <a:pt x="0" y="1345"/>
                  </a:lnTo>
                  <a:cubicBezTo>
                    <a:pt x="0" y="1345"/>
                    <a:pt x="0" y="1369"/>
                    <a:pt x="0" y="1394"/>
                  </a:cubicBezTo>
                  <a:cubicBezTo>
                    <a:pt x="73" y="1564"/>
                    <a:pt x="437" y="2365"/>
                    <a:pt x="777" y="2365"/>
                  </a:cubicBezTo>
                  <a:cubicBezTo>
                    <a:pt x="850" y="2365"/>
                    <a:pt x="923" y="2341"/>
                    <a:pt x="972" y="2268"/>
                  </a:cubicBezTo>
                  <a:cubicBezTo>
                    <a:pt x="1215" y="1953"/>
                    <a:pt x="1020" y="1394"/>
                    <a:pt x="899" y="1151"/>
                  </a:cubicBezTo>
                  <a:cubicBezTo>
                    <a:pt x="1215" y="1151"/>
                    <a:pt x="1871" y="1102"/>
                    <a:pt x="2089" y="786"/>
                  </a:cubicBezTo>
                  <a:cubicBezTo>
                    <a:pt x="2186" y="665"/>
                    <a:pt x="2211" y="519"/>
                    <a:pt x="2162" y="374"/>
                  </a:cubicBezTo>
                  <a:cubicBezTo>
                    <a:pt x="2076" y="159"/>
                    <a:pt x="1876" y="1"/>
                    <a:pt x="16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7"/>
            <p:cNvSpPr/>
            <p:nvPr/>
          </p:nvSpPr>
          <p:spPr>
            <a:xfrm>
              <a:off x="4730077" y="4175144"/>
              <a:ext cx="156491" cy="223645"/>
            </a:xfrm>
            <a:custGeom>
              <a:rect b="b" l="l" r="r" t="t"/>
              <a:pathLst>
                <a:path extrusionOk="0" h="2571" w="1799">
                  <a:moveTo>
                    <a:pt x="649" y="0"/>
                  </a:moveTo>
                  <a:cubicBezTo>
                    <a:pt x="597" y="0"/>
                    <a:pt x="542" y="6"/>
                    <a:pt x="486" y="19"/>
                  </a:cubicBezTo>
                  <a:cubicBezTo>
                    <a:pt x="365" y="44"/>
                    <a:pt x="244" y="141"/>
                    <a:pt x="195" y="262"/>
                  </a:cubicBezTo>
                  <a:cubicBezTo>
                    <a:pt x="98" y="602"/>
                    <a:pt x="511" y="1113"/>
                    <a:pt x="827" y="1501"/>
                  </a:cubicBezTo>
                  <a:cubicBezTo>
                    <a:pt x="632" y="1574"/>
                    <a:pt x="462" y="1671"/>
                    <a:pt x="292" y="1793"/>
                  </a:cubicBezTo>
                  <a:cubicBezTo>
                    <a:pt x="122" y="1890"/>
                    <a:pt x="1" y="2109"/>
                    <a:pt x="49" y="2327"/>
                  </a:cubicBezTo>
                  <a:cubicBezTo>
                    <a:pt x="49" y="2400"/>
                    <a:pt x="122" y="2497"/>
                    <a:pt x="195" y="2522"/>
                  </a:cubicBezTo>
                  <a:cubicBezTo>
                    <a:pt x="268" y="2546"/>
                    <a:pt x="341" y="2570"/>
                    <a:pt x="414" y="2570"/>
                  </a:cubicBezTo>
                  <a:cubicBezTo>
                    <a:pt x="754" y="2522"/>
                    <a:pt x="1094" y="2424"/>
                    <a:pt x="1410" y="2254"/>
                  </a:cubicBezTo>
                  <a:cubicBezTo>
                    <a:pt x="1458" y="2230"/>
                    <a:pt x="1458" y="2181"/>
                    <a:pt x="1434" y="2133"/>
                  </a:cubicBezTo>
                  <a:cubicBezTo>
                    <a:pt x="1434" y="2116"/>
                    <a:pt x="1397" y="2099"/>
                    <a:pt x="1367" y="2099"/>
                  </a:cubicBezTo>
                  <a:cubicBezTo>
                    <a:pt x="1355" y="2099"/>
                    <a:pt x="1344" y="2101"/>
                    <a:pt x="1337" y="2109"/>
                  </a:cubicBezTo>
                  <a:cubicBezTo>
                    <a:pt x="1075" y="2229"/>
                    <a:pt x="664" y="2400"/>
                    <a:pt x="406" y="2400"/>
                  </a:cubicBezTo>
                  <a:cubicBezTo>
                    <a:pt x="352" y="2400"/>
                    <a:pt x="305" y="2393"/>
                    <a:pt x="268" y="2376"/>
                  </a:cubicBezTo>
                  <a:cubicBezTo>
                    <a:pt x="244" y="2352"/>
                    <a:pt x="219" y="2327"/>
                    <a:pt x="195" y="2279"/>
                  </a:cubicBezTo>
                  <a:cubicBezTo>
                    <a:pt x="195" y="2206"/>
                    <a:pt x="219" y="2109"/>
                    <a:pt x="268" y="2036"/>
                  </a:cubicBezTo>
                  <a:cubicBezTo>
                    <a:pt x="462" y="1841"/>
                    <a:pt x="705" y="1696"/>
                    <a:pt x="972" y="1647"/>
                  </a:cubicBezTo>
                  <a:cubicBezTo>
                    <a:pt x="997" y="1647"/>
                    <a:pt x="1021" y="1623"/>
                    <a:pt x="1045" y="1598"/>
                  </a:cubicBezTo>
                  <a:cubicBezTo>
                    <a:pt x="1094" y="1550"/>
                    <a:pt x="1069" y="1526"/>
                    <a:pt x="997" y="1428"/>
                  </a:cubicBezTo>
                  <a:cubicBezTo>
                    <a:pt x="389" y="724"/>
                    <a:pt x="316" y="432"/>
                    <a:pt x="365" y="311"/>
                  </a:cubicBezTo>
                  <a:cubicBezTo>
                    <a:pt x="365" y="287"/>
                    <a:pt x="389" y="214"/>
                    <a:pt x="511" y="190"/>
                  </a:cubicBezTo>
                  <a:cubicBezTo>
                    <a:pt x="554" y="179"/>
                    <a:pt x="596" y="174"/>
                    <a:pt x="636" y="174"/>
                  </a:cubicBezTo>
                  <a:cubicBezTo>
                    <a:pt x="1244" y="174"/>
                    <a:pt x="1628" y="1283"/>
                    <a:pt x="1628" y="1283"/>
                  </a:cubicBezTo>
                  <a:cubicBezTo>
                    <a:pt x="1652" y="1307"/>
                    <a:pt x="1701" y="1331"/>
                    <a:pt x="1725" y="1331"/>
                  </a:cubicBezTo>
                  <a:cubicBezTo>
                    <a:pt x="1774" y="1307"/>
                    <a:pt x="1798" y="1258"/>
                    <a:pt x="1798" y="1210"/>
                  </a:cubicBezTo>
                  <a:cubicBezTo>
                    <a:pt x="1776" y="1165"/>
                    <a:pt x="1373" y="0"/>
                    <a:pt x="64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7"/>
            <p:cNvSpPr/>
            <p:nvPr/>
          </p:nvSpPr>
          <p:spPr>
            <a:xfrm>
              <a:off x="4828807" y="4113296"/>
              <a:ext cx="167625" cy="150227"/>
            </a:xfrm>
            <a:custGeom>
              <a:rect b="b" l="l" r="r" t="t"/>
              <a:pathLst>
                <a:path extrusionOk="0" h="1727" w="1927">
                  <a:moveTo>
                    <a:pt x="119" y="1"/>
                  </a:moveTo>
                  <a:cubicBezTo>
                    <a:pt x="57" y="1"/>
                    <a:pt x="1" y="74"/>
                    <a:pt x="56" y="147"/>
                  </a:cubicBezTo>
                  <a:cubicBezTo>
                    <a:pt x="347" y="463"/>
                    <a:pt x="566" y="828"/>
                    <a:pt x="712" y="1241"/>
                  </a:cubicBezTo>
                  <a:cubicBezTo>
                    <a:pt x="663" y="1386"/>
                    <a:pt x="639" y="1532"/>
                    <a:pt x="663" y="1654"/>
                  </a:cubicBezTo>
                  <a:cubicBezTo>
                    <a:pt x="663" y="1702"/>
                    <a:pt x="712" y="1726"/>
                    <a:pt x="736" y="1726"/>
                  </a:cubicBezTo>
                  <a:cubicBezTo>
                    <a:pt x="785" y="1726"/>
                    <a:pt x="809" y="1702"/>
                    <a:pt x="833" y="1678"/>
                  </a:cubicBezTo>
                  <a:cubicBezTo>
                    <a:pt x="882" y="1532"/>
                    <a:pt x="882" y="1411"/>
                    <a:pt x="858" y="1265"/>
                  </a:cubicBezTo>
                  <a:cubicBezTo>
                    <a:pt x="882" y="1241"/>
                    <a:pt x="906" y="1216"/>
                    <a:pt x="906" y="1192"/>
                  </a:cubicBezTo>
                  <a:cubicBezTo>
                    <a:pt x="1149" y="876"/>
                    <a:pt x="1489" y="706"/>
                    <a:pt x="1854" y="658"/>
                  </a:cubicBezTo>
                  <a:cubicBezTo>
                    <a:pt x="1902" y="633"/>
                    <a:pt x="1926" y="609"/>
                    <a:pt x="1926" y="560"/>
                  </a:cubicBezTo>
                  <a:cubicBezTo>
                    <a:pt x="1902" y="512"/>
                    <a:pt x="1854" y="488"/>
                    <a:pt x="1829" y="488"/>
                  </a:cubicBezTo>
                  <a:cubicBezTo>
                    <a:pt x="1441" y="536"/>
                    <a:pt x="1076" y="730"/>
                    <a:pt x="809" y="1046"/>
                  </a:cubicBezTo>
                  <a:cubicBezTo>
                    <a:pt x="663" y="658"/>
                    <a:pt x="445" y="318"/>
                    <a:pt x="177" y="26"/>
                  </a:cubicBezTo>
                  <a:cubicBezTo>
                    <a:pt x="160" y="8"/>
                    <a:pt x="139"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7"/>
            <p:cNvSpPr/>
            <p:nvPr/>
          </p:nvSpPr>
          <p:spPr>
            <a:xfrm>
              <a:off x="4318023" y="4482647"/>
              <a:ext cx="515662" cy="562722"/>
            </a:xfrm>
            <a:custGeom>
              <a:rect b="b" l="l" r="r" t="t"/>
              <a:pathLst>
                <a:path extrusionOk="0" h="6469" w="5928">
                  <a:moveTo>
                    <a:pt x="5857" y="0"/>
                  </a:moveTo>
                  <a:cubicBezTo>
                    <a:pt x="5849" y="0"/>
                    <a:pt x="5840" y="2"/>
                    <a:pt x="5831" y="7"/>
                  </a:cubicBezTo>
                  <a:cubicBezTo>
                    <a:pt x="5782" y="7"/>
                    <a:pt x="5758" y="31"/>
                    <a:pt x="5758" y="80"/>
                  </a:cubicBezTo>
                  <a:cubicBezTo>
                    <a:pt x="5758" y="250"/>
                    <a:pt x="5734" y="396"/>
                    <a:pt x="5734" y="566"/>
                  </a:cubicBezTo>
                  <a:cubicBezTo>
                    <a:pt x="5709" y="590"/>
                    <a:pt x="5734" y="638"/>
                    <a:pt x="5782" y="638"/>
                  </a:cubicBezTo>
                  <a:lnTo>
                    <a:pt x="5782" y="614"/>
                  </a:lnTo>
                  <a:cubicBezTo>
                    <a:pt x="5791" y="619"/>
                    <a:pt x="5801" y="621"/>
                    <a:pt x="5810" y="621"/>
                  </a:cubicBezTo>
                  <a:cubicBezTo>
                    <a:pt x="5848" y="621"/>
                    <a:pt x="5879" y="585"/>
                    <a:pt x="5879" y="566"/>
                  </a:cubicBezTo>
                  <a:cubicBezTo>
                    <a:pt x="5904" y="396"/>
                    <a:pt x="5928" y="225"/>
                    <a:pt x="5928" y="80"/>
                  </a:cubicBezTo>
                  <a:cubicBezTo>
                    <a:pt x="5928" y="40"/>
                    <a:pt x="5896" y="0"/>
                    <a:pt x="5857" y="0"/>
                  </a:cubicBezTo>
                  <a:close/>
                  <a:moveTo>
                    <a:pt x="5682" y="972"/>
                  </a:moveTo>
                  <a:cubicBezTo>
                    <a:pt x="5644" y="972"/>
                    <a:pt x="5612" y="1007"/>
                    <a:pt x="5612" y="1027"/>
                  </a:cubicBezTo>
                  <a:cubicBezTo>
                    <a:pt x="5564" y="1197"/>
                    <a:pt x="5515" y="1343"/>
                    <a:pt x="5442" y="1489"/>
                  </a:cubicBezTo>
                  <a:cubicBezTo>
                    <a:pt x="5418" y="1513"/>
                    <a:pt x="5442" y="1562"/>
                    <a:pt x="5491" y="1586"/>
                  </a:cubicBezTo>
                  <a:lnTo>
                    <a:pt x="5515" y="1586"/>
                  </a:lnTo>
                  <a:lnTo>
                    <a:pt x="5515" y="1562"/>
                  </a:lnTo>
                  <a:cubicBezTo>
                    <a:pt x="5523" y="1570"/>
                    <a:pt x="5531" y="1572"/>
                    <a:pt x="5539" y="1572"/>
                  </a:cubicBezTo>
                  <a:cubicBezTo>
                    <a:pt x="5555" y="1572"/>
                    <a:pt x="5572" y="1562"/>
                    <a:pt x="5588" y="1562"/>
                  </a:cubicBezTo>
                  <a:cubicBezTo>
                    <a:pt x="5661" y="1392"/>
                    <a:pt x="5734" y="1246"/>
                    <a:pt x="5782" y="1076"/>
                  </a:cubicBezTo>
                  <a:cubicBezTo>
                    <a:pt x="5782" y="1027"/>
                    <a:pt x="5758" y="1003"/>
                    <a:pt x="5709" y="979"/>
                  </a:cubicBezTo>
                  <a:cubicBezTo>
                    <a:pt x="5700" y="974"/>
                    <a:pt x="5691" y="972"/>
                    <a:pt x="5682" y="972"/>
                  </a:cubicBezTo>
                  <a:close/>
                  <a:moveTo>
                    <a:pt x="4303" y="1753"/>
                  </a:moveTo>
                  <a:cubicBezTo>
                    <a:pt x="4217" y="1753"/>
                    <a:pt x="4164" y="1879"/>
                    <a:pt x="4276" y="1902"/>
                  </a:cubicBezTo>
                  <a:cubicBezTo>
                    <a:pt x="4398" y="1975"/>
                    <a:pt x="4543" y="2047"/>
                    <a:pt x="4640" y="2169"/>
                  </a:cubicBezTo>
                  <a:cubicBezTo>
                    <a:pt x="4640" y="2193"/>
                    <a:pt x="4665" y="2193"/>
                    <a:pt x="4689" y="2193"/>
                  </a:cubicBezTo>
                  <a:cubicBezTo>
                    <a:pt x="4713" y="2193"/>
                    <a:pt x="4738" y="2193"/>
                    <a:pt x="4762" y="2169"/>
                  </a:cubicBezTo>
                  <a:cubicBezTo>
                    <a:pt x="4786" y="2145"/>
                    <a:pt x="4786" y="2096"/>
                    <a:pt x="4762" y="2072"/>
                  </a:cubicBezTo>
                  <a:cubicBezTo>
                    <a:pt x="4640" y="1926"/>
                    <a:pt x="4495" y="1829"/>
                    <a:pt x="4325" y="1756"/>
                  </a:cubicBezTo>
                  <a:cubicBezTo>
                    <a:pt x="4317" y="1754"/>
                    <a:pt x="4310" y="1753"/>
                    <a:pt x="4303" y="1753"/>
                  </a:cubicBezTo>
                  <a:close/>
                  <a:moveTo>
                    <a:pt x="3790" y="1732"/>
                  </a:moveTo>
                  <a:cubicBezTo>
                    <a:pt x="3596" y="1780"/>
                    <a:pt x="3474" y="1926"/>
                    <a:pt x="3474" y="2120"/>
                  </a:cubicBezTo>
                  <a:cubicBezTo>
                    <a:pt x="3450" y="2145"/>
                    <a:pt x="3450" y="2169"/>
                    <a:pt x="3474" y="2193"/>
                  </a:cubicBezTo>
                  <a:cubicBezTo>
                    <a:pt x="3474" y="2242"/>
                    <a:pt x="3499" y="2266"/>
                    <a:pt x="3547" y="2266"/>
                  </a:cubicBezTo>
                  <a:lnTo>
                    <a:pt x="3572" y="2266"/>
                  </a:lnTo>
                  <a:cubicBezTo>
                    <a:pt x="3620" y="2242"/>
                    <a:pt x="3644" y="2193"/>
                    <a:pt x="3620" y="2169"/>
                  </a:cubicBezTo>
                  <a:lnTo>
                    <a:pt x="3620" y="2120"/>
                  </a:lnTo>
                  <a:cubicBezTo>
                    <a:pt x="3644" y="1999"/>
                    <a:pt x="3717" y="1926"/>
                    <a:pt x="3839" y="1902"/>
                  </a:cubicBezTo>
                  <a:cubicBezTo>
                    <a:pt x="3887" y="1877"/>
                    <a:pt x="3912" y="1829"/>
                    <a:pt x="3887" y="1780"/>
                  </a:cubicBezTo>
                  <a:cubicBezTo>
                    <a:pt x="3887" y="1756"/>
                    <a:pt x="3839" y="1732"/>
                    <a:pt x="3790" y="1732"/>
                  </a:cubicBezTo>
                  <a:close/>
                  <a:moveTo>
                    <a:pt x="5248" y="1835"/>
                  </a:moveTo>
                  <a:cubicBezTo>
                    <a:pt x="5230" y="1835"/>
                    <a:pt x="5211" y="1841"/>
                    <a:pt x="5199" y="1853"/>
                  </a:cubicBezTo>
                  <a:cubicBezTo>
                    <a:pt x="5078" y="1975"/>
                    <a:pt x="4981" y="2072"/>
                    <a:pt x="4835" y="2169"/>
                  </a:cubicBezTo>
                  <a:cubicBezTo>
                    <a:pt x="4786" y="2169"/>
                    <a:pt x="4786" y="2217"/>
                    <a:pt x="4811" y="2266"/>
                  </a:cubicBezTo>
                  <a:cubicBezTo>
                    <a:pt x="4811" y="2290"/>
                    <a:pt x="4859" y="2315"/>
                    <a:pt x="4883" y="2315"/>
                  </a:cubicBezTo>
                  <a:lnTo>
                    <a:pt x="4883" y="2290"/>
                  </a:lnTo>
                  <a:cubicBezTo>
                    <a:pt x="4883" y="2290"/>
                    <a:pt x="4908" y="2290"/>
                    <a:pt x="4908" y="2315"/>
                  </a:cubicBezTo>
                  <a:cubicBezTo>
                    <a:pt x="5053" y="2217"/>
                    <a:pt x="5199" y="2096"/>
                    <a:pt x="5296" y="1975"/>
                  </a:cubicBezTo>
                  <a:cubicBezTo>
                    <a:pt x="5345" y="1926"/>
                    <a:pt x="5345" y="1877"/>
                    <a:pt x="5296" y="1853"/>
                  </a:cubicBezTo>
                  <a:cubicBezTo>
                    <a:pt x="5284" y="1841"/>
                    <a:pt x="5266" y="1835"/>
                    <a:pt x="5248" y="1835"/>
                  </a:cubicBezTo>
                  <a:close/>
                  <a:moveTo>
                    <a:pt x="4416" y="2312"/>
                  </a:moveTo>
                  <a:cubicBezTo>
                    <a:pt x="4410" y="2312"/>
                    <a:pt x="4404" y="2313"/>
                    <a:pt x="4398" y="2315"/>
                  </a:cubicBezTo>
                  <a:cubicBezTo>
                    <a:pt x="4276" y="2339"/>
                    <a:pt x="4179" y="2363"/>
                    <a:pt x="4057" y="2363"/>
                  </a:cubicBezTo>
                  <a:lnTo>
                    <a:pt x="3936" y="2363"/>
                  </a:lnTo>
                  <a:cubicBezTo>
                    <a:pt x="3930" y="2362"/>
                    <a:pt x="3925" y="2361"/>
                    <a:pt x="3920" y="2361"/>
                  </a:cubicBezTo>
                  <a:cubicBezTo>
                    <a:pt x="3836" y="2361"/>
                    <a:pt x="3820" y="2533"/>
                    <a:pt x="3912" y="2533"/>
                  </a:cubicBezTo>
                  <a:lnTo>
                    <a:pt x="4057" y="2533"/>
                  </a:lnTo>
                  <a:lnTo>
                    <a:pt x="4057" y="2509"/>
                  </a:lnTo>
                  <a:cubicBezTo>
                    <a:pt x="4179" y="2509"/>
                    <a:pt x="4300" y="2509"/>
                    <a:pt x="4422" y="2485"/>
                  </a:cubicBezTo>
                  <a:cubicBezTo>
                    <a:pt x="4535" y="2462"/>
                    <a:pt x="4500" y="2312"/>
                    <a:pt x="4416" y="2312"/>
                  </a:cubicBezTo>
                  <a:close/>
                  <a:moveTo>
                    <a:pt x="4946" y="2451"/>
                  </a:moveTo>
                  <a:cubicBezTo>
                    <a:pt x="4934" y="2451"/>
                    <a:pt x="4921" y="2454"/>
                    <a:pt x="4908" y="2460"/>
                  </a:cubicBezTo>
                  <a:cubicBezTo>
                    <a:pt x="4859" y="2485"/>
                    <a:pt x="4859" y="2533"/>
                    <a:pt x="4859" y="2582"/>
                  </a:cubicBezTo>
                  <a:cubicBezTo>
                    <a:pt x="4932" y="2728"/>
                    <a:pt x="4956" y="2873"/>
                    <a:pt x="4981" y="3019"/>
                  </a:cubicBezTo>
                  <a:cubicBezTo>
                    <a:pt x="4981" y="3068"/>
                    <a:pt x="5029" y="3092"/>
                    <a:pt x="5078" y="3092"/>
                  </a:cubicBezTo>
                  <a:cubicBezTo>
                    <a:pt x="5126" y="3092"/>
                    <a:pt x="5151" y="3043"/>
                    <a:pt x="5151" y="3019"/>
                  </a:cubicBezTo>
                  <a:cubicBezTo>
                    <a:pt x="5126" y="2825"/>
                    <a:pt x="5078" y="2679"/>
                    <a:pt x="5029" y="2509"/>
                  </a:cubicBezTo>
                  <a:cubicBezTo>
                    <a:pt x="5011" y="2473"/>
                    <a:pt x="4981" y="2451"/>
                    <a:pt x="4946" y="2451"/>
                  </a:cubicBezTo>
                  <a:close/>
                  <a:moveTo>
                    <a:pt x="5078" y="3432"/>
                  </a:moveTo>
                  <a:cubicBezTo>
                    <a:pt x="5029" y="3432"/>
                    <a:pt x="5005" y="3456"/>
                    <a:pt x="4981" y="3505"/>
                  </a:cubicBezTo>
                  <a:cubicBezTo>
                    <a:pt x="4956" y="3651"/>
                    <a:pt x="4932" y="3821"/>
                    <a:pt x="4883" y="3966"/>
                  </a:cubicBezTo>
                  <a:cubicBezTo>
                    <a:pt x="4859" y="3991"/>
                    <a:pt x="4883" y="4039"/>
                    <a:pt x="4908" y="4064"/>
                  </a:cubicBezTo>
                  <a:lnTo>
                    <a:pt x="4956" y="4064"/>
                  </a:lnTo>
                  <a:cubicBezTo>
                    <a:pt x="4981" y="4064"/>
                    <a:pt x="5005" y="4039"/>
                    <a:pt x="5029" y="4015"/>
                  </a:cubicBezTo>
                  <a:cubicBezTo>
                    <a:pt x="5078" y="3869"/>
                    <a:pt x="5126" y="3699"/>
                    <a:pt x="5151" y="3529"/>
                  </a:cubicBezTo>
                  <a:cubicBezTo>
                    <a:pt x="5151" y="3481"/>
                    <a:pt x="5126" y="3432"/>
                    <a:pt x="5078" y="3432"/>
                  </a:cubicBezTo>
                  <a:close/>
                  <a:moveTo>
                    <a:pt x="4703" y="4339"/>
                  </a:moveTo>
                  <a:cubicBezTo>
                    <a:pt x="4677" y="4339"/>
                    <a:pt x="4655" y="4351"/>
                    <a:pt x="4640" y="4379"/>
                  </a:cubicBezTo>
                  <a:cubicBezTo>
                    <a:pt x="4543" y="4501"/>
                    <a:pt x="4422" y="4622"/>
                    <a:pt x="4325" y="4720"/>
                  </a:cubicBezTo>
                  <a:cubicBezTo>
                    <a:pt x="4276" y="4744"/>
                    <a:pt x="4276" y="4792"/>
                    <a:pt x="4325" y="4841"/>
                  </a:cubicBezTo>
                  <a:cubicBezTo>
                    <a:pt x="4325" y="4841"/>
                    <a:pt x="4349" y="4865"/>
                    <a:pt x="4373" y="4865"/>
                  </a:cubicBezTo>
                  <a:lnTo>
                    <a:pt x="4373" y="4841"/>
                  </a:lnTo>
                  <a:lnTo>
                    <a:pt x="4422" y="4841"/>
                  </a:lnTo>
                  <a:cubicBezTo>
                    <a:pt x="4543" y="4720"/>
                    <a:pt x="4665" y="4598"/>
                    <a:pt x="4762" y="4477"/>
                  </a:cubicBezTo>
                  <a:cubicBezTo>
                    <a:pt x="4786" y="4428"/>
                    <a:pt x="4786" y="4379"/>
                    <a:pt x="4762" y="4355"/>
                  </a:cubicBezTo>
                  <a:cubicBezTo>
                    <a:pt x="4742" y="4345"/>
                    <a:pt x="4722" y="4339"/>
                    <a:pt x="4703" y="4339"/>
                  </a:cubicBezTo>
                  <a:close/>
                  <a:moveTo>
                    <a:pt x="3975" y="4971"/>
                  </a:moveTo>
                  <a:cubicBezTo>
                    <a:pt x="3960" y="4971"/>
                    <a:pt x="3946" y="4977"/>
                    <a:pt x="3936" y="4987"/>
                  </a:cubicBezTo>
                  <a:cubicBezTo>
                    <a:pt x="3790" y="5060"/>
                    <a:pt x="3644" y="5108"/>
                    <a:pt x="3474" y="5133"/>
                  </a:cubicBezTo>
                  <a:cubicBezTo>
                    <a:pt x="3450" y="5157"/>
                    <a:pt x="3402" y="5205"/>
                    <a:pt x="3426" y="5254"/>
                  </a:cubicBezTo>
                  <a:cubicBezTo>
                    <a:pt x="3426" y="5278"/>
                    <a:pt x="3474" y="5303"/>
                    <a:pt x="3499" y="5303"/>
                  </a:cubicBezTo>
                  <a:lnTo>
                    <a:pt x="3523" y="5303"/>
                  </a:lnTo>
                  <a:cubicBezTo>
                    <a:pt x="3693" y="5254"/>
                    <a:pt x="3839" y="5205"/>
                    <a:pt x="4009" y="5133"/>
                  </a:cubicBezTo>
                  <a:cubicBezTo>
                    <a:pt x="4033" y="5108"/>
                    <a:pt x="4057" y="5060"/>
                    <a:pt x="4033" y="5011"/>
                  </a:cubicBezTo>
                  <a:cubicBezTo>
                    <a:pt x="4019" y="4983"/>
                    <a:pt x="3996" y="4971"/>
                    <a:pt x="3975" y="4971"/>
                  </a:cubicBezTo>
                  <a:close/>
                  <a:moveTo>
                    <a:pt x="1531" y="5205"/>
                  </a:moveTo>
                  <a:cubicBezTo>
                    <a:pt x="1434" y="5205"/>
                    <a:pt x="1434" y="5375"/>
                    <a:pt x="1531" y="5375"/>
                  </a:cubicBezTo>
                  <a:lnTo>
                    <a:pt x="2041" y="5375"/>
                  </a:lnTo>
                  <a:cubicBezTo>
                    <a:pt x="2065" y="5375"/>
                    <a:pt x="2114" y="5327"/>
                    <a:pt x="2114" y="5303"/>
                  </a:cubicBezTo>
                  <a:cubicBezTo>
                    <a:pt x="2114" y="5254"/>
                    <a:pt x="2090" y="5205"/>
                    <a:pt x="2041" y="5205"/>
                  </a:cubicBezTo>
                  <a:close/>
                  <a:moveTo>
                    <a:pt x="2527" y="5205"/>
                  </a:moveTo>
                  <a:cubicBezTo>
                    <a:pt x="2478" y="5205"/>
                    <a:pt x="2454" y="5254"/>
                    <a:pt x="2454" y="5278"/>
                  </a:cubicBezTo>
                  <a:cubicBezTo>
                    <a:pt x="2430" y="5327"/>
                    <a:pt x="2478" y="5375"/>
                    <a:pt x="2527" y="5375"/>
                  </a:cubicBezTo>
                  <a:lnTo>
                    <a:pt x="3013" y="5375"/>
                  </a:lnTo>
                  <a:cubicBezTo>
                    <a:pt x="3061" y="5375"/>
                    <a:pt x="3110" y="5327"/>
                    <a:pt x="3110" y="5278"/>
                  </a:cubicBezTo>
                  <a:cubicBezTo>
                    <a:pt x="3086" y="5230"/>
                    <a:pt x="3061" y="5205"/>
                    <a:pt x="3013" y="5205"/>
                  </a:cubicBezTo>
                  <a:close/>
                  <a:moveTo>
                    <a:pt x="1044" y="5270"/>
                  </a:moveTo>
                  <a:cubicBezTo>
                    <a:pt x="1037" y="5270"/>
                    <a:pt x="1029" y="5273"/>
                    <a:pt x="1021" y="5278"/>
                  </a:cubicBezTo>
                  <a:cubicBezTo>
                    <a:pt x="851" y="5327"/>
                    <a:pt x="681" y="5400"/>
                    <a:pt x="559" y="5497"/>
                  </a:cubicBezTo>
                  <a:cubicBezTo>
                    <a:pt x="511" y="5545"/>
                    <a:pt x="511" y="5594"/>
                    <a:pt x="559" y="5618"/>
                  </a:cubicBezTo>
                  <a:cubicBezTo>
                    <a:pt x="559" y="5643"/>
                    <a:pt x="584" y="5643"/>
                    <a:pt x="608" y="5667"/>
                  </a:cubicBezTo>
                  <a:cubicBezTo>
                    <a:pt x="632" y="5643"/>
                    <a:pt x="632" y="5643"/>
                    <a:pt x="657" y="5643"/>
                  </a:cubicBezTo>
                  <a:cubicBezTo>
                    <a:pt x="778" y="5545"/>
                    <a:pt x="899" y="5473"/>
                    <a:pt x="1069" y="5424"/>
                  </a:cubicBezTo>
                  <a:cubicBezTo>
                    <a:pt x="1134" y="5424"/>
                    <a:pt x="1103" y="5270"/>
                    <a:pt x="1044" y="5270"/>
                  </a:cubicBezTo>
                  <a:close/>
                  <a:moveTo>
                    <a:pt x="295" y="5864"/>
                  </a:moveTo>
                  <a:cubicBezTo>
                    <a:pt x="265" y="5864"/>
                    <a:pt x="235" y="5877"/>
                    <a:pt x="219" y="5910"/>
                  </a:cubicBezTo>
                  <a:cubicBezTo>
                    <a:pt x="122" y="6056"/>
                    <a:pt x="74" y="6201"/>
                    <a:pt x="25" y="6371"/>
                  </a:cubicBezTo>
                  <a:cubicBezTo>
                    <a:pt x="1" y="6420"/>
                    <a:pt x="25" y="6469"/>
                    <a:pt x="74" y="6469"/>
                  </a:cubicBezTo>
                  <a:lnTo>
                    <a:pt x="98" y="6469"/>
                  </a:lnTo>
                  <a:cubicBezTo>
                    <a:pt x="122" y="6469"/>
                    <a:pt x="146" y="6444"/>
                    <a:pt x="171" y="6420"/>
                  </a:cubicBezTo>
                  <a:cubicBezTo>
                    <a:pt x="219" y="6274"/>
                    <a:pt x="292" y="6129"/>
                    <a:pt x="365" y="5983"/>
                  </a:cubicBezTo>
                  <a:cubicBezTo>
                    <a:pt x="414" y="5918"/>
                    <a:pt x="354" y="5864"/>
                    <a:pt x="295" y="5864"/>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sp>
        <p:nvSpPr>
          <p:cNvPr id="1725" name="Google Shape;1725;p8"/>
          <p:cNvSpPr txBox="1"/>
          <p:nvPr>
            <p:ph type="title"/>
          </p:nvPr>
        </p:nvSpPr>
        <p:spPr>
          <a:xfrm>
            <a:off x="783950" y="424125"/>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Catch coin Game</a:t>
            </a:r>
            <a:endParaRPr/>
          </a:p>
        </p:txBody>
      </p:sp>
      <p:sp>
        <p:nvSpPr>
          <p:cNvPr id="1726" name="Google Shape;1726;p8"/>
          <p:cNvSpPr txBox="1"/>
          <p:nvPr/>
        </p:nvSpPr>
        <p:spPr>
          <a:xfrm>
            <a:off x="934275" y="1163400"/>
            <a:ext cx="6560100" cy="793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Lý do chọn đề tài : Hiện nay game rất phổ biến đối với mọi người, nó đáp ứng nhu cầu giải trí sau những giờ học và làm việc căng thẳng mệt mỏi, để làm được điều đó nên nhóm em đã thực hiện đề tài này</a:t>
            </a:r>
            <a:endParaRPr b="0" i="0" sz="1400" u="none" cap="none" strike="noStrike">
              <a:solidFill>
                <a:schemeClr val="dk1"/>
              </a:solidFill>
              <a:latin typeface="Comfortaa"/>
              <a:ea typeface="Comfortaa"/>
              <a:cs typeface="Comfortaa"/>
              <a:sym typeface="Comfortaa"/>
            </a:endParaRPr>
          </a:p>
        </p:txBody>
      </p:sp>
      <p:sp>
        <p:nvSpPr>
          <p:cNvPr id="1727" name="Google Shape;1727;p8"/>
          <p:cNvSpPr/>
          <p:nvPr/>
        </p:nvSpPr>
        <p:spPr>
          <a:xfrm>
            <a:off x="1893338" y="40799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H</a:t>
            </a:r>
            <a:endParaRPr b="0" i="0" sz="2200" u="none" cap="none" strike="noStrike">
              <a:solidFill>
                <a:srgbClr val="000000"/>
              </a:solidFill>
              <a:latin typeface="Vibur"/>
              <a:ea typeface="Vibur"/>
              <a:cs typeface="Vibur"/>
              <a:sym typeface="Vibur"/>
            </a:endParaRPr>
          </a:p>
        </p:txBody>
      </p:sp>
      <p:sp>
        <p:nvSpPr>
          <p:cNvPr id="1728" name="Google Shape;1728;p8"/>
          <p:cNvSpPr/>
          <p:nvPr/>
        </p:nvSpPr>
        <p:spPr>
          <a:xfrm>
            <a:off x="2309813" y="40799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e</a:t>
            </a:r>
            <a:endParaRPr b="0" i="0" sz="2200" u="none" cap="none" strike="noStrike">
              <a:solidFill>
                <a:srgbClr val="000000"/>
              </a:solidFill>
              <a:latin typeface="Vibur"/>
              <a:ea typeface="Vibur"/>
              <a:cs typeface="Vibur"/>
              <a:sym typeface="Vibur"/>
            </a:endParaRPr>
          </a:p>
        </p:txBody>
      </p:sp>
      <p:sp>
        <p:nvSpPr>
          <p:cNvPr id="1729" name="Google Shape;1729;p8"/>
          <p:cNvSpPr/>
          <p:nvPr/>
        </p:nvSpPr>
        <p:spPr>
          <a:xfrm>
            <a:off x="2726288" y="40799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r</a:t>
            </a:r>
            <a:endParaRPr b="0" i="0" sz="2200" u="none" cap="none" strike="noStrike">
              <a:solidFill>
                <a:srgbClr val="000000"/>
              </a:solidFill>
              <a:latin typeface="Vibur"/>
              <a:ea typeface="Vibur"/>
              <a:cs typeface="Vibur"/>
              <a:sym typeface="Vibur"/>
            </a:endParaRPr>
          </a:p>
        </p:txBody>
      </p:sp>
      <p:sp>
        <p:nvSpPr>
          <p:cNvPr id="1730" name="Google Shape;1730;p8"/>
          <p:cNvSpPr/>
          <p:nvPr/>
        </p:nvSpPr>
        <p:spPr>
          <a:xfrm>
            <a:off x="3142763" y="40799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o</a:t>
            </a:r>
            <a:endParaRPr b="0" i="0" sz="2200" u="none" cap="none" strike="noStrike">
              <a:solidFill>
                <a:srgbClr val="000000"/>
              </a:solidFill>
              <a:latin typeface="Vibur"/>
              <a:ea typeface="Vibur"/>
              <a:cs typeface="Vibur"/>
              <a:sym typeface="Vibur"/>
            </a:endParaRPr>
          </a:p>
        </p:txBody>
      </p:sp>
      <p:sp>
        <p:nvSpPr>
          <p:cNvPr id="1731" name="Google Shape;1731;p8"/>
          <p:cNvSpPr txBox="1"/>
          <p:nvPr/>
        </p:nvSpPr>
        <p:spPr>
          <a:xfrm>
            <a:off x="1406425" y="2009175"/>
            <a:ext cx="5842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mfortaa"/>
                <a:ea typeface="Comfortaa"/>
                <a:cs typeface="Comfortaa"/>
                <a:sym typeface="Comfortaa"/>
              </a:rPr>
              <a:t>Cách chơi : Di chuyển hero ( lên, xuống, trái, phải )  ăn những đồng coin được xuất hiện và chuyển động ngẫu nhiên để tăng điểm cho hero </a:t>
            </a:r>
            <a:endParaRPr>
              <a:latin typeface="Comfortaa"/>
              <a:ea typeface="Comfortaa"/>
              <a:cs typeface="Comfortaa"/>
              <a:sym typeface="Comfortaa"/>
            </a:endParaRPr>
          </a:p>
        </p:txBody>
      </p:sp>
      <p:sp>
        <p:nvSpPr>
          <p:cNvPr id="1732" name="Google Shape;1732;p8"/>
          <p:cNvSpPr/>
          <p:nvPr/>
        </p:nvSpPr>
        <p:spPr>
          <a:xfrm>
            <a:off x="5359813" y="40948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H</a:t>
            </a:r>
            <a:endParaRPr b="0" i="0" sz="2200" u="none" cap="none" strike="noStrike">
              <a:solidFill>
                <a:srgbClr val="000000"/>
              </a:solidFill>
              <a:latin typeface="Vibur"/>
              <a:ea typeface="Vibur"/>
              <a:cs typeface="Vibur"/>
              <a:sym typeface="Vibur"/>
            </a:endParaRPr>
          </a:p>
        </p:txBody>
      </p:sp>
      <p:sp>
        <p:nvSpPr>
          <p:cNvPr id="1733" name="Google Shape;1733;p8"/>
          <p:cNvSpPr/>
          <p:nvPr/>
        </p:nvSpPr>
        <p:spPr>
          <a:xfrm>
            <a:off x="5776288" y="40948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e</a:t>
            </a:r>
            <a:endParaRPr b="0" i="0" sz="2200" u="none" cap="none" strike="noStrike">
              <a:solidFill>
                <a:srgbClr val="000000"/>
              </a:solidFill>
              <a:latin typeface="Vibur"/>
              <a:ea typeface="Vibur"/>
              <a:cs typeface="Vibur"/>
              <a:sym typeface="Vibur"/>
            </a:endParaRPr>
          </a:p>
        </p:txBody>
      </p:sp>
      <p:sp>
        <p:nvSpPr>
          <p:cNvPr id="1734" name="Google Shape;1734;p8"/>
          <p:cNvSpPr/>
          <p:nvPr/>
        </p:nvSpPr>
        <p:spPr>
          <a:xfrm>
            <a:off x="6192763" y="40948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r</a:t>
            </a:r>
            <a:endParaRPr b="0" i="0" sz="2200" u="none" cap="none" strike="noStrike">
              <a:solidFill>
                <a:srgbClr val="000000"/>
              </a:solidFill>
              <a:latin typeface="Vibur"/>
              <a:ea typeface="Vibur"/>
              <a:cs typeface="Vibur"/>
              <a:sym typeface="Vibur"/>
            </a:endParaRPr>
          </a:p>
        </p:txBody>
      </p:sp>
      <p:sp>
        <p:nvSpPr>
          <p:cNvPr id="1735" name="Google Shape;1735;p8"/>
          <p:cNvSpPr/>
          <p:nvPr/>
        </p:nvSpPr>
        <p:spPr>
          <a:xfrm>
            <a:off x="6609238" y="4094888"/>
            <a:ext cx="382200" cy="3645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2200">
                <a:latin typeface="Vibur"/>
                <a:ea typeface="Vibur"/>
                <a:cs typeface="Vibur"/>
                <a:sym typeface="Vibur"/>
              </a:rPr>
              <a:t>o</a:t>
            </a:r>
            <a:endParaRPr b="0" i="0" sz="2200" u="none" cap="none" strike="noStrike">
              <a:solidFill>
                <a:srgbClr val="000000"/>
              </a:solidFill>
              <a:latin typeface="Vibur"/>
              <a:ea typeface="Vibur"/>
              <a:cs typeface="Vibur"/>
              <a:sym typeface="Vibur"/>
            </a:endParaRPr>
          </a:p>
        </p:txBody>
      </p:sp>
      <p:pic>
        <p:nvPicPr>
          <p:cNvPr id="1736" name="Google Shape;1736;p8"/>
          <p:cNvPicPr preferRelativeResize="0"/>
          <p:nvPr/>
        </p:nvPicPr>
        <p:blipFill>
          <a:blip r:embed="rId3">
            <a:alphaModFix/>
          </a:blip>
          <a:stretch>
            <a:fillRect/>
          </a:stretch>
        </p:blipFill>
        <p:spPr>
          <a:xfrm>
            <a:off x="5359825" y="2677338"/>
            <a:ext cx="1589975" cy="1317894"/>
          </a:xfrm>
          <a:prstGeom prst="rect">
            <a:avLst/>
          </a:prstGeom>
          <a:noFill/>
          <a:ln>
            <a:noFill/>
          </a:ln>
        </p:spPr>
      </p:pic>
      <p:pic>
        <p:nvPicPr>
          <p:cNvPr id="1737" name="Google Shape;1737;p8"/>
          <p:cNvPicPr preferRelativeResize="0"/>
          <p:nvPr/>
        </p:nvPicPr>
        <p:blipFill>
          <a:blip r:embed="rId4">
            <a:alphaModFix/>
          </a:blip>
          <a:stretch>
            <a:fillRect/>
          </a:stretch>
        </p:blipFill>
        <p:spPr>
          <a:xfrm>
            <a:off x="1893350" y="2771863"/>
            <a:ext cx="1589975" cy="1223058"/>
          </a:xfrm>
          <a:prstGeom prst="rect">
            <a:avLst/>
          </a:prstGeom>
          <a:noFill/>
          <a:ln>
            <a:noFill/>
          </a:ln>
        </p:spPr>
      </p:pic>
      <p:pic>
        <p:nvPicPr>
          <p:cNvPr id="1738" name="Google Shape;1738;p8"/>
          <p:cNvPicPr preferRelativeResize="0"/>
          <p:nvPr/>
        </p:nvPicPr>
        <p:blipFill>
          <a:blip r:embed="rId5">
            <a:alphaModFix/>
          </a:blip>
          <a:stretch>
            <a:fillRect/>
          </a:stretch>
        </p:blipFill>
        <p:spPr>
          <a:xfrm>
            <a:off x="3631286" y="549457"/>
            <a:ext cx="476250" cy="476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2" name="Shape 1742"/>
        <p:cNvGrpSpPr/>
        <p:nvPr/>
      </p:nvGrpSpPr>
      <p:grpSpPr>
        <a:xfrm>
          <a:off x="0" y="0"/>
          <a:ext cx="0" cy="0"/>
          <a:chOff x="0" y="0"/>
          <a:chExt cx="0" cy="0"/>
        </a:xfrm>
      </p:grpSpPr>
      <p:sp>
        <p:nvSpPr>
          <p:cNvPr id="1743" name="Google Shape;1743;p9"/>
          <p:cNvSpPr txBox="1"/>
          <p:nvPr>
            <p:ph idx="1" type="subTitle"/>
          </p:nvPr>
        </p:nvSpPr>
        <p:spPr>
          <a:xfrm>
            <a:off x="1238900" y="3585675"/>
            <a:ext cx="3005700" cy="976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Giao di</a:t>
            </a:r>
            <a:r>
              <a:rPr lang="en"/>
              <a:t>ện chính : gồm 4 option tùy theo nhu cầu của người chơi </a:t>
            </a:r>
            <a:endParaRPr/>
          </a:p>
        </p:txBody>
      </p:sp>
      <p:sp>
        <p:nvSpPr>
          <p:cNvPr id="1744" name="Google Shape;1744;p9"/>
          <p:cNvSpPr txBox="1"/>
          <p:nvPr>
            <p:ph idx="2" type="subTitle"/>
          </p:nvPr>
        </p:nvSpPr>
        <p:spPr>
          <a:xfrm>
            <a:off x="4981250" y="3585675"/>
            <a:ext cx="3077100" cy="976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Giao di</a:t>
            </a:r>
            <a:r>
              <a:rPr lang="en"/>
              <a:t>ện start game :  Cách chơi, số lượng Human hoặc Al sẽ khác nhau phụ thuộc và option của người chơi</a:t>
            </a:r>
            <a:endParaRPr/>
          </a:p>
        </p:txBody>
      </p:sp>
      <p:sp>
        <p:nvSpPr>
          <p:cNvPr id="1745" name="Google Shape;1745;p9"/>
          <p:cNvSpPr txBox="1"/>
          <p:nvPr>
            <p:ph type="title"/>
          </p:nvPr>
        </p:nvSpPr>
        <p:spPr>
          <a:xfrm>
            <a:off x="753800" y="886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t>Catch coin game</a:t>
            </a:r>
            <a:endParaRPr/>
          </a:p>
        </p:txBody>
      </p:sp>
      <p:sp>
        <p:nvSpPr>
          <p:cNvPr id="1746" name="Google Shape;1746;p9"/>
          <p:cNvSpPr txBox="1"/>
          <p:nvPr/>
        </p:nvSpPr>
        <p:spPr>
          <a:xfrm>
            <a:off x="802675" y="795350"/>
            <a:ext cx="673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omfortaa"/>
                <a:ea typeface="Comfortaa"/>
                <a:cs typeface="Comfortaa"/>
                <a:sym typeface="Comfortaa"/>
              </a:rPr>
              <a:t>Phần giao diện : Có 2 giao diện </a:t>
            </a:r>
            <a:endParaRPr>
              <a:latin typeface="Comfortaa"/>
              <a:ea typeface="Comfortaa"/>
              <a:cs typeface="Comfortaa"/>
              <a:sym typeface="Comfortaa"/>
            </a:endParaRPr>
          </a:p>
        </p:txBody>
      </p:sp>
      <p:pic>
        <p:nvPicPr>
          <p:cNvPr id="1747" name="Google Shape;1747;p9"/>
          <p:cNvPicPr preferRelativeResize="0"/>
          <p:nvPr/>
        </p:nvPicPr>
        <p:blipFill>
          <a:blip r:embed="rId3">
            <a:alphaModFix/>
          </a:blip>
          <a:stretch>
            <a:fillRect/>
          </a:stretch>
        </p:blipFill>
        <p:spPr>
          <a:xfrm>
            <a:off x="1175150" y="1205936"/>
            <a:ext cx="3133200" cy="2369375"/>
          </a:xfrm>
          <a:prstGeom prst="rect">
            <a:avLst/>
          </a:prstGeom>
          <a:noFill/>
          <a:ln>
            <a:noFill/>
          </a:ln>
        </p:spPr>
      </p:pic>
      <p:pic>
        <p:nvPicPr>
          <p:cNvPr id="1748" name="Google Shape;1748;p9"/>
          <p:cNvPicPr preferRelativeResize="0"/>
          <p:nvPr/>
        </p:nvPicPr>
        <p:blipFill>
          <a:blip r:embed="rId4">
            <a:alphaModFix/>
          </a:blip>
          <a:stretch>
            <a:fillRect/>
          </a:stretch>
        </p:blipFill>
        <p:spPr>
          <a:xfrm>
            <a:off x="4981250" y="1184113"/>
            <a:ext cx="3217350" cy="2413012"/>
          </a:xfrm>
          <a:prstGeom prst="rect">
            <a:avLst/>
          </a:prstGeom>
          <a:noFill/>
          <a:ln>
            <a:noFill/>
          </a:ln>
        </p:spPr>
      </p:pic>
      <p:sp>
        <p:nvSpPr>
          <p:cNvPr id="1749" name="Google Shape;1749;p9"/>
          <p:cNvSpPr txBox="1"/>
          <p:nvPr/>
        </p:nvSpPr>
        <p:spPr>
          <a:xfrm>
            <a:off x="874000" y="4641200"/>
            <a:ext cx="7184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Comfortaa"/>
                <a:ea typeface="Comfortaa"/>
                <a:cs typeface="Comfortaa"/>
                <a:sym typeface="Comfortaa"/>
              </a:rPr>
              <a:t>N</a:t>
            </a:r>
            <a:r>
              <a:rPr lang="en" sz="1300">
                <a:latin typeface="Comfortaa"/>
                <a:ea typeface="Comfortaa"/>
                <a:cs typeface="Comfortaa"/>
                <a:sym typeface="Comfortaa"/>
              </a:rPr>
              <a:t>goài ra còn 2 option là Main Menu ( về lại giao diện chính ) và exit ( thoát game )</a:t>
            </a:r>
            <a:endParaRPr>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3" name="Shape 1753"/>
        <p:cNvGrpSpPr/>
        <p:nvPr/>
      </p:nvGrpSpPr>
      <p:grpSpPr>
        <a:xfrm>
          <a:off x="0" y="0"/>
          <a:ext cx="0" cy="0"/>
          <a:chOff x="0" y="0"/>
          <a:chExt cx="0" cy="0"/>
        </a:xfrm>
      </p:grpSpPr>
      <p:sp>
        <p:nvSpPr>
          <p:cNvPr id="1754" name="Google Shape;1754;p11"/>
          <p:cNvSpPr txBox="1"/>
          <p:nvPr>
            <p:ph type="title"/>
          </p:nvPr>
        </p:nvSpPr>
        <p:spPr>
          <a:xfrm>
            <a:off x="5345250" y="2532650"/>
            <a:ext cx="2587500" cy="6279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4200"/>
              <a:buNone/>
            </a:pPr>
            <a:r>
              <a:rPr lang="en"/>
              <a:t>Pygame</a:t>
            </a:r>
            <a:endParaRPr/>
          </a:p>
        </p:txBody>
      </p:sp>
      <p:sp>
        <p:nvSpPr>
          <p:cNvPr id="1755" name="Google Shape;1755;p11"/>
          <p:cNvSpPr txBox="1"/>
          <p:nvPr>
            <p:ph idx="1" type="subTitle"/>
          </p:nvPr>
        </p:nvSpPr>
        <p:spPr>
          <a:xfrm>
            <a:off x="5173650" y="3213963"/>
            <a:ext cx="2759100" cy="505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100"/>
              <a:buNone/>
            </a:pPr>
            <a:r>
              <a:rPr lang="en"/>
              <a:t>Thư viện chuyên dụng lập trình game của ngôn ngữ Python</a:t>
            </a:r>
            <a:endParaRPr/>
          </a:p>
        </p:txBody>
      </p:sp>
      <p:sp>
        <p:nvSpPr>
          <p:cNvPr id="1756" name="Google Shape;1756;p11"/>
          <p:cNvSpPr txBox="1"/>
          <p:nvPr>
            <p:ph idx="2" type="title"/>
          </p:nvPr>
        </p:nvSpPr>
        <p:spPr>
          <a:xfrm>
            <a:off x="5803650" y="1220213"/>
            <a:ext cx="2129100" cy="1379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2000"/>
              <a:buNone/>
            </a:pPr>
            <a:r>
              <a:rPr lang="en"/>
              <a:t>02</a:t>
            </a:r>
            <a:endParaRPr/>
          </a:p>
        </p:txBody>
      </p:sp>
      <p:grpSp>
        <p:nvGrpSpPr>
          <p:cNvPr id="1757" name="Google Shape;1757;p11"/>
          <p:cNvGrpSpPr/>
          <p:nvPr/>
        </p:nvGrpSpPr>
        <p:grpSpPr>
          <a:xfrm>
            <a:off x="1996080" y="3259010"/>
            <a:ext cx="2885526" cy="1790735"/>
            <a:chOff x="1252468" y="2302425"/>
            <a:chExt cx="1114964" cy="691938"/>
          </a:xfrm>
        </p:grpSpPr>
        <p:sp>
          <p:nvSpPr>
            <p:cNvPr id="1758" name="Google Shape;1758;p11"/>
            <p:cNvSpPr/>
            <p:nvPr/>
          </p:nvSpPr>
          <p:spPr>
            <a:xfrm>
              <a:off x="1397688" y="2670586"/>
              <a:ext cx="10971" cy="89110"/>
            </a:xfrm>
            <a:custGeom>
              <a:rect b="b" l="l" r="r" t="t"/>
              <a:pathLst>
                <a:path extrusionOk="0" h="1064" w="131">
                  <a:moveTo>
                    <a:pt x="22" y="1"/>
                  </a:moveTo>
                  <a:lnTo>
                    <a:pt x="22" y="1"/>
                  </a:lnTo>
                  <a:cubicBezTo>
                    <a:pt x="44" y="326"/>
                    <a:pt x="44" y="673"/>
                    <a:pt x="1" y="998"/>
                  </a:cubicBezTo>
                  <a:lnTo>
                    <a:pt x="1" y="1063"/>
                  </a:lnTo>
                  <a:lnTo>
                    <a:pt x="66" y="1063"/>
                  </a:lnTo>
                  <a:cubicBezTo>
                    <a:pt x="109" y="781"/>
                    <a:pt x="131" y="500"/>
                    <a:pt x="109" y="239"/>
                  </a:cubicBezTo>
                  <a:lnTo>
                    <a:pt x="109" y="153"/>
                  </a:lnTo>
                  <a:lnTo>
                    <a:pt x="2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11"/>
            <p:cNvSpPr/>
            <p:nvPr/>
          </p:nvSpPr>
          <p:spPr>
            <a:xfrm>
              <a:off x="2111313" y="2668828"/>
              <a:ext cx="121689" cy="80149"/>
            </a:xfrm>
            <a:custGeom>
              <a:rect b="b" l="l" r="r" t="t"/>
              <a:pathLst>
                <a:path extrusionOk="0" h="957" w="1453">
                  <a:moveTo>
                    <a:pt x="672" y="0"/>
                  </a:moveTo>
                  <a:cubicBezTo>
                    <a:pt x="586" y="0"/>
                    <a:pt x="521" y="44"/>
                    <a:pt x="456" y="109"/>
                  </a:cubicBezTo>
                  <a:cubicBezTo>
                    <a:pt x="347" y="239"/>
                    <a:pt x="0" y="802"/>
                    <a:pt x="174" y="933"/>
                  </a:cubicBezTo>
                  <a:cubicBezTo>
                    <a:pt x="197" y="950"/>
                    <a:pt x="236" y="956"/>
                    <a:pt x="284" y="956"/>
                  </a:cubicBezTo>
                  <a:cubicBezTo>
                    <a:pt x="417" y="956"/>
                    <a:pt x="614" y="905"/>
                    <a:pt x="694" y="889"/>
                  </a:cubicBezTo>
                  <a:lnTo>
                    <a:pt x="1236" y="846"/>
                  </a:lnTo>
                  <a:cubicBezTo>
                    <a:pt x="1301" y="846"/>
                    <a:pt x="1388" y="802"/>
                    <a:pt x="1431" y="759"/>
                  </a:cubicBezTo>
                  <a:cubicBezTo>
                    <a:pt x="1453" y="716"/>
                    <a:pt x="1453" y="629"/>
                    <a:pt x="1431" y="586"/>
                  </a:cubicBezTo>
                  <a:cubicBezTo>
                    <a:pt x="1388" y="542"/>
                    <a:pt x="1366" y="499"/>
                    <a:pt x="1301" y="456"/>
                  </a:cubicBezTo>
                  <a:cubicBezTo>
                    <a:pt x="1193" y="347"/>
                    <a:pt x="1063" y="239"/>
                    <a:pt x="932" y="130"/>
                  </a:cubicBezTo>
                  <a:cubicBezTo>
                    <a:pt x="867" y="44"/>
                    <a:pt x="781" y="0"/>
                    <a:pt x="672"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11"/>
            <p:cNvSpPr/>
            <p:nvPr/>
          </p:nvSpPr>
          <p:spPr>
            <a:xfrm>
              <a:off x="1252468" y="2488599"/>
              <a:ext cx="806261" cy="296475"/>
            </a:xfrm>
            <a:custGeom>
              <a:rect b="b" l="l" r="r" t="t"/>
              <a:pathLst>
                <a:path extrusionOk="0" h="3540" w="9627">
                  <a:moveTo>
                    <a:pt x="6040" y="0"/>
                  </a:moveTo>
                  <a:cubicBezTo>
                    <a:pt x="5761" y="0"/>
                    <a:pt x="5493" y="39"/>
                    <a:pt x="5225" y="93"/>
                  </a:cubicBezTo>
                  <a:cubicBezTo>
                    <a:pt x="4965" y="158"/>
                    <a:pt x="4705" y="244"/>
                    <a:pt x="4467" y="353"/>
                  </a:cubicBezTo>
                  <a:lnTo>
                    <a:pt x="4336" y="418"/>
                  </a:lnTo>
                  <a:cubicBezTo>
                    <a:pt x="4011" y="570"/>
                    <a:pt x="3708" y="743"/>
                    <a:pt x="3426" y="917"/>
                  </a:cubicBezTo>
                  <a:lnTo>
                    <a:pt x="3079" y="1133"/>
                  </a:lnTo>
                  <a:lnTo>
                    <a:pt x="2884" y="1263"/>
                  </a:lnTo>
                  <a:lnTo>
                    <a:pt x="1106" y="2412"/>
                  </a:lnTo>
                  <a:lnTo>
                    <a:pt x="933" y="2521"/>
                  </a:lnTo>
                  <a:lnTo>
                    <a:pt x="0" y="3128"/>
                  </a:lnTo>
                  <a:cubicBezTo>
                    <a:pt x="477" y="3258"/>
                    <a:pt x="976" y="3345"/>
                    <a:pt x="1453" y="3410"/>
                  </a:cubicBezTo>
                  <a:lnTo>
                    <a:pt x="1496" y="3410"/>
                  </a:lnTo>
                  <a:cubicBezTo>
                    <a:pt x="2038" y="3496"/>
                    <a:pt x="2580" y="3540"/>
                    <a:pt x="3122" y="3540"/>
                  </a:cubicBezTo>
                  <a:lnTo>
                    <a:pt x="3231" y="3540"/>
                  </a:lnTo>
                  <a:cubicBezTo>
                    <a:pt x="3708" y="3518"/>
                    <a:pt x="4163" y="3496"/>
                    <a:pt x="4640" y="3431"/>
                  </a:cubicBezTo>
                  <a:cubicBezTo>
                    <a:pt x="4662" y="3410"/>
                    <a:pt x="4705" y="3410"/>
                    <a:pt x="4748" y="3410"/>
                  </a:cubicBezTo>
                  <a:cubicBezTo>
                    <a:pt x="5269" y="3323"/>
                    <a:pt x="5789" y="3193"/>
                    <a:pt x="6309" y="3041"/>
                  </a:cubicBezTo>
                  <a:lnTo>
                    <a:pt x="6418" y="3020"/>
                  </a:lnTo>
                  <a:cubicBezTo>
                    <a:pt x="6895" y="2846"/>
                    <a:pt x="7372" y="2673"/>
                    <a:pt x="7827" y="2456"/>
                  </a:cubicBezTo>
                  <a:lnTo>
                    <a:pt x="7979" y="2391"/>
                  </a:lnTo>
                  <a:cubicBezTo>
                    <a:pt x="8391" y="2174"/>
                    <a:pt x="8781" y="1957"/>
                    <a:pt x="9193" y="1719"/>
                  </a:cubicBezTo>
                  <a:cubicBezTo>
                    <a:pt x="9215" y="1697"/>
                    <a:pt x="9236" y="1697"/>
                    <a:pt x="9258" y="1675"/>
                  </a:cubicBezTo>
                  <a:cubicBezTo>
                    <a:pt x="9388" y="1589"/>
                    <a:pt x="9496" y="1524"/>
                    <a:pt x="9626" y="1437"/>
                  </a:cubicBezTo>
                  <a:cubicBezTo>
                    <a:pt x="9019" y="917"/>
                    <a:pt x="8326" y="505"/>
                    <a:pt x="7589" y="244"/>
                  </a:cubicBezTo>
                  <a:cubicBezTo>
                    <a:pt x="7177" y="114"/>
                    <a:pt x="6743" y="28"/>
                    <a:pt x="6309" y="6"/>
                  </a:cubicBezTo>
                  <a:lnTo>
                    <a:pt x="6223" y="6"/>
                  </a:lnTo>
                  <a:cubicBezTo>
                    <a:pt x="6161" y="2"/>
                    <a:pt x="6100" y="0"/>
                    <a:pt x="604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11"/>
            <p:cNvSpPr/>
            <p:nvPr/>
          </p:nvSpPr>
          <p:spPr>
            <a:xfrm>
              <a:off x="1332364" y="2601996"/>
              <a:ext cx="695460" cy="183078"/>
            </a:xfrm>
            <a:custGeom>
              <a:rect b="b" l="l" r="r" t="t"/>
              <a:pathLst>
                <a:path extrusionOk="0" h="2186" w="8304">
                  <a:moveTo>
                    <a:pt x="7954" y="1"/>
                  </a:moveTo>
                  <a:cubicBezTo>
                    <a:pt x="7847" y="1"/>
                    <a:pt x="7733" y="41"/>
                    <a:pt x="7654" y="105"/>
                  </a:cubicBezTo>
                  <a:cubicBezTo>
                    <a:pt x="7328" y="343"/>
                    <a:pt x="7068" y="668"/>
                    <a:pt x="6938" y="1037"/>
                  </a:cubicBezTo>
                  <a:cubicBezTo>
                    <a:pt x="6895" y="928"/>
                    <a:pt x="6830" y="798"/>
                    <a:pt x="6743" y="690"/>
                  </a:cubicBezTo>
                  <a:cubicBezTo>
                    <a:pt x="6635" y="560"/>
                    <a:pt x="6461" y="473"/>
                    <a:pt x="6288" y="473"/>
                  </a:cubicBezTo>
                  <a:cubicBezTo>
                    <a:pt x="6093" y="516"/>
                    <a:pt x="5941" y="603"/>
                    <a:pt x="5832" y="755"/>
                  </a:cubicBezTo>
                  <a:cubicBezTo>
                    <a:pt x="5637" y="993"/>
                    <a:pt x="5485" y="1275"/>
                    <a:pt x="5399" y="1579"/>
                  </a:cubicBezTo>
                  <a:cubicBezTo>
                    <a:pt x="5377" y="1449"/>
                    <a:pt x="5312" y="1340"/>
                    <a:pt x="5269" y="1232"/>
                  </a:cubicBezTo>
                  <a:cubicBezTo>
                    <a:pt x="5160" y="1058"/>
                    <a:pt x="5008" y="950"/>
                    <a:pt x="4835" y="928"/>
                  </a:cubicBezTo>
                  <a:cubicBezTo>
                    <a:pt x="4662" y="928"/>
                    <a:pt x="4510" y="993"/>
                    <a:pt x="4401" y="1102"/>
                  </a:cubicBezTo>
                  <a:cubicBezTo>
                    <a:pt x="4141" y="1297"/>
                    <a:pt x="3924" y="1557"/>
                    <a:pt x="3794" y="1861"/>
                  </a:cubicBezTo>
                  <a:cubicBezTo>
                    <a:pt x="3794" y="1796"/>
                    <a:pt x="3773" y="1731"/>
                    <a:pt x="3751" y="1666"/>
                  </a:cubicBezTo>
                  <a:cubicBezTo>
                    <a:pt x="3729" y="1492"/>
                    <a:pt x="3578" y="1340"/>
                    <a:pt x="3404" y="1297"/>
                  </a:cubicBezTo>
                  <a:cubicBezTo>
                    <a:pt x="3381" y="1293"/>
                    <a:pt x="3358" y="1291"/>
                    <a:pt x="3335" y="1291"/>
                  </a:cubicBezTo>
                  <a:cubicBezTo>
                    <a:pt x="3229" y="1291"/>
                    <a:pt x="3125" y="1330"/>
                    <a:pt x="3036" y="1384"/>
                  </a:cubicBezTo>
                  <a:cubicBezTo>
                    <a:pt x="2754" y="1557"/>
                    <a:pt x="2537" y="1752"/>
                    <a:pt x="2342" y="1991"/>
                  </a:cubicBezTo>
                  <a:cubicBezTo>
                    <a:pt x="2363" y="1926"/>
                    <a:pt x="2363" y="1861"/>
                    <a:pt x="2385" y="1774"/>
                  </a:cubicBezTo>
                  <a:cubicBezTo>
                    <a:pt x="2407" y="1622"/>
                    <a:pt x="2342" y="1449"/>
                    <a:pt x="2212" y="1340"/>
                  </a:cubicBezTo>
                  <a:cubicBezTo>
                    <a:pt x="2114" y="1279"/>
                    <a:pt x="2002" y="1253"/>
                    <a:pt x="1893" y="1253"/>
                  </a:cubicBezTo>
                  <a:cubicBezTo>
                    <a:pt x="1808" y="1253"/>
                    <a:pt x="1724" y="1269"/>
                    <a:pt x="1648" y="1297"/>
                  </a:cubicBezTo>
                  <a:cubicBezTo>
                    <a:pt x="1279" y="1405"/>
                    <a:pt x="954" y="1579"/>
                    <a:pt x="672" y="1839"/>
                  </a:cubicBezTo>
                  <a:cubicBezTo>
                    <a:pt x="694" y="1774"/>
                    <a:pt x="716" y="1709"/>
                    <a:pt x="737" y="1644"/>
                  </a:cubicBezTo>
                  <a:cubicBezTo>
                    <a:pt x="759" y="1492"/>
                    <a:pt x="716" y="1340"/>
                    <a:pt x="629" y="1210"/>
                  </a:cubicBezTo>
                  <a:cubicBezTo>
                    <a:pt x="516" y="1116"/>
                    <a:pt x="370" y="1054"/>
                    <a:pt x="219" y="1054"/>
                  </a:cubicBezTo>
                  <a:cubicBezTo>
                    <a:pt x="197" y="1054"/>
                    <a:pt x="174" y="1056"/>
                    <a:pt x="152" y="1058"/>
                  </a:cubicBezTo>
                  <a:lnTo>
                    <a:pt x="0" y="1167"/>
                  </a:lnTo>
                  <a:cubicBezTo>
                    <a:pt x="61" y="1147"/>
                    <a:pt x="123" y="1137"/>
                    <a:pt x="185" y="1137"/>
                  </a:cubicBezTo>
                  <a:cubicBezTo>
                    <a:pt x="323" y="1137"/>
                    <a:pt x="459" y="1185"/>
                    <a:pt x="564" y="1275"/>
                  </a:cubicBezTo>
                  <a:cubicBezTo>
                    <a:pt x="651" y="1362"/>
                    <a:pt x="672" y="1514"/>
                    <a:pt x="651" y="1644"/>
                  </a:cubicBezTo>
                  <a:cubicBezTo>
                    <a:pt x="629" y="1752"/>
                    <a:pt x="586" y="1882"/>
                    <a:pt x="542" y="2012"/>
                  </a:cubicBezTo>
                  <a:cubicBezTo>
                    <a:pt x="521" y="2012"/>
                    <a:pt x="521" y="2034"/>
                    <a:pt x="542" y="2056"/>
                  </a:cubicBezTo>
                  <a:lnTo>
                    <a:pt x="564" y="2056"/>
                  </a:lnTo>
                  <a:cubicBezTo>
                    <a:pt x="867" y="1731"/>
                    <a:pt x="1236" y="1492"/>
                    <a:pt x="1648" y="1384"/>
                  </a:cubicBezTo>
                  <a:cubicBezTo>
                    <a:pt x="1728" y="1353"/>
                    <a:pt x="1809" y="1337"/>
                    <a:pt x="1887" y="1337"/>
                  </a:cubicBezTo>
                  <a:cubicBezTo>
                    <a:pt x="1978" y="1337"/>
                    <a:pt x="2065" y="1359"/>
                    <a:pt x="2147" y="1405"/>
                  </a:cubicBezTo>
                  <a:cubicBezTo>
                    <a:pt x="2255" y="1514"/>
                    <a:pt x="2298" y="1644"/>
                    <a:pt x="2298" y="1774"/>
                  </a:cubicBezTo>
                  <a:cubicBezTo>
                    <a:pt x="2277" y="1926"/>
                    <a:pt x="2233" y="2056"/>
                    <a:pt x="2168" y="2186"/>
                  </a:cubicBezTo>
                  <a:lnTo>
                    <a:pt x="2277" y="2186"/>
                  </a:lnTo>
                  <a:cubicBezTo>
                    <a:pt x="2494" y="1904"/>
                    <a:pt x="2754" y="1666"/>
                    <a:pt x="3057" y="1470"/>
                  </a:cubicBezTo>
                  <a:cubicBezTo>
                    <a:pt x="3146" y="1417"/>
                    <a:pt x="3236" y="1378"/>
                    <a:pt x="3337" y="1378"/>
                  </a:cubicBezTo>
                  <a:cubicBezTo>
                    <a:pt x="3359" y="1378"/>
                    <a:pt x="3381" y="1380"/>
                    <a:pt x="3404" y="1384"/>
                  </a:cubicBezTo>
                  <a:cubicBezTo>
                    <a:pt x="3534" y="1427"/>
                    <a:pt x="3643" y="1535"/>
                    <a:pt x="3686" y="1687"/>
                  </a:cubicBezTo>
                  <a:cubicBezTo>
                    <a:pt x="3708" y="1817"/>
                    <a:pt x="3708" y="1947"/>
                    <a:pt x="3686" y="2077"/>
                  </a:cubicBezTo>
                  <a:cubicBezTo>
                    <a:pt x="3708" y="2077"/>
                    <a:pt x="3751" y="2056"/>
                    <a:pt x="3794" y="2056"/>
                  </a:cubicBezTo>
                  <a:cubicBezTo>
                    <a:pt x="3903" y="1709"/>
                    <a:pt x="4141" y="1384"/>
                    <a:pt x="4445" y="1167"/>
                  </a:cubicBezTo>
                  <a:cubicBezTo>
                    <a:pt x="4532" y="1080"/>
                    <a:pt x="4683" y="1015"/>
                    <a:pt x="4813" y="1015"/>
                  </a:cubicBezTo>
                  <a:cubicBezTo>
                    <a:pt x="4965" y="1037"/>
                    <a:pt x="5117" y="1124"/>
                    <a:pt x="5204" y="1275"/>
                  </a:cubicBezTo>
                  <a:cubicBezTo>
                    <a:pt x="5269" y="1405"/>
                    <a:pt x="5312" y="1535"/>
                    <a:pt x="5355" y="1687"/>
                  </a:cubicBezTo>
                  <a:lnTo>
                    <a:pt x="5464" y="1666"/>
                  </a:lnTo>
                  <a:cubicBezTo>
                    <a:pt x="5529" y="1340"/>
                    <a:pt x="5681" y="1058"/>
                    <a:pt x="5897" y="820"/>
                  </a:cubicBezTo>
                  <a:cubicBezTo>
                    <a:pt x="5984" y="668"/>
                    <a:pt x="6114" y="582"/>
                    <a:pt x="6288" y="560"/>
                  </a:cubicBezTo>
                  <a:cubicBezTo>
                    <a:pt x="6439" y="560"/>
                    <a:pt x="6591" y="625"/>
                    <a:pt x="6678" y="755"/>
                  </a:cubicBezTo>
                  <a:cubicBezTo>
                    <a:pt x="6765" y="842"/>
                    <a:pt x="6830" y="972"/>
                    <a:pt x="6873" y="1102"/>
                  </a:cubicBezTo>
                  <a:lnTo>
                    <a:pt x="7025" y="1037"/>
                  </a:lnTo>
                  <a:cubicBezTo>
                    <a:pt x="7155" y="690"/>
                    <a:pt x="7393" y="386"/>
                    <a:pt x="7697" y="170"/>
                  </a:cubicBezTo>
                  <a:cubicBezTo>
                    <a:pt x="7763" y="103"/>
                    <a:pt x="7855" y="75"/>
                    <a:pt x="7952" y="75"/>
                  </a:cubicBezTo>
                  <a:cubicBezTo>
                    <a:pt x="7982" y="75"/>
                    <a:pt x="8013" y="78"/>
                    <a:pt x="8044" y="83"/>
                  </a:cubicBezTo>
                  <a:cubicBezTo>
                    <a:pt x="8152" y="148"/>
                    <a:pt x="8217" y="256"/>
                    <a:pt x="8239" y="365"/>
                  </a:cubicBezTo>
                  <a:cubicBezTo>
                    <a:pt x="8261" y="343"/>
                    <a:pt x="8282" y="343"/>
                    <a:pt x="8304" y="321"/>
                  </a:cubicBezTo>
                  <a:cubicBezTo>
                    <a:pt x="8282" y="191"/>
                    <a:pt x="8196" y="83"/>
                    <a:pt x="8065" y="18"/>
                  </a:cubicBezTo>
                  <a:cubicBezTo>
                    <a:pt x="8031" y="6"/>
                    <a:pt x="7993" y="1"/>
                    <a:pt x="79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11"/>
            <p:cNvSpPr/>
            <p:nvPr/>
          </p:nvSpPr>
          <p:spPr>
            <a:xfrm>
              <a:off x="1486714" y="2563387"/>
              <a:ext cx="119930" cy="89194"/>
            </a:xfrm>
            <a:custGeom>
              <a:rect b="b" l="l" r="r" t="t"/>
              <a:pathLst>
                <a:path extrusionOk="0" h="1065" w="1432">
                  <a:moveTo>
                    <a:pt x="757" y="83"/>
                  </a:moveTo>
                  <a:cubicBezTo>
                    <a:pt x="779" y="83"/>
                    <a:pt x="802" y="85"/>
                    <a:pt x="824" y="89"/>
                  </a:cubicBezTo>
                  <a:cubicBezTo>
                    <a:pt x="932" y="89"/>
                    <a:pt x="1041" y="89"/>
                    <a:pt x="1128" y="132"/>
                  </a:cubicBezTo>
                  <a:cubicBezTo>
                    <a:pt x="1193" y="175"/>
                    <a:pt x="1258" y="197"/>
                    <a:pt x="1301" y="262"/>
                  </a:cubicBezTo>
                  <a:cubicBezTo>
                    <a:pt x="1344" y="305"/>
                    <a:pt x="1366" y="370"/>
                    <a:pt x="1344" y="435"/>
                  </a:cubicBezTo>
                  <a:cubicBezTo>
                    <a:pt x="1323" y="500"/>
                    <a:pt x="1236" y="566"/>
                    <a:pt x="1149" y="587"/>
                  </a:cubicBezTo>
                  <a:lnTo>
                    <a:pt x="477" y="912"/>
                  </a:lnTo>
                  <a:cubicBezTo>
                    <a:pt x="412" y="956"/>
                    <a:pt x="325" y="977"/>
                    <a:pt x="239" y="977"/>
                  </a:cubicBezTo>
                  <a:cubicBezTo>
                    <a:pt x="130" y="956"/>
                    <a:pt x="65" y="869"/>
                    <a:pt x="65" y="761"/>
                  </a:cubicBezTo>
                  <a:cubicBezTo>
                    <a:pt x="65" y="609"/>
                    <a:pt x="195" y="414"/>
                    <a:pt x="455" y="197"/>
                  </a:cubicBezTo>
                  <a:cubicBezTo>
                    <a:pt x="545" y="125"/>
                    <a:pt x="650" y="83"/>
                    <a:pt x="757" y="83"/>
                  </a:cubicBezTo>
                  <a:close/>
                  <a:moveTo>
                    <a:pt x="819" y="1"/>
                  </a:moveTo>
                  <a:cubicBezTo>
                    <a:pt x="754" y="1"/>
                    <a:pt x="690" y="8"/>
                    <a:pt x="629" y="24"/>
                  </a:cubicBezTo>
                  <a:cubicBezTo>
                    <a:pt x="542" y="45"/>
                    <a:pt x="477" y="89"/>
                    <a:pt x="412" y="132"/>
                  </a:cubicBezTo>
                  <a:cubicBezTo>
                    <a:pt x="369" y="175"/>
                    <a:pt x="325" y="197"/>
                    <a:pt x="282" y="240"/>
                  </a:cubicBezTo>
                  <a:cubicBezTo>
                    <a:pt x="130" y="370"/>
                    <a:pt x="22" y="544"/>
                    <a:pt x="0" y="739"/>
                  </a:cubicBezTo>
                  <a:lnTo>
                    <a:pt x="0" y="761"/>
                  </a:lnTo>
                  <a:cubicBezTo>
                    <a:pt x="0" y="912"/>
                    <a:pt x="87" y="1021"/>
                    <a:pt x="217" y="1064"/>
                  </a:cubicBezTo>
                  <a:lnTo>
                    <a:pt x="282" y="1064"/>
                  </a:lnTo>
                  <a:cubicBezTo>
                    <a:pt x="347" y="1043"/>
                    <a:pt x="434" y="1021"/>
                    <a:pt x="520" y="977"/>
                  </a:cubicBezTo>
                  <a:lnTo>
                    <a:pt x="1193" y="652"/>
                  </a:lnTo>
                  <a:cubicBezTo>
                    <a:pt x="1279" y="631"/>
                    <a:pt x="1366" y="544"/>
                    <a:pt x="1409" y="457"/>
                  </a:cubicBezTo>
                  <a:cubicBezTo>
                    <a:pt x="1431" y="370"/>
                    <a:pt x="1431" y="284"/>
                    <a:pt x="1366" y="219"/>
                  </a:cubicBezTo>
                  <a:cubicBezTo>
                    <a:pt x="1323" y="154"/>
                    <a:pt x="1236" y="89"/>
                    <a:pt x="1171" y="67"/>
                  </a:cubicBezTo>
                  <a:cubicBezTo>
                    <a:pt x="1059" y="25"/>
                    <a:pt x="938"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11"/>
            <p:cNvSpPr/>
            <p:nvPr/>
          </p:nvSpPr>
          <p:spPr>
            <a:xfrm>
              <a:off x="1808058" y="2512635"/>
              <a:ext cx="103599" cy="65911"/>
            </a:xfrm>
            <a:custGeom>
              <a:rect b="b" l="l" r="r" t="t"/>
              <a:pathLst>
                <a:path extrusionOk="0" h="787" w="1237">
                  <a:moveTo>
                    <a:pt x="586" y="66"/>
                  </a:moveTo>
                  <a:cubicBezTo>
                    <a:pt x="803" y="109"/>
                    <a:pt x="998" y="239"/>
                    <a:pt x="1128" y="434"/>
                  </a:cubicBezTo>
                  <a:cubicBezTo>
                    <a:pt x="1171" y="478"/>
                    <a:pt x="1171" y="543"/>
                    <a:pt x="1128" y="608"/>
                  </a:cubicBezTo>
                  <a:lnTo>
                    <a:pt x="1150" y="608"/>
                  </a:lnTo>
                  <a:cubicBezTo>
                    <a:pt x="1106" y="673"/>
                    <a:pt x="976" y="695"/>
                    <a:pt x="889" y="716"/>
                  </a:cubicBezTo>
                  <a:lnTo>
                    <a:pt x="369" y="716"/>
                  </a:lnTo>
                  <a:cubicBezTo>
                    <a:pt x="282" y="716"/>
                    <a:pt x="196" y="673"/>
                    <a:pt x="131" y="608"/>
                  </a:cubicBezTo>
                  <a:cubicBezTo>
                    <a:pt x="66" y="543"/>
                    <a:pt x="66" y="434"/>
                    <a:pt x="131" y="348"/>
                  </a:cubicBezTo>
                  <a:cubicBezTo>
                    <a:pt x="217" y="174"/>
                    <a:pt x="391" y="88"/>
                    <a:pt x="586" y="66"/>
                  </a:cubicBezTo>
                  <a:close/>
                  <a:moveTo>
                    <a:pt x="586" y="1"/>
                  </a:moveTo>
                  <a:cubicBezTo>
                    <a:pt x="369" y="22"/>
                    <a:pt x="174" y="131"/>
                    <a:pt x="66" y="326"/>
                  </a:cubicBezTo>
                  <a:cubicBezTo>
                    <a:pt x="22" y="369"/>
                    <a:pt x="1" y="434"/>
                    <a:pt x="1" y="499"/>
                  </a:cubicBezTo>
                  <a:cubicBezTo>
                    <a:pt x="1" y="564"/>
                    <a:pt x="22" y="630"/>
                    <a:pt x="66" y="673"/>
                  </a:cubicBezTo>
                  <a:cubicBezTo>
                    <a:pt x="137" y="745"/>
                    <a:pt x="224" y="787"/>
                    <a:pt x="313" y="787"/>
                  </a:cubicBezTo>
                  <a:cubicBezTo>
                    <a:pt x="332" y="787"/>
                    <a:pt x="351" y="785"/>
                    <a:pt x="369" y="781"/>
                  </a:cubicBezTo>
                  <a:lnTo>
                    <a:pt x="889" y="781"/>
                  </a:lnTo>
                  <a:cubicBezTo>
                    <a:pt x="1020" y="781"/>
                    <a:pt x="1128" y="738"/>
                    <a:pt x="1215" y="630"/>
                  </a:cubicBezTo>
                  <a:cubicBezTo>
                    <a:pt x="1236" y="564"/>
                    <a:pt x="1236" y="478"/>
                    <a:pt x="1215" y="391"/>
                  </a:cubicBezTo>
                  <a:cubicBezTo>
                    <a:pt x="1063" y="196"/>
                    <a:pt x="824" y="66"/>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11"/>
            <p:cNvSpPr/>
            <p:nvPr/>
          </p:nvSpPr>
          <p:spPr>
            <a:xfrm>
              <a:off x="1606558" y="2489018"/>
              <a:ext cx="181654" cy="103599"/>
            </a:xfrm>
            <a:custGeom>
              <a:rect b="b" l="l" r="r" t="t"/>
              <a:pathLst>
                <a:path extrusionOk="0" h="1237" w="2169">
                  <a:moveTo>
                    <a:pt x="1995" y="1"/>
                  </a:moveTo>
                  <a:cubicBezTo>
                    <a:pt x="2016" y="44"/>
                    <a:pt x="2038" y="88"/>
                    <a:pt x="2060" y="131"/>
                  </a:cubicBezTo>
                  <a:cubicBezTo>
                    <a:pt x="2103" y="196"/>
                    <a:pt x="2103" y="283"/>
                    <a:pt x="2060" y="348"/>
                  </a:cubicBezTo>
                  <a:cubicBezTo>
                    <a:pt x="1973" y="478"/>
                    <a:pt x="1865" y="543"/>
                    <a:pt x="1713" y="586"/>
                  </a:cubicBezTo>
                  <a:lnTo>
                    <a:pt x="1583" y="630"/>
                  </a:lnTo>
                  <a:cubicBezTo>
                    <a:pt x="1453" y="695"/>
                    <a:pt x="1323" y="781"/>
                    <a:pt x="1214" y="868"/>
                  </a:cubicBezTo>
                  <a:cubicBezTo>
                    <a:pt x="1127" y="933"/>
                    <a:pt x="1062" y="998"/>
                    <a:pt x="976" y="1042"/>
                  </a:cubicBezTo>
                  <a:cubicBezTo>
                    <a:pt x="864" y="1126"/>
                    <a:pt x="715" y="1173"/>
                    <a:pt x="572" y="1173"/>
                  </a:cubicBezTo>
                  <a:cubicBezTo>
                    <a:pt x="493" y="1173"/>
                    <a:pt x="416" y="1159"/>
                    <a:pt x="347" y="1128"/>
                  </a:cubicBezTo>
                  <a:cubicBezTo>
                    <a:pt x="152" y="998"/>
                    <a:pt x="65" y="781"/>
                    <a:pt x="130" y="586"/>
                  </a:cubicBezTo>
                  <a:cubicBezTo>
                    <a:pt x="152" y="500"/>
                    <a:pt x="195" y="413"/>
                    <a:pt x="239" y="348"/>
                  </a:cubicBezTo>
                  <a:lnTo>
                    <a:pt x="239" y="348"/>
                  </a:lnTo>
                  <a:lnTo>
                    <a:pt x="108" y="391"/>
                  </a:lnTo>
                  <a:cubicBezTo>
                    <a:pt x="87" y="456"/>
                    <a:pt x="65" y="500"/>
                    <a:pt x="43" y="565"/>
                  </a:cubicBezTo>
                  <a:cubicBezTo>
                    <a:pt x="0" y="803"/>
                    <a:pt x="87" y="1042"/>
                    <a:pt x="304" y="1172"/>
                  </a:cubicBezTo>
                  <a:cubicBezTo>
                    <a:pt x="369" y="1215"/>
                    <a:pt x="477" y="1237"/>
                    <a:pt x="564" y="1237"/>
                  </a:cubicBezTo>
                  <a:cubicBezTo>
                    <a:pt x="715" y="1237"/>
                    <a:pt x="889" y="1193"/>
                    <a:pt x="1019" y="1085"/>
                  </a:cubicBezTo>
                  <a:cubicBezTo>
                    <a:pt x="1106" y="1042"/>
                    <a:pt x="1171" y="977"/>
                    <a:pt x="1258" y="933"/>
                  </a:cubicBezTo>
                  <a:cubicBezTo>
                    <a:pt x="1366" y="846"/>
                    <a:pt x="1496" y="760"/>
                    <a:pt x="1626" y="695"/>
                  </a:cubicBezTo>
                  <a:lnTo>
                    <a:pt x="1734" y="651"/>
                  </a:lnTo>
                  <a:cubicBezTo>
                    <a:pt x="1908" y="608"/>
                    <a:pt x="2038" y="521"/>
                    <a:pt x="2146" y="370"/>
                  </a:cubicBezTo>
                  <a:cubicBezTo>
                    <a:pt x="2168" y="283"/>
                    <a:pt x="2168" y="174"/>
                    <a:pt x="2146" y="88"/>
                  </a:cubicBezTo>
                  <a:cubicBezTo>
                    <a:pt x="2125" y="66"/>
                    <a:pt x="2103" y="23"/>
                    <a:pt x="208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11"/>
            <p:cNvSpPr/>
            <p:nvPr/>
          </p:nvSpPr>
          <p:spPr>
            <a:xfrm>
              <a:off x="1252468" y="2302425"/>
              <a:ext cx="1114964" cy="579801"/>
            </a:xfrm>
            <a:custGeom>
              <a:rect b="b" l="l" r="r" t="t"/>
              <a:pathLst>
                <a:path extrusionOk="0" h="6923" w="13313">
                  <a:moveTo>
                    <a:pt x="11954" y="1"/>
                  </a:moveTo>
                  <a:cubicBezTo>
                    <a:pt x="11742" y="1"/>
                    <a:pt x="11524" y="41"/>
                    <a:pt x="11318" y="104"/>
                  </a:cubicBezTo>
                  <a:cubicBezTo>
                    <a:pt x="10711" y="321"/>
                    <a:pt x="10234" y="755"/>
                    <a:pt x="9952" y="1340"/>
                  </a:cubicBezTo>
                  <a:cubicBezTo>
                    <a:pt x="9908" y="1427"/>
                    <a:pt x="9865" y="1535"/>
                    <a:pt x="9822" y="1622"/>
                  </a:cubicBezTo>
                  <a:cubicBezTo>
                    <a:pt x="9648" y="2034"/>
                    <a:pt x="9540" y="2446"/>
                    <a:pt x="9475" y="2879"/>
                  </a:cubicBezTo>
                  <a:cubicBezTo>
                    <a:pt x="9475" y="3551"/>
                    <a:pt x="9041" y="4159"/>
                    <a:pt x="8391" y="4375"/>
                  </a:cubicBezTo>
                  <a:cubicBezTo>
                    <a:pt x="7719" y="4657"/>
                    <a:pt x="7025" y="4917"/>
                    <a:pt x="6353" y="5177"/>
                  </a:cubicBezTo>
                  <a:cubicBezTo>
                    <a:pt x="5304" y="5574"/>
                    <a:pt x="4132" y="5697"/>
                    <a:pt x="3084" y="5697"/>
                  </a:cubicBezTo>
                  <a:cubicBezTo>
                    <a:pt x="1380" y="5697"/>
                    <a:pt x="1" y="5373"/>
                    <a:pt x="0" y="5373"/>
                  </a:cubicBezTo>
                  <a:lnTo>
                    <a:pt x="0" y="5373"/>
                  </a:lnTo>
                  <a:cubicBezTo>
                    <a:pt x="1810" y="6616"/>
                    <a:pt x="4180" y="6922"/>
                    <a:pt x="6031" y="6922"/>
                  </a:cubicBezTo>
                  <a:cubicBezTo>
                    <a:pt x="6730" y="6922"/>
                    <a:pt x="7355" y="6879"/>
                    <a:pt x="7849" y="6825"/>
                  </a:cubicBezTo>
                  <a:cubicBezTo>
                    <a:pt x="8239" y="6804"/>
                    <a:pt x="8629" y="6738"/>
                    <a:pt x="8998" y="6652"/>
                  </a:cubicBezTo>
                  <a:cubicBezTo>
                    <a:pt x="9388" y="6522"/>
                    <a:pt x="10342" y="5503"/>
                    <a:pt x="11404" y="4375"/>
                  </a:cubicBezTo>
                  <a:lnTo>
                    <a:pt x="11730" y="4028"/>
                  </a:lnTo>
                  <a:cubicBezTo>
                    <a:pt x="12488" y="3226"/>
                    <a:pt x="13312" y="1839"/>
                    <a:pt x="13225" y="906"/>
                  </a:cubicBezTo>
                  <a:cubicBezTo>
                    <a:pt x="13225" y="885"/>
                    <a:pt x="13225" y="841"/>
                    <a:pt x="13225" y="820"/>
                  </a:cubicBezTo>
                  <a:cubicBezTo>
                    <a:pt x="13160" y="386"/>
                    <a:pt x="12857" y="61"/>
                    <a:pt x="12185" y="18"/>
                  </a:cubicBezTo>
                  <a:cubicBezTo>
                    <a:pt x="12109" y="6"/>
                    <a:pt x="12032" y="1"/>
                    <a:pt x="1195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11"/>
            <p:cNvSpPr/>
            <p:nvPr/>
          </p:nvSpPr>
          <p:spPr>
            <a:xfrm>
              <a:off x="1909730" y="2619332"/>
              <a:ext cx="308786" cy="256526"/>
            </a:xfrm>
            <a:custGeom>
              <a:rect b="b" l="l" r="r" t="t"/>
              <a:pathLst>
                <a:path extrusionOk="0" h="3063" w="3687">
                  <a:moveTo>
                    <a:pt x="3229" y="1"/>
                  </a:moveTo>
                  <a:cubicBezTo>
                    <a:pt x="3200" y="1"/>
                    <a:pt x="3171" y="3"/>
                    <a:pt x="3144" y="6"/>
                  </a:cubicBezTo>
                  <a:cubicBezTo>
                    <a:pt x="2624" y="114"/>
                    <a:pt x="2169" y="375"/>
                    <a:pt x="1844" y="765"/>
                  </a:cubicBezTo>
                  <a:cubicBezTo>
                    <a:pt x="1562" y="1047"/>
                    <a:pt x="1302" y="1350"/>
                    <a:pt x="1063" y="1675"/>
                  </a:cubicBezTo>
                  <a:cubicBezTo>
                    <a:pt x="846" y="1935"/>
                    <a:pt x="629" y="2239"/>
                    <a:pt x="391" y="2478"/>
                  </a:cubicBezTo>
                  <a:cubicBezTo>
                    <a:pt x="217" y="2629"/>
                    <a:pt x="87" y="2846"/>
                    <a:pt x="1" y="3063"/>
                  </a:cubicBezTo>
                  <a:cubicBezTo>
                    <a:pt x="391" y="3020"/>
                    <a:pt x="781" y="2976"/>
                    <a:pt x="1150" y="2889"/>
                  </a:cubicBezTo>
                  <a:cubicBezTo>
                    <a:pt x="1540" y="2759"/>
                    <a:pt x="2494" y="1740"/>
                    <a:pt x="3556" y="613"/>
                  </a:cubicBezTo>
                  <a:cubicBezTo>
                    <a:pt x="3643" y="505"/>
                    <a:pt x="3686" y="331"/>
                    <a:pt x="3621" y="201"/>
                  </a:cubicBezTo>
                  <a:cubicBezTo>
                    <a:pt x="3566" y="54"/>
                    <a:pt x="3387" y="1"/>
                    <a:pt x="32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11"/>
            <p:cNvSpPr/>
            <p:nvPr/>
          </p:nvSpPr>
          <p:spPr>
            <a:xfrm>
              <a:off x="2020530" y="2741857"/>
              <a:ext cx="303091" cy="221184"/>
            </a:xfrm>
            <a:custGeom>
              <a:rect b="b" l="l" r="r" t="t"/>
              <a:pathLst>
                <a:path extrusionOk="0" h="2641" w="3619">
                  <a:moveTo>
                    <a:pt x="1564" y="1"/>
                  </a:moveTo>
                  <a:cubicBezTo>
                    <a:pt x="1457" y="1"/>
                    <a:pt x="1377" y="13"/>
                    <a:pt x="1344" y="39"/>
                  </a:cubicBezTo>
                  <a:cubicBezTo>
                    <a:pt x="911" y="472"/>
                    <a:pt x="455" y="863"/>
                    <a:pt x="0" y="1231"/>
                  </a:cubicBezTo>
                  <a:cubicBezTo>
                    <a:pt x="109" y="1275"/>
                    <a:pt x="260" y="1318"/>
                    <a:pt x="390" y="1361"/>
                  </a:cubicBezTo>
                  <a:cubicBezTo>
                    <a:pt x="510" y="1383"/>
                    <a:pt x="634" y="1394"/>
                    <a:pt x="759" y="1394"/>
                  </a:cubicBezTo>
                  <a:cubicBezTo>
                    <a:pt x="884" y="1394"/>
                    <a:pt x="1008" y="1383"/>
                    <a:pt x="1128" y="1361"/>
                  </a:cubicBezTo>
                  <a:lnTo>
                    <a:pt x="1149" y="1361"/>
                  </a:lnTo>
                  <a:cubicBezTo>
                    <a:pt x="1301" y="1838"/>
                    <a:pt x="1626" y="2250"/>
                    <a:pt x="2060" y="2532"/>
                  </a:cubicBezTo>
                  <a:cubicBezTo>
                    <a:pt x="2168" y="2597"/>
                    <a:pt x="2298" y="2641"/>
                    <a:pt x="2450" y="2641"/>
                  </a:cubicBezTo>
                  <a:cubicBezTo>
                    <a:pt x="2493" y="2641"/>
                    <a:pt x="2537" y="2597"/>
                    <a:pt x="2537" y="2554"/>
                  </a:cubicBezTo>
                  <a:lnTo>
                    <a:pt x="2559" y="2402"/>
                  </a:lnTo>
                  <a:cubicBezTo>
                    <a:pt x="2710" y="2467"/>
                    <a:pt x="2862" y="2510"/>
                    <a:pt x="3035" y="2510"/>
                  </a:cubicBezTo>
                  <a:cubicBezTo>
                    <a:pt x="3079" y="2510"/>
                    <a:pt x="3122" y="2489"/>
                    <a:pt x="3144" y="2445"/>
                  </a:cubicBezTo>
                  <a:cubicBezTo>
                    <a:pt x="3166" y="2359"/>
                    <a:pt x="3187" y="2272"/>
                    <a:pt x="3187" y="2185"/>
                  </a:cubicBezTo>
                  <a:cubicBezTo>
                    <a:pt x="3274" y="2207"/>
                    <a:pt x="3382" y="2207"/>
                    <a:pt x="3491" y="2229"/>
                  </a:cubicBezTo>
                  <a:cubicBezTo>
                    <a:pt x="3500" y="2231"/>
                    <a:pt x="3509" y="2232"/>
                    <a:pt x="3517" y="2232"/>
                  </a:cubicBezTo>
                  <a:cubicBezTo>
                    <a:pt x="3586" y="2232"/>
                    <a:pt x="3619" y="2157"/>
                    <a:pt x="3599" y="2099"/>
                  </a:cubicBezTo>
                  <a:cubicBezTo>
                    <a:pt x="3534" y="1752"/>
                    <a:pt x="3404" y="1405"/>
                    <a:pt x="3274" y="1080"/>
                  </a:cubicBezTo>
                  <a:cubicBezTo>
                    <a:pt x="3101" y="711"/>
                    <a:pt x="2819" y="386"/>
                    <a:pt x="2450" y="191"/>
                  </a:cubicBezTo>
                  <a:cubicBezTo>
                    <a:pt x="2207" y="69"/>
                    <a:pt x="1814" y="1"/>
                    <a:pt x="156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11"/>
            <p:cNvSpPr/>
            <p:nvPr/>
          </p:nvSpPr>
          <p:spPr>
            <a:xfrm>
              <a:off x="2169435" y="2349241"/>
              <a:ext cx="52679" cy="44890"/>
            </a:xfrm>
            <a:custGeom>
              <a:rect b="b" l="l" r="r" t="t"/>
              <a:pathLst>
                <a:path extrusionOk="0" h="536" w="629">
                  <a:moveTo>
                    <a:pt x="369" y="1"/>
                  </a:moveTo>
                  <a:cubicBezTo>
                    <a:pt x="130" y="1"/>
                    <a:pt x="0" y="282"/>
                    <a:pt x="173" y="456"/>
                  </a:cubicBezTo>
                  <a:cubicBezTo>
                    <a:pt x="229" y="511"/>
                    <a:pt x="295" y="535"/>
                    <a:pt x="359" y="535"/>
                  </a:cubicBezTo>
                  <a:cubicBezTo>
                    <a:pt x="498" y="535"/>
                    <a:pt x="629" y="423"/>
                    <a:pt x="629" y="261"/>
                  </a:cubicBezTo>
                  <a:cubicBezTo>
                    <a:pt x="629" y="109"/>
                    <a:pt x="520" y="1"/>
                    <a:pt x="3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11"/>
            <p:cNvSpPr/>
            <p:nvPr/>
          </p:nvSpPr>
          <p:spPr>
            <a:xfrm>
              <a:off x="2225715" y="2371518"/>
              <a:ext cx="134419" cy="63147"/>
            </a:xfrm>
            <a:custGeom>
              <a:rect b="b" l="l" r="r" t="t"/>
              <a:pathLst>
                <a:path extrusionOk="0" h="754" w="1605">
                  <a:moveTo>
                    <a:pt x="1450" y="0"/>
                  </a:moveTo>
                  <a:cubicBezTo>
                    <a:pt x="1316" y="0"/>
                    <a:pt x="1182" y="49"/>
                    <a:pt x="1084" y="146"/>
                  </a:cubicBezTo>
                  <a:cubicBezTo>
                    <a:pt x="1019" y="190"/>
                    <a:pt x="954" y="255"/>
                    <a:pt x="889" y="320"/>
                  </a:cubicBezTo>
                  <a:cubicBezTo>
                    <a:pt x="824" y="407"/>
                    <a:pt x="759" y="472"/>
                    <a:pt x="672" y="515"/>
                  </a:cubicBezTo>
                  <a:cubicBezTo>
                    <a:pt x="521" y="629"/>
                    <a:pt x="320" y="693"/>
                    <a:pt x="127" y="693"/>
                  </a:cubicBezTo>
                  <a:cubicBezTo>
                    <a:pt x="99" y="693"/>
                    <a:pt x="71" y="691"/>
                    <a:pt x="43" y="688"/>
                  </a:cubicBezTo>
                  <a:cubicBezTo>
                    <a:pt x="22" y="688"/>
                    <a:pt x="22" y="688"/>
                    <a:pt x="0" y="710"/>
                  </a:cubicBezTo>
                  <a:cubicBezTo>
                    <a:pt x="0" y="732"/>
                    <a:pt x="22" y="754"/>
                    <a:pt x="43" y="754"/>
                  </a:cubicBezTo>
                  <a:lnTo>
                    <a:pt x="152" y="754"/>
                  </a:lnTo>
                  <a:cubicBezTo>
                    <a:pt x="369" y="754"/>
                    <a:pt x="564" y="688"/>
                    <a:pt x="716" y="580"/>
                  </a:cubicBezTo>
                  <a:cubicBezTo>
                    <a:pt x="802" y="515"/>
                    <a:pt x="867" y="450"/>
                    <a:pt x="932" y="385"/>
                  </a:cubicBezTo>
                  <a:cubicBezTo>
                    <a:pt x="997" y="320"/>
                    <a:pt x="1062" y="255"/>
                    <a:pt x="1127" y="190"/>
                  </a:cubicBezTo>
                  <a:cubicBezTo>
                    <a:pt x="1224" y="109"/>
                    <a:pt x="1344" y="65"/>
                    <a:pt x="1471" y="65"/>
                  </a:cubicBezTo>
                  <a:cubicBezTo>
                    <a:pt x="1515" y="65"/>
                    <a:pt x="1560" y="70"/>
                    <a:pt x="1604" y="81"/>
                  </a:cubicBezTo>
                  <a:cubicBezTo>
                    <a:pt x="1604" y="60"/>
                    <a:pt x="1604" y="38"/>
                    <a:pt x="1583" y="16"/>
                  </a:cubicBezTo>
                  <a:cubicBezTo>
                    <a:pt x="1539" y="6"/>
                    <a:pt x="1495" y="0"/>
                    <a:pt x="14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11"/>
            <p:cNvSpPr/>
            <p:nvPr/>
          </p:nvSpPr>
          <p:spPr>
            <a:xfrm>
              <a:off x="1926061" y="2592532"/>
              <a:ext cx="109042" cy="101756"/>
            </a:xfrm>
            <a:custGeom>
              <a:rect b="b" l="l" r="r" t="t"/>
              <a:pathLst>
                <a:path extrusionOk="0" fill="none" h="1215" w="1302">
                  <a:moveTo>
                    <a:pt x="1" y="1215"/>
                  </a:moveTo>
                  <a:cubicBezTo>
                    <a:pt x="608" y="1020"/>
                    <a:pt x="1063" y="586"/>
                    <a:pt x="1302" y="1"/>
                  </a:cubicBez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11"/>
            <p:cNvSpPr/>
            <p:nvPr/>
          </p:nvSpPr>
          <p:spPr>
            <a:xfrm>
              <a:off x="2109471" y="2808605"/>
              <a:ext cx="121772" cy="158036"/>
            </a:xfrm>
            <a:custGeom>
              <a:rect b="b" l="l" r="r" t="t"/>
              <a:pathLst>
                <a:path extrusionOk="0" fill="none" h="1887" w="1454">
                  <a:moveTo>
                    <a:pt x="1" y="1"/>
                  </a:moveTo>
                  <a:cubicBezTo>
                    <a:pt x="22" y="629"/>
                    <a:pt x="326" y="1215"/>
                    <a:pt x="803" y="1627"/>
                  </a:cubicBezTo>
                  <a:cubicBezTo>
                    <a:pt x="976" y="1800"/>
                    <a:pt x="1215" y="1887"/>
                    <a:pt x="1453" y="1844"/>
                  </a:cubicBez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11"/>
            <p:cNvSpPr/>
            <p:nvPr/>
          </p:nvSpPr>
          <p:spPr>
            <a:xfrm>
              <a:off x="1613761" y="2770332"/>
              <a:ext cx="212557" cy="224031"/>
            </a:xfrm>
            <a:custGeom>
              <a:rect b="b" l="l" r="r" t="t"/>
              <a:pathLst>
                <a:path extrusionOk="0" h="2675" w="2538">
                  <a:moveTo>
                    <a:pt x="2087" y="0"/>
                  </a:moveTo>
                  <a:cubicBezTo>
                    <a:pt x="1684" y="0"/>
                    <a:pt x="1304" y="152"/>
                    <a:pt x="1020" y="436"/>
                  </a:cubicBezTo>
                  <a:cubicBezTo>
                    <a:pt x="608" y="783"/>
                    <a:pt x="304" y="1195"/>
                    <a:pt x="87" y="1693"/>
                  </a:cubicBezTo>
                  <a:cubicBezTo>
                    <a:pt x="22" y="1824"/>
                    <a:pt x="1" y="1954"/>
                    <a:pt x="1" y="2105"/>
                  </a:cubicBezTo>
                  <a:cubicBezTo>
                    <a:pt x="44" y="2322"/>
                    <a:pt x="218" y="2517"/>
                    <a:pt x="434" y="2604"/>
                  </a:cubicBezTo>
                  <a:cubicBezTo>
                    <a:pt x="594" y="2639"/>
                    <a:pt x="753" y="2675"/>
                    <a:pt x="912" y="2675"/>
                  </a:cubicBezTo>
                  <a:cubicBezTo>
                    <a:pt x="948" y="2675"/>
                    <a:pt x="984" y="2673"/>
                    <a:pt x="1020" y="2669"/>
                  </a:cubicBezTo>
                  <a:cubicBezTo>
                    <a:pt x="1063" y="2669"/>
                    <a:pt x="1106" y="2647"/>
                    <a:pt x="1128" y="2582"/>
                  </a:cubicBezTo>
                  <a:cubicBezTo>
                    <a:pt x="1128" y="2561"/>
                    <a:pt x="1128" y="2517"/>
                    <a:pt x="1128" y="2474"/>
                  </a:cubicBezTo>
                  <a:cubicBezTo>
                    <a:pt x="1258" y="2517"/>
                    <a:pt x="1410" y="2561"/>
                    <a:pt x="1540" y="2604"/>
                  </a:cubicBezTo>
                  <a:cubicBezTo>
                    <a:pt x="1551" y="2609"/>
                    <a:pt x="1562" y="2612"/>
                    <a:pt x="1572" y="2612"/>
                  </a:cubicBezTo>
                  <a:cubicBezTo>
                    <a:pt x="1604" y="2612"/>
                    <a:pt x="1632" y="2588"/>
                    <a:pt x="1648" y="2539"/>
                  </a:cubicBezTo>
                  <a:cubicBezTo>
                    <a:pt x="1692" y="2496"/>
                    <a:pt x="1714" y="2431"/>
                    <a:pt x="1757" y="2366"/>
                  </a:cubicBezTo>
                  <a:cubicBezTo>
                    <a:pt x="1844" y="2431"/>
                    <a:pt x="1974" y="2474"/>
                    <a:pt x="2082" y="2496"/>
                  </a:cubicBezTo>
                  <a:cubicBezTo>
                    <a:pt x="2091" y="2498"/>
                    <a:pt x="2100" y="2499"/>
                    <a:pt x="2109" y="2499"/>
                  </a:cubicBezTo>
                  <a:cubicBezTo>
                    <a:pt x="2181" y="2499"/>
                    <a:pt x="2229" y="2424"/>
                    <a:pt x="2190" y="2366"/>
                  </a:cubicBezTo>
                  <a:cubicBezTo>
                    <a:pt x="2147" y="2192"/>
                    <a:pt x="2125" y="2040"/>
                    <a:pt x="2169" y="1867"/>
                  </a:cubicBezTo>
                  <a:cubicBezTo>
                    <a:pt x="2190" y="1780"/>
                    <a:pt x="2212" y="1693"/>
                    <a:pt x="2256" y="1607"/>
                  </a:cubicBezTo>
                  <a:cubicBezTo>
                    <a:pt x="2429" y="1282"/>
                    <a:pt x="2516" y="935"/>
                    <a:pt x="2516" y="588"/>
                  </a:cubicBezTo>
                  <a:cubicBezTo>
                    <a:pt x="2537" y="479"/>
                    <a:pt x="2516" y="371"/>
                    <a:pt x="2494" y="263"/>
                  </a:cubicBezTo>
                  <a:cubicBezTo>
                    <a:pt x="2429" y="111"/>
                    <a:pt x="2321" y="24"/>
                    <a:pt x="2169" y="2"/>
                  </a:cubicBezTo>
                  <a:cubicBezTo>
                    <a:pt x="2142" y="1"/>
                    <a:pt x="2114" y="0"/>
                    <a:pt x="208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11"/>
            <p:cNvSpPr/>
            <p:nvPr/>
          </p:nvSpPr>
          <p:spPr>
            <a:xfrm>
              <a:off x="1610160" y="2790432"/>
              <a:ext cx="96313" cy="167165"/>
            </a:xfrm>
            <a:custGeom>
              <a:rect b="b" l="l" r="r" t="t"/>
              <a:pathLst>
                <a:path extrusionOk="0" fill="none" h="1996" w="1150">
                  <a:moveTo>
                    <a:pt x="1149" y="1"/>
                  </a:moveTo>
                  <a:cubicBezTo>
                    <a:pt x="694" y="369"/>
                    <a:pt x="347" y="846"/>
                    <a:pt x="109" y="1388"/>
                  </a:cubicBezTo>
                  <a:cubicBezTo>
                    <a:pt x="22" y="1584"/>
                    <a:pt x="0" y="1800"/>
                    <a:pt x="87" y="1996"/>
                  </a:cubicBez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11"/>
            <p:cNvSpPr/>
            <p:nvPr/>
          </p:nvSpPr>
          <p:spPr>
            <a:xfrm>
              <a:off x="1791727" y="2765056"/>
              <a:ext cx="47319" cy="205271"/>
            </a:xfrm>
            <a:custGeom>
              <a:rect b="b" l="l" r="r" t="t"/>
              <a:pathLst>
                <a:path extrusionOk="0" fill="none" h="2451" w="565">
                  <a:moveTo>
                    <a:pt x="65" y="0"/>
                  </a:moveTo>
                  <a:cubicBezTo>
                    <a:pt x="239" y="65"/>
                    <a:pt x="369" y="195"/>
                    <a:pt x="456" y="369"/>
                  </a:cubicBezTo>
                  <a:cubicBezTo>
                    <a:pt x="564" y="803"/>
                    <a:pt x="261" y="1258"/>
                    <a:pt x="109" y="1670"/>
                  </a:cubicBezTo>
                  <a:cubicBezTo>
                    <a:pt x="0" y="1908"/>
                    <a:pt x="0" y="2190"/>
                    <a:pt x="65" y="2450"/>
                  </a:cubicBez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11"/>
            <p:cNvSpPr/>
            <p:nvPr/>
          </p:nvSpPr>
          <p:spPr>
            <a:xfrm>
              <a:off x="1256069" y="2806846"/>
              <a:ext cx="294214" cy="154351"/>
            </a:xfrm>
            <a:custGeom>
              <a:rect b="b" l="l" r="r" t="t"/>
              <a:pathLst>
                <a:path extrusionOk="0" h="1843" w="3513">
                  <a:moveTo>
                    <a:pt x="1844" y="0"/>
                  </a:moveTo>
                  <a:cubicBezTo>
                    <a:pt x="1302" y="412"/>
                    <a:pt x="694" y="781"/>
                    <a:pt x="87" y="1084"/>
                  </a:cubicBezTo>
                  <a:cubicBezTo>
                    <a:pt x="1" y="1127"/>
                    <a:pt x="1" y="1257"/>
                    <a:pt x="109" y="1279"/>
                  </a:cubicBezTo>
                  <a:lnTo>
                    <a:pt x="326" y="1344"/>
                  </a:lnTo>
                  <a:cubicBezTo>
                    <a:pt x="326" y="1388"/>
                    <a:pt x="304" y="1431"/>
                    <a:pt x="283" y="1496"/>
                  </a:cubicBezTo>
                  <a:cubicBezTo>
                    <a:pt x="261" y="1561"/>
                    <a:pt x="304" y="1626"/>
                    <a:pt x="369" y="1626"/>
                  </a:cubicBezTo>
                  <a:cubicBezTo>
                    <a:pt x="423" y="1637"/>
                    <a:pt x="478" y="1642"/>
                    <a:pt x="535" y="1642"/>
                  </a:cubicBezTo>
                  <a:cubicBezTo>
                    <a:pt x="591" y="1642"/>
                    <a:pt x="651" y="1637"/>
                    <a:pt x="716" y="1626"/>
                  </a:cubicBezTo>
                  <a:lnTo>
                    <a:pt x="716" y="1626"/>
                  </a:lnTo>
                  <a:cubicBezTo>
                    <a:pt x="694" y="1648"/>
                    <a:pt x="694" y="1691"/>
                    <a:pt x="673" y="1713"/>
                  </a:cubicBezTo>
                  <a:cubicBezTo>
                    <a:pt x="673" y="1778"/>
                    <a:pt x="716" y="1843"/>
                    <a:pt x="803" y="1843"/>
                  </a:cubicBezTo>
                  <a:cubicBezTo>
                    <a:pt x="1800" y="1648"/>
                    <a:pt x="2732" y="1214"/>
                    <a:pt x="3513" y="564"/>
                  </a:cubicBezTo>
                  <a:cubicBezTo>
                    <a:pt x="2993" y="282"/>
                    <a:pt x="2429" y="87"/>
                    <a:pt x="184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11"/>
            <p:cNvSpPr/>
            <p:nvPr/>
          </p:nvSpPr>
          <p:spPr>
            <a:xfrm>
              <a:off x="1259754" y="2788673"/>
              <a:ext cx="176210" cy="121689"/>
            </a:xfrm>
            <a:custGeom>
              <a:rect b="b" l="l" r="r" t="t"/>
              <a:pathLst>
                <a:path extrusionOk="0" fill="none" h="1453" w="2104">
                  <a:moveTo>
                    <a:pt x="2103" y="0"/>
                  </a:moveTo>
                  <a:cubicBezTo>
                    <a:pt x="1539" y="434"/>
                    <a:pt x="954" y="824"/>
                    <a:pt x="347" y="1149"/>
                  </a:cubicBezTo>
                  <a:cubicBezTo>
                    <a:pt x="195" y="1193"/>
                    <a:pt x="65" y="1301"/>
                    <a:pt x="0" y="1453"/>
                  </a:cubicBez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11"/>
            <p:cNvSpPr/>
            <p:nvPr/>
          </p:nvSpPr>
          <p:spPr>
            <a:xfrm>
              <a:off x="1533864" y="2819492"/>
              <a:ext cx="43717" cy="49161"/>
            </a:xfrm>
            <a:custGeom>
              <a:rect b="b" l="l" r="r" t="t"/>
              <a:pathLst>
                <a:path extrusionOk="0" fill="none" h="587" w="522">
                  <a:moveTo>
                    <a:pt x="1" y="586"/>
                  </a:moveTo>
                  <a:lnTo>
                    <a:pt x="521" y="1"/>
                  </a:lnTo>
                </a:path>
              </a:pathLst>
            </a:custGeom>
            <a:solidFill>
              <a:schemeClr val="dk1"/>
            </a:solidFill>
            <a:ln cap="rnd" cmpd="sng" w="9525">
              <a:solidFill>
                <a:srgbClr val="4E40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2"/>
          <p:cNvSpPr/>
          <p:nvPr/>
        </p:nvSpPr>
        <p:spPr>
          <a:xfrm>
            <a:off x="6086326" y="566765"/>
            <a:ext cx="3703550" cy="3748775"/>
          </a:xfrm>
          <a:custGeom>
            <a:rect b="b" l="l" r="r" t="t"/>
            <a:pathLst>
              <a:path extrusionOk="0" h="149951" w="148142">
                <a:moveTo>
                  <a:pt x="30520" y="10390"/>
                </a:moveTo>
                <a:cubicBezTo>
                  <a:pt x="13674" y="24049"/>
                  <a:pt x="2090" y="67255"/>
                  <a:pt x="230" y="87875"/>
                </a:cubicBezTo>
                <a:cubicBezTo>
                  <a:pt x="-1630" y="108496"/>
                  <a:pt x="8066" y="123774"/>
                  <a:pt x="19362" y="134113"/>
                </a:cubicBezTo>
                <a:cubicBezTo>
                  <a:pt x="30658" y="144452"/>
                  <a:pt x="52649" y="149324"/>
                  <a:pt x="68007" y="149909"/>
                </a:cubicBezTo>
                <a:cubicBezTo>
                  <a:pt x="83366" y="150494"/>
                  <a:pt x="99054" y="144877"/>
                  <a:pt x="111513" y="137621"/>
                </a:cubicBezTo>
                <a:cubicBezTo>
                  <a:pt x="123972" y="130365"/>
                  <a:pt x="137341" y="119607"/>
                  <a:pt x="142761" y="106373"/>
                </a:cubicBezTo>
                <a:cubicBezTo>
                  <a:pt x="148182" y="93140"/>
                  <a:pt x="150945" y="74962"/>
                  <a:pt x="144036" y="58220"/>
                </a:cubicBezTo>
                <a:cubicBezTo>
                  <a:pt x="137127" y="41479"/>
                  <a:pt x="120225" y="13896"/>
                  <a:pt x="101306" y="5924"/>
                </a:cubicBezTo>
                <a:cubicBezTo>
                  <a:pt x="82387" y="-2048"/>
                  <a:pt x="47366" y="-3268"/>
                  <a:pt x="30520" y="1039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2"/>
          <p:cNvSpPr txBox="1"/>
          <p:nvPr>
            <p:ph type="title"/>
          </p:nvPr>
        </p:nvSpPr>
        <p:spPr>
          <a:xfrm>
            <a:off x="1836100" y="684400"/>
            <a:ext cx="4582500" cy="510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2200"/>
              <a:buNone/>
            </a:pPr>
            <a:r>
              <a:rPr lang="en"/>
              <a:t>Giới thiệu sơ lược</a:t>
            </a:r>
            <a:endParaRPr/>
          </a:p>
        </p:txBody>
      </p:sp>
      <p:sp>
        <p:nvSpPr>
          <p:cNvPr id="1784" name="Google Shape;1784;p12"/>
          <p:cNvSpPr txBox="1"/>
          <p:nvPr>
            <p:ph idx="1" type="subTitle"/>
          </p:nvPr>
        </p:nvSpPr>
        <p:spPr>
          <a:xfrm>
            <a:off x="191900" y="1493950"/>
            <a:ext cx="5498400" cy="132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PyGame là một thư viện của ngôn ngữ Python. Nó được sử dụng để phát triển trò chơi 2D và là một nền tảng nơi bạn có thể sử dụng một tập hợp các mô-đun Python để phát triển trò chơi. Đây là một nền tảng dễ hiểu và thân thiện với người mới bắt đầu có thể giúp bạn phát triển trò chơi một cách nhanh chóng.</a:t>
            </a:r>
            <a:endParaRPr/>
          </a:p>
        </p:txBody>
      </p:sp>
      <p:pic>
        <p:nvPicPr>
          <p:cNvPr id="1785" name="Google Shape;1785;p12"/>
          <p:cNvPicPr preferRelativeResize="0"/>
          <p:nvPr/>
        </p:nvPicPr>
        <p:blipFill rotWithShape="1">
          <a:blip r:embed="rId3">
            <a:alphaModFix/>
          </a:blip>
          <a:srcRect b="19445" l="0" r="0" t="11645"/>
          <a:stretch/>
        </p:blipFill>
        <p:spPr>
          <a:xfrm>
            <a:off x="6961725" y="786688"/>
            <a:ext cx="3428100" cy="3544200"/>
          </a:xfrm>
          <a:prstGeom prst="ellipse">
            <a:avLst/>
          </a:prstGeom>
          <a:noFill/>
          <a:ln>
            <a:noFill/>
          </a:ln>
        </p:spPr>
      </p:pic>
      <p:sp>
        <p:nvSpPr>
          <p:cNvPr id="1786" name="Google Shape;1786;p12"/>
          <p:cNvSpPr/>
          <p:nvPr/>
        </p:nvSpPr>
        <p:spPr>
          <a:xfrm>
            <a:off x="6860519" y="814988"/>
            <a:ext cx="3630500" cy="3513525"/>
          </a:xfrm>
          <a:custGeom>
            <a:rect b="b" l="l" r="r" t="t"/>
            <a:pathLst>
              <a:path extrusionOk="0" h="140541" w="145220">
                <a:moveTo>
                  <a:pt x="31568" y="8951"/>
                </a:moveTo>
                <a:cubicBezTo>
                  <a:pt x="14941" y="18725"/>
                  <a:pt x="2001" y="43307"/>
                  <a:pt x="204" y="63270"/>
                </a:cubicBezTo>
                <a:cubicBezTo>
                  <a:pt x="-1593" y="83234"/>
                  <a:pt x="8730" y="115867"/>
                  <a:pt x="20787" y="128732"/>
                </a:cubicBezTo>
                <a:cubicBezTo>
                  <a:pt x="32844" y="141597"/>
                  <a:pt x="57708" y="139896"/>
                  <a:pt x="72548" y="140462"/>
                </a:cubicBezTo>
                <a:cubicBezTo>
                  <a:pt x="87388" y="141028"/>
                  <a:pt x="98582" y="138559"/>
                  <a:pt x="109827" y="132128"/>
                </a:cubicBezTo>
                <a:cubicBezTo>
                  <a:pt x="121072" y="125697"/>
                  <a:pt x="134783" y="114688"/>
                  <a:pt x="140020" y="101876"/>
                </a:cubicBezTo>
                <a:cubicBezTo>
                  <a:pt x="145258" y="89064"/>
                  <a:pt x="147928" y="71465"/>
                  <a:pt x="141252" y="55257"/>
                </a:cubicBezTo>
                <a:cubicBezTo>
                  <a:pt x="134576" y="39049"/>
                  <a:pt x="118246" y="12346"/>
                  <a:pt x="99965" y="4628"/>
                </a:cubicBezTo>
                <a:cubicBezTo>
                  <a:pt x="81684" y="-3090"/>
                  <a:pt x="48195" y="-823"/>
                  <a:pt x="31568" y="895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0" name="Shape 1790"/>
        <p:cNvGrpSpPr/>
        <p:nvPr/>
      </p:nvGrpSpPr>
      <p:grpSpPr>
        <a:xfrm>
          <a:off x="0" y="0"/>
          <a:ext cx="0" cy="0"/>
          <a:chOff x="0" y="0"/>
          <a:chExt cx="0" cy="0"/>
        </a:xfrm>
      </p:grpSpPr>
      <p:sp>
        <p:nvSpPr>
          <p:cNvPr id="1791" name="Google Shape;1791;p13"/>
          <p:cNvSpPr txBox="1"/>
          <p:nvPr>
            <p:ph idx="2" type="subTitle"/>
          </p:nvPr>
        </p:nvSpPr>
        <p:spPr>
          <a:xfrm>
            <a:off x="993191" y="2397125"/>
            <a:ext cx="6381900" cy="762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Pygame phiên bản 2 được lên kế hoạch là "Pygame Reloaded" vào năm 2009, nhưng việc phát triển và bảo trì pygame đã hoàn toàn dừng lại cho đến cuối năm 2016 với phiên bản 1.9.1. Sau khi phát hành phiên bản 1.9.5 vào tháng 3 năm 2019, việc phát triển phiên bản 2 mới đang hoạt động theo lộ trình.</a:t>
            </a:r>
            <a:endParaRPr/>
          </a:p>
          <a:p>
            <a:pPr indent="0" lvl="0" marL="0" rtl="0" algn="ctr">
              <a:lnSpc>
                <a:spcPct val="100000"/>
              </a:lnSpc>
              <a:spcBef>
                <a:spcPts val="0"/>
              </a:spcBef>
              <a:spcAft>
                <a:spcPts val="0"/>
              </a:spcAft>
              <a:buClr>
                <a:schemeClr val="dk1"/>
              </a:buClr>
              <a:buSzPts val="1100"/>
              <a:buFont typeface="Arial"/>
              <a:buNone/>
            </a:pPr>
            <a:r>
              <a:t/>
            </a:r>
            <a:endParaRPr/>
          </a:p>
          <a:p>
            <a:pPr indent="0" lvl="0" marL="0" rtl="0" algn="ctr">
              <a:lnSpc>
                <a:spcPct val="100000"/>
              </a:lnSpc>
              <a:spcBef>
                <a:spcPts val="0"/>
              </a:spcBef>
              <a:spcAft>
                <a:spcPts val="0"/>
              </a:spcAft>
              <a:buClr>
                <a:schemeClr val="dk1"/>
              </a:buClr>
              <a:buSzPts val="1100"/>
              <a:buFont typeface="Arial"/>
              <a:buNone/>
            </a:pPr>
            <a:r>
              <a:rPr lang="en"/>
              <a:t>Pygame 2.0 được phát hành vào ngày 28 tháng 10 năm 2020, nhân ngày sinh nhật thứ 20 của pygame.</a:t>
            </a:r>
            <a:endParaRPr/>
          </a:p>
          <a:p>
            <a:pPr indent="0" lvl="0" marL="0" rtl="0" algn="ctr">
              <a:lnSpc>
                <a:spcPct val="100000"/>
              </a:lnSpc>
              <a:spcBef>
                <a:spcPts val="0"/>
              </a:spcBef>
              <a:spcAft>
                <a:spcPts val="0"/>
              </a:spcAft>
              <a:buSzPts val="1400"/>
              <a:buNone/>
            </a:pPr>
            <a:r>
              <a:t/>
            </a:r>
            <a:endParaRPr/>
          </a:p>
        </p:txBody>
      </p:sp>
      <p:sp>
        <p:nvSpPr>
          <p:cNvPr id="1792" name="Google Shape;1792;p13"/>
          <p:cNvSpPr txBox="1"/>
          <p:nvPr>
            <p:ph type="title"/>
          </p:nvPr>
        </p:nvSpPr>
        <p:spPr>
          <a:xfrm>
            <a:off x="753825" y="420100"/>
            <a:ext cx="7444800" cy="64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500"/>
              <a:buNone/>
            </a:pPr>
            <a:r>
              <a:rPr lang="en">
                <a:latin typeface="Caveat"/>
                <a:ea typeface="Caveat"/>
                <a:cs typeface="Caveat"/>
                <a:sym typeface="Caveat"/>
              </a:rPr>
              <a:t>Lịch sử phát triển</a:t>
            </a:r>
            <a:endParaRPr>
              <a:latin typeface="Caveat"/>
              <a:ea typeface="Caveat"/>
              <a:cs typeface="Caveat"/>
              <a:sym typeface="Caveat"/>
            </a:endParaRPr>
          </a:p>
        </p:txBody>
      </p:sp>
      <p:sp>
        <p:nvSpPr>
          <p:cNvPr id="1793" name="Google Shape;1793;p13"/>
          <p:cNvSpPr txBox="1"/>
          <p:nvPr/>
        </p:nvSpPr>
        <p:spPr>
          <a:xfrm>
            <a:off x="884825" y="1225525"/>
            <a:ext cx="5292000" cy="1262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Comfortaa"/>
                <a:ea typeface="Comfortaa"/>
                <a:cs typeface="Comfortaa"/>
                <a:sym typeface="Comfortaa"/>
              </a:rPr>
              <a:t>Pygame ban đầu được viết bởi Pete Shinners để thay thế PySDL sau khi quá trình phát triển của nó bị đình trệ. Đây là một dự án cộng đồng từ năm 2000 và được phát hành theo phần mềm miễn phí mã nguồn mở GNU Lesser General Public License.</a:t>
            </a:r>
            <a:endParaRPr b="0" i="0" sz="1400" u="none" cap="none" strike="noStrike">
              <a:solidFill>
                <a:schemeClr val="dk1"/>
              </a:solidFill>
              <a:latin typeface="Comfortaa"/>
              <a:ea typeface="Comfortaa"/>
              <a:cs typeface="Comfortaa"/>
              <a:sym typeface="Comfortaa"/>
            </a:endParaRPr>
          </a:p>
        </p:txBody>
      </p:sp>
      <p:grpSp>
        <p:nvGrpSpPr>
          <p:cNvPr id="1794" name="Google Shape;1794;p13"/>
          <p:cNvGrpSpPr/>
          <p:nvPr/>
        </p:nvGrpSpPr>
        <p:grpSpPr>
          <a:xfrm>
            <a:off x="7556316" y="1748818"/>
            <a:ext cx="1207591" cy="1062038"/>
            <a:chOff x="-1142450" y="3001983"/>
            <a:chExt cx="431807" cy="379747"/>
          </a:xfrm>
        </p:grpSpPr>
        <p:sp>
          <p:nvSpPr>
            <p:cNvPr id="1795" name="Google Shape;1795;p13"/>
            <p:cNvSpPr/>
            <p:nvPr/>
          </p:nvSpPr>
          <p:spPr>
            <a:xfrm>
              <a:off x="-1047771" y="3254206"/>
              <a:ext cx="47982" cy="48583"/>
            </a:xfrm>
            <a:custGeom>
              <a:rect b="b" l="l" r="r" t="t"/>
              <a:pathLst>
                <a:path extrusionOk="0" h="7600" w="7506">
                  <a:moveTo>
                    <a:pt x="5304" y="1"/>
                  </a:moveTo>
                  <a:cubicBezTo>
                    <a:pt x="3202" y="168"/>
                    <a:pt x="1301" y="1202"/>
                    <a:pt x="0" y="2836"/>
                  </a:cubicBezTo>
                  <a:cubicBezTo>
                    <a:pt x="133" y="3203"/>
                    <a:pt x="467" y="3437"/>
                    <a:pt x="867" y="3437"/>
                  </a:cubicBezTo>
                  <a:cubicBezTo>
                    <a:pt x="1234" y="3437"/>
                    <a:pt x="1635" y="3337"/>
                    <a:pt x="1968" y="3170"/>
                  </a:cubicBezTo>
                  <a:lnTo>
                    <a:pt x="3402" y="2569"/>
                  </a:lnTo>
                  <a:lnTo>
                    <a:pt x="3402" y="2569"/>
                  </a:lnTo>
                  <a:cubicBezTo>
                    <a:pt x="2669" y="3170"/>
                    <a:pt x="2068" y="3937"/>
                    <a:pt x="1735" y="4804"/>
                  </a:cubicBezTo>
                  <a:cubicBezTo>
                    <a:pt x="1568" y="5071"/>
                    <a:pt x="1534" y="5405"/>
                    <a:pt x="1568" y="5705"/>
                  </a:cubicBezTo>
                  <a:cubicBezTo>
                    <a:pt x="1601" y="6039"/>
                    <a:pt x="1835" y="6305"/>
                    <a:pt x="2168" y="6372"/>
                  </a:cubicBezTo>
                  <a:cubicBezTo>
                    <a:pt x="2468" y="6339"/>
                    <a:pt x="2735" y="6205"/>
                    <a:pt x="2935" y="6005"/>
                  </a:cubicBezTo>
                  <a:cubicBezTo>
                    <a:pt x="3436" y="5505"/>
                    <a:pt x="3936" y="4971"/>
                    <a:pt x="4336" y="4371"/>
                  </a:cubicBezTo>
                  <a:lnTo>
                    <a:pt x="4336" y="4371"/>
                  </a:lnTo>
                  <a:cubicBezTo>
                    <a:pt x="3970" y="5205"/>
                    <a:pt x="3869" y="6139"/>
                    <a:pt x="4036" y="7039"/>
                  </a:cubicBezTo>
                  <a:cubicBezTo>
                    <a:pt x="4036" y="7206"/>
                    <a:pt x="4103" y="7373"/>
                    <a:pt x="4236" y="7506"/>
                  </a:cubicBezTo>
                  <a:cubicBezTo>
                    <a:pt x="4341" y="7566"/>
                    <a:pt x="4453" y="7599"/>
                    <a:pt x="4562" y="7599"/>
                  </a:cubicBezTo>
                  <a:cubicBezTo>
                    <a:pt x="4696" y="7599"/>
                    <a:pt x="4827" y="7550"/>
                    <a:pt x="4937" y="7440"/>
                  </a:cubicBezTo>
                  <a:cubicBezTo>
                    <a:pt x="5137" y="7273"/>
                    <a:pt x="5270" y="7039"/>
                    <a:pt x="5371" y="6806"/>
                  </a:cubicBezTo>
                  <a:cubicBezTo>
                    <a:pt x="6204" y="4971"/>
                    <a:pt x="6938" y="3070"/>
                    <a:pt x="7505" y="1135"/>
                  </a:cubicBezTo>
                  <a:lnTo>
                    <a:pt x="530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13"/>
            <p:cNvSpPr/>
            <p:nvPr/>
          </p:nvSpPr>
          <p:spPr>
            <a:xfrm>
              <a:off x="-967168" y="3278305"/>
              <a:ext cx="46704" cy="51025"/>
            </a:xfrm>
            <a:custGeom>
              <a:rect b="b" l="l" r="r" t="t"/>
              <a:pathLst>
                <a:path extrusionOk="0" h="7982" w="7306">
                  <a:moveTo>
                    <a:pt x="6371" y="0"/>
                  </a:moveTo>
                  <a:lnTo>
                    <a:pt x="3169" y="601"/>
                  </a:lnTo>
                  <a:cubicBezTo>
                    <a:pt x="1735" y="1935"/>
                    <a:pt x="701" y="3636"/>
                    <a:pt x="133" y="5538"/>
                  </a:cubicBezTo>
                  <a:cubicBezTo>
                    <a:pt x="33" y="5804"/>
                    <a:pt x="0" y="6105"/>
                    <a:pt x="67" y="6405"/>
                  </a:cubicBezTo>
                  <a:cubicBezTo>
                    <a:pt x="133" y="6705"/>
                    <a:pt x="400" y="6905"/>
                    <a:pt x="701" y="6905"/>
                  </a:cubicBezTo>
                  <a:cubicBezTo>
                    <a:pt x="934" y="6839"/>
                    <a:pt x="1168" y="6672"/>
                    <a:pt x="1268" y="6438"/>
                  </a:cubicBezTo>
                  <a:lnTo>
                    <a:pt x="2702" y="4470"/>
                  </a:lnTo>
                  <a:lnTo>
                    <a:pt x="2702" y="4470"/>
                  </a:lnTo>
                  <a:cubicBezTo>
                    <a:pt x="2402" y="5538"/>
                    <a:pt x="2602" y="6705"/>
                    <a:pt x="3202" y="7639"/>
                  </a:cubicBezTo>
                  <a:cubicBezTo>
                    <a:pt x="3269" y="7773"/>
                    <a:pt x="3402" y="7906"/>
                    <a:pt x="3569" y="7973"/>
                  </a:cubicBezTo>
                  <a:cubicBezTo>
                    <a:pt x="3598" y="7979"/>
                    <a:pt x="3627" y="7981"/>
                    <a:pt x="3655" y="7981"/>
                  </a:cubicBezTo>
                  <a:cubicBezTo>
                    <a:pt x="3948" y="7981"/>
                    <a:pt x="4181" y="7677"/>
                    <a:pt x="4303" y="7372"/>
                  </a:cubicBezTo>
                  <a:cubicBezTo>
                    <a:pt x="4670" y="6572"/>
                    <a:pt x="4837" y="5704"/>
                    <a:pt x="4837" y="4804"/>
                  </a:cubicBezTo>
                  <a:cubicBezTo>
                    <a:pt x="5004" y="5571"/>
                    <a:pt x="5337" y="6238"/>
                    <a:pt x="5904" y="6772"/>
                  </a:cubicBezTo>
                  <a:cubicBezTo>
                    <a:pt x="6084" y="7012"/>
                    <a:pt x="6372" y="7144"/>
                    <a:pt x="6671" y="7144"/>
                  </a:cubicBezTo>
                  <a:cubicBezTo>
                    <a:pt x="6704" y="7144"/>
                    <a:pt x="6738" y="7142"/>
                    <a:pt x="6772" y="7139"/>
                  </a:cubicBezTo>
                  <a:cubicBezTo>
                    <a:pt x="7272" y="7005"/>
                    <a:pt x="7305" y="6305"/>
                    <a:pt x="7172" y="5771"/>
                  </a:cubicBezTo>
                  <a:cubicBezTo>
                    <a:pt x="6772" y="3870"/>
                    <a:pt x="5871" y="1902"/>
                    <a:pt x="63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13"/>
            <p:cNvSpPr/>
            <p:nvPr/>
          </p:nvSpPr>
          <p:spPr>
            <a:xfrm>
              <a:off x="-853765" y="3212444"/>
              <a:ext cx="143122" cy="169286"/>
            </a:xfrm>
            <a:custGeom>
              <a:rect b="b" l="l" r="r" t="t"/>
              <a:pathLst>
                <a:path extrusionOk="0" h="26482" w="22389">
                  <a:moveTo>
                    <a:pt x="1922" y="1"/>
                  </a:moveTo>
                  <a:cubicBezTo>
                    <a:pt x="1748" y="1"/>
                    <a:pt x="1625" y="233"/>
                    <a:pt x="1807" y="363"/>
                  </a:cubicBezTo>
                  <a:cubicBezTo>
                    <a:pt x="5477" y="3532"/>
                    <a:pt x="9713" y="6034"/>
                    <a:pt x="13482" y="9169"/>
                  </a:cubicBezTo>
                  <a:cubicBezTo>
                    <a:pt x="15317" y="10670"/>
                    <a:pt x="16985" y="12405"/>
                    <a:pt x="18419" y="14306"/>
                  </a:cubicBezTo>
                  <a:cubicBezTo>
                    <a:pt x="19153" y="15307"/>
                    <a:pt x="19787" y="16374"/>
                    <a:pt x="20321" y="17508"/>
                  </a:cubicBezTo>
                  <a:cubicBezTo>
                    <a:pt x="20988" y="18809"/>
                    <a:pt x="21455" y="20210"/>
                    <a:pt x="21688" y="21678"/>
                  </a:cubicBezTo>
                  <a:cubicBezTo>
                    <a:pt x="21855" y="22512"/>
                    <a:pt x="21755" y="23379"/>
                    <a:pt x="21455" y="24213"/>
                  </a:cubicBezTo>
                  <a:cubicBezTo>
                    <a:pt x="21321" y="24514"/>
                    <a:pt x="21088" y="24780"/>
                    <a:pt x="20754" y="24914"/>
                  </a:cubicBezTo>
                  <a:cubicBezTo>
                    <a:pt x="20696" y="24925"/>
                    <a:pt x="20639" y="24931"/>
                    <a:pt x="20583" y="24931"/>
                  </a:cubicBezTo>
                  <a:cubicBezTo>
                    <a:pt x="20319" y="24931"/>
                    <a:pt x="20086" y="24806"/>
                    <a:pt x="19920" y="24614"/>
                  </a:cubicBezTo>
                  <a:cubicBezTo>
                    <a:pt x="19687" y="24313"/>
                    <a:pt x="19487" y="24013"/>
                    <a:pt x="19387" y="23680"/>
                  </a:cubicBezTo>
                  <a:cubicBezTo>
                    <a:pt x="19220" y="23246"/>
                    <a:pt x="19053" y="22846"/>
                    <a:pt x="18920" y="22412"/>
                  </a:cubicBezTo>
                  <a:cubicBezTo>
                    <a:pt x="18619" y="21545"/>
                    <a:pt x="18386" y="20677"/>
                    <a:pt x="18186" y="19777"/>
                  </a:cubicBezTo>
                  <a:lnTo>
                    <a:pt x="18163" y="19782"/>
                  </a:lnTo>
                  <a:lnTo>
                    <a:pt x="18163" y="19782"/>
                  </a:lnTo>
                  <a:cubicBezTo>
                    <a:pt x="18159" y="19769"/>
                    <a:pt x="18156" y="19756"/>
                    <a:pt x="18152" y="19743"/>
                  </a:cubicBezTo>
                  <a:cubicBezTo>
                    <a:pt x="18126" y="19637"/>
                    <a:pt x="18046" y="19589"/>
                    <a:pt x="17963" y="19589"/>
                  </a:cubicBezTo>
                  <a:cubicBezTo>
                    <a:pt x="17840" y="19589"/>
                    <a:pt x="17712" y="19697"/>
                    <a:pt x="17752" y="19877"/>
                  </a:cubicBezTo>
                  <a:cubicBezTo>
                    <a:pt x="17752" y="19877"/>
                    <a:pt x="17752" y="19877"/>
                    <a:pt x="17752" y="19877"/>
                  </a:cubicBezTo>
                  <a:lnTo>
                    <a:pt x="17752" y="19877"/>
                  </a:lnTo>
                  <a:cubicBezTo>
                    <a:pt x="17831" y="20255"/>
                    <a:pt x="17925" y="20641"/>
                    <a:pt x="18030" y="21027"/>
                  </a:cubicBezTo>
                  <a:lnTo>
                    <a:pt x="18030" y="21027"/>
                  </a:lnTo>
                  <a:cubicBezTo>
                    <a:pt x="18139" y="21582"/>
                    <a:pt x="18213" y="22141"/>
                    <a:pt x="18252" y="22712"/>
                  </a:cubicBezTo>
                  <a:cubicBezTo>
                    <a:pt x="18286" y="23179"/>
                    <a:pt x="18286" y="23646"/>
                    <a:pt x="18252" y="24113"/>
                  </a:cubicBezTo>
                  <a:cubicBezTo>
                    <a:pt x="18286" y="24547"/>
                    <a:pt x="18219" y="24981"/>
                    <a:pt x="18052" y="25414"/>
                  </a:cubicBezTo>
                  <a:cubicBezTo>
                    <a:pt x="17919" y="25781"/>
                    <a:pt x="17585" y="26015"/>
                    <a:pt x="17185" y="26081"/>
                  </a:cubicBezTo>
                  <a:cubicBezTo>
                    <a:pt x="16785" y="26081"/>
                    <a:pt x="16551" y="25714"/>
                    <a:pt x="16418" y="25414"/>
                  </a:cubicBezTo>
                  <a:cubicBezTo>
                    <a:pt x="16051" y="24547"/>
                    <a:pt x="15751" y="23680"/>
                    <a:pt x="15517" y="22812"/>
                  </a:cubicBezTo>
                  <a:cubicBezTo>
                    <a:pt x="15216" y="21880"/>
                    <a:pt x="14943" y="20920"/>
                    <a:pt x="14696" y="19982"/>
                  </a:cubicBezTo>
                  <a:lnTo>
                    <a:pt x="14696" y="19982"/>
                  </a:lnTo>
                  <a:cubicBezTo>
                    <a:pt x="14683" y="19880"/>
                    <a:pt x="14668" y="19779"/>
                    <a:pt x="14650" y="19677"/>
                  </a:cubicBezTo>
                  <a:lnTo>
                    <a:pt x="14618" y="19685"/>
                  </a:lnTo>
                  <a:lnTo>
                    <a:pt x="14618" y="19685"/>
                  </a:lnTo>
                  <a:cubicBezTo>
                    <a:pt x="14618" y="19682"/>
                    <a:pt x="14617" y="19679"/>
                    <a:pt x="14616" y="19677"/>
                  </a:cubicBezTo>
                  <a:cubicBezTo>
                    <a:pt x="14591" y="19575"/>
                    <a:pt x="14527" y="19531"/>
                    <a:pt x="14457" y="19531"/>
                  </a:cubicBezTo>
                  <a:cubicBezTo>
                    <a:pt x="14344" y="19531"/>
                    <a:pt x="14216" y="19645"/>
                    <a:pt x="14216" y="19810"/>
                  </a:cubicBezTo>
                  <a:cubicBezTo>
                    <a:pt x="14416" y="21111"/>
                    <a:pt x="14316" y="22445"/>
                    <a:pt x="13883" y="23713"/>
                  </a:cubicBezTo>
                  <a:cubicBezTo>
                    <a:pt x="13725" y="24123"/>
                    <a:pt x="13448" y="24652"/>
                    <a:pt x="12967" y="24652"/>
                  </a:cubicBezTo>
                  <a:cubicBezTo>
                    <a:pt x="12939" y="24652"/>
                    <a:pt x="12911" y="24651"/>
                    <a:pt x="12882" y="24647"/>
                  </a:cubicBezTo>
                  <a:cubicBezTo>
                    <a:pt x="12248" y="24580"/>
                    <a:pt x="11948" y="23880"/>
                    <a:pt x="11848" y="23346"/>
                  </a:cubicBezTo>
                  <a:cubicBezTo>
                    <a:pt x="11748" y="22779"/>
                    <a:pt x="11714" y="22345"/>
                    <a:pt x="11648" y="21845"/>
                  </a:cubicBezTo>
                  <a:cubicBezTo>
                    <a:pt x="11581" y="21345"/>
                    <a:pt x="11514" y="20944"/>
                    <a:pt x="11448" y="20511"/>
                  </a:cubicBezTo>
                  <a:cubicBezTo>
                    <a:pt x="11247" y="19610"/>
                    <a:pt x="11047" y="18709"/>
                    <a:pt x="10780" y="17809"/>
                  </a:cubicBezTo>
                  <a:cubicBezTo>
                    <a:pt x="9680" y="14106"/>
                    <a:pt x="7945" y="10470"/>
                    <a:pt x="5343" y="7568"/>
                  </a:cubicBezTo>
                  <a:cubicBezTo>
                    <a:pt x="3976" y="6034"/>
                    <a:pt x="2308" y="4799"/>
                    <a:pt x="406" y="3932"/>
                  </a:cubicBezTo>
                  <a:cubicBezTo>
                    <a:pt x="379" y="3920"/>
                    <a:pt x="352" y="3915"/>
                    <a:pt x="326" y="3915"/>
                  </a:cubicBezTo>
                  <a:cubicBezTo>
                    <a:pt x="132" y="3915"/>
                    <a:pt x="0" y="4211"/>
                    <a:pt x="206" y="4299"/>
                  </a:cubicBezTo>
                  <a:cubicBezTo>
                    <a:pt x="3875" y="5867"/>
                    <a:pt x="6477" y="9203"/>
                    <a:pt x="8279" y="12638"/>
                  </a:cubicBezTo>
                  <a:cubicBezTo>
                    <a:pt x="9246" y="14473"/>
                    <a:pt x="9980" y="16374"/>
                    <a:pt x="10547" y="18376"/>
                  </a:cubicBezTo>
                  <a:cubicBezTo>
                    <a:pt x="10814" y="19310"/>
                    <a:pt x="11014" y="20244"/>
                    <a:pt x="11181" y="21211"/>
                  </a:cubicBezTo>
                  <a:cubicBezTo>
                    <a:pt x="11281" y="21678"/>
                    <a:pt x="11347" y="22112"/>
                    <a:pt x="11381" y="22579"/>
                  </a:cubicBezTo>
                  <a:cubicBezTo>
                    <a:pt x="11414" y="23146"/>
                    <a:pt x="11548" y="23713"/>
                    <a:pt x="11748" y="24247"/>
                  </a:cubicBezTo>
                  <a:cubicBezTo>
                    <a:pt x="11983" y="24717"/>
                    <a:pt x="12477" y="25032"/>
                    <a:pt x="13001" y="25032"/>
                  </a:cubicBezTo>
                  <a:cubicBezTo>
                    <a:pt x="13072" y="25032"/>
                    <a:pt x="13144" y="25026"/>
                    <a:pt x="13215" y="25014"/>
                  </a:cubicBezTo>
                  <a:cubicBezTo>
                    <a:pt x="13716" y="24880"/>
                    <a:pt x="14116" y="24514"/>
                    <a:pt x="14250" y="24013"/>
                  </a:cubicBezTo>
                  <a:cubicBezTo>
                    <a:pt x="14516" y="23346"/>
                    <a:pt x="14683" y="22646"/>
                    <a:pt x="14717" y="21978"/>
                  </a:cubicBezTo>
                  <a:cubicBezTo>
                    <a:pt x="14725" y="21877"/>
                    <a:pt x="14733" y="21775"/>
                    <a:pt x="14739" y="21673"/>
                  </a:cubicBezTo>
                  <a:lnTo>
                    <a:pt x="14739" y="21673"/>
                  </a:lnTo>
                  <a:cubicBezTo>
                    <a:pt x="14857" y="22101"/>
                    <a:pt x="14982" y="22526"/>
                    <a:pt x="15117" y="22946"/>
                  </a:cubicBezTo>
                  <a:cubicBezTo>
                    <a:pt x="15284" y="23479"/>
                    <a:pt x="15484" y="24013"/>
                    <a:pt x="15684" y="24547"/>
                  </a:cubicBezTo>
                  <a:cubicBezTo>
                    <a:pt x="15784" y="24981"/>
                    <a:pt x="15951" y="25414"/>
                    <a:pt x="16184" y="25814"/>
                  </a:cubicBezTo>
                  <a:cubicBezTo>
                    <a:pt x="16351" y="26148"/>
                    <a:pt x="16685" y="26382"/>
                    <a:pt x="17052" y="26482"/>
                  </a:cubicBezTo>
                  <a:cubicBezTo>
                    <a:pt x="17452" y="26482"/>
                    <a:pt x="17852" y="26348"/>
                    <a:pt x="18119" y="26048"/>
                  </a:cubicBezTo>
                  <a:cubicBezTo>
                    <a:pt x="18786" y="25381"/>
                    <a:pt x="18719" y="24247"/>
                    <a:pt x="18719" y="23379"/>
                  </a:cubicBezTo>
                  <a:cubicBezTo>
                    <a:pt x="18718" y="23331"/>
                    <a:pt x="18717" y="23282"/>
                    <a:pt x="18715" y="23234"/>
                  </a:cubicBezTo>
                  <a:lnTo>
                    <a:pt x="18715" y="23234"/>
                  </a:lnTo>
                  <a:cubicBezTo>
                    <a:pt x="18865" y="23638"/>
                    <a:pt x="19043" y="24031"/>
                    <a:pt x="19253" y="24413"/>
                  </a:cubicBezTo>
                  <a:cubicBezTo>
                    <a:pt x="19487" y="24947"/>
                    <a:pt x="20020" y="25314"/>
                    <a:pt x="20621" y="25314"/>
                  </a:cubicBezTo>
                  <a:cubicBezTo>
                    <a:pt x="21188" y="25214"/>
                    <a:pt x="21655" y="24780"/>
                    <a:pt x="21822" y="24213"/>
                  </a:cubicBezTo>
                  <a:cubicBezTo>
                    <a:pt x="22389" y="22746"/>
                    <a:pt x="22022" y="21011"/>
                    <a:pt x="21555" y="19577"/>
                  </a:cubicBezTo>
                  <a:cubicBezTo>
                    <a:pt x="21121" y="18276"/>
                    <a:pt x="20521" y="17008"/>
                    <a:pt x="19820" y="15807"/>
                  </a:cubicBezTo>
                  <a:cubicBezTo>
                    <a:pt x="18519" y="13606"/>
                    <a:pt x="16885" y="11638"/>
                    <a:pt x="14983" y="9970"/>
                  </a:cubicBezTo>
                  <a:cubicBezTo>
                    <a:pt x="13115" y="8302"/>
                    <a:pt x="11147" y="6767"/>
                    <a:pt x="9079" y="5366"/>
                  </a:cubicBezTo>
                  <a:cubicBezTo>
                    <a:pt x="6978" y="3832"/>
                    <a:pt x="4843" y="2364"/>
                    <a:pt x="2841" y="696"/>
                  </a:cubicBezTo>
                  <a:cubicBezTo>
                    <a:pt x="2575" y="496"/>
                    <a:pt x="2341" y="296"/>
                    <a:pt x="2074" y="63"/>
                  </a:cubicBezTo>
                  <a:cubicBezTo>
                    <a:pt x="2023" y="19"/>
                    <a:pt x="1970" y="1"/>
                    <a:pt x="192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13"/>
            <p:cNvSpPr/>
            <p:nvPr/>
          </p:nvSpPr>
          <p:spPr>
            <a:xfrm>
              <a:off x="-1142450" y="3011757"/>
              <a:ext cx="149700" cy="155459"/>
            </a:xfrm>
            <a:custGeom>
              <a:rect b="b" l="l" r="r" t="t"/>
              <a:pathLst>
                <a:path extrusionOk="0" h="24319" w="23418">
                  <a:moveTo>
                    <a:pt x="20649" y="1"/>
                  </a:moveTo>
                  <a:cubicBezTo>
                    <a:pt x="18580" y="134"/>
                    <a:pt x="15612" y="1735"/>
                    <a:pt x="14044" y="2503"/>
                  </a:cubicBezTo>
                  <a:cubicBezTo>
                    <a:pt x="11509" y="3670"/>
                    <a:pt x="9140" y="5271"/>
                    <a:pt x="7072" y="7173"/>
                  </a:cubicBezTo>
                  <a:cubicBezTo>
                    <a:pt x="2169" y="11776"/>
                    <a:pt x="34" y="17713"/>
                    <a:pt x="0" y="24318"/>
                  </a:cubicBezTo>
                  <a:cubicBezTo>
                    <a:pt x="2869" y="20816"/>
                    <a:pt x="6639" y="18147"/>
                    <a:pt x="10908" y="16613"/>
                  </a:cubicBezTo>
                  <a:cubicBezTo>
                    <a:pt x="14611" y="15245"/>
                    <a:pt x="18514" y="14545"/>
                    <a:pt x="22416" y="14511"/>
                  </a:cubicBezTo>
                  <a:cubicBezTo>
                    <a:pt x="23417" y="9541"/>
                    <a:pt x="23184" y="4104"/>
                    <a:pt x="2064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13"/>
            <p:cNvSpPr/>
            <p:nvPr/>
          </p:nvSpPr>
          <p:spPr>
            <a:xfrm>
              <a:off x="-1142450" y="3065921"/>
              <a:ext cx="146925" cy="100867"/>
            </a:xfrm>
            <a:custGeom>
              <a:rect b="b" l="l" r="r" t="t"/>
              <a:pathLst>
                <a:path extrusionOk="0" h="15779" w="22984">
                  <a:moveTo>
                    <a:pt x="22984" y="1"/>
                  </a:moveTo>
                  <a:cubicBezTo>
                    <a:pt x="22550" y="67"/>
                    <a:pt x="22150" y="167"/>
                    <a:pt x="21649" y="301"/>
                  </a:cubicBezTo>
                  <a:cubicBezTo>
                    <a:pt x="19614" y="801"/>
                    <a:pt x="17580" y="1435"/>
                    <a:pt x="15645" y="2202"/>
                  </a:cubicBezTo>
                  <a:cubicBezTo>
                    <a:pt x="13210" y="3136"/>
                    <a:pt x="10908" y="4337"/>
                    <a:pt x="8740" y="5805"/>
                  </a:cubicBezTo>
                  <a:cubicBezTo>
                    <a:pt x="6605" y="7239"/>
                    <a:pt x="4670" y="8974"/>
                    <a:pt x="2969" y="10975"/>
                  </a:cubicBezTo>
                  <a:cubicBezTo>
                    <a:pt x="1835" y="12309"/>
                    <a:pt x="834" y="13777"/>
                    <a:pt x="0" y="15345"/>
                  </a:cubicBezTo>
                  <a:lnTo>
                    <a:pt x="0" y="15779"/>
                  </a:lnTo>
                  <a:cubicBezTo>
                    <a:pt x="868" y="14111"/>
                    <a:pt x="1935" y="12543"/>
                    <a:pt x="3169" y="11109"/>
                  </a:cubicBezTo>
                  <a:cubicBezTo>
                    <a:pt x="4837" y="9174"/>
                    <a:pt x="6772" y="7439"/>
                    <a:pt x="8907" y="6005"/>
                  </a:cubicBezTo>
                  <a:cubicBezTo>
                    <a:pt x="13477" y="2936"/>
                    <a:pt x="18247" y="1368"/>
                    <a:pt x="21716" y="468"/>
                  </a:cubicBezTo>
                  <a:lnTo>
                    <a:pt x="22984" y="167"/>
                  </a:lnTo>
                  <a:lnTo>
                    <a:pt x="2298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13"/>
            <p:cNvSpPr/>
            <p:nvPr/>
          </p:nvSpPr>
          <p:spPr>
            <a:xfrm>
              <a:off x="-1142450" y="3089375"/>
              <a:ext cx="37537" cy="77841"/>
            </a:xfrm>
            <a:custGeom>
              <a:rect b="b" l="l" r="r" t="t"/>
              <a:pathLst>
                <a:path extrusionOk="0" h="12177" w="5872">
                  <a:moveTo>
                    <a:pt x="3103" y="1"/>
                  </a:moveTo>
                  <a:cubicBezTo>
                    <a:pt x="1001" y="3637"/>
                    <a:pt x="0" y="7773"/>
                    <a:pt x="0" y="12176"/>
                  </a:cubicBezTo>
                  <a:cubicBezTo>
                    <a:pt x="1635" y="10141"/>
                    <a:pt x="3636" y="8374"/>
                    <a:pt x="5871" y="6973"/>
                  </a:cubicBezTo>
                  <a:cubicBezTo>
                    <a:pt x="5705" y="6172"/>
                    <a:pt x="5504" y="5371"/>
                    <a:pt x="5271" y="4604"/>
                  </a:cubicBezTo>
                  <a:cubicBezTo>
                    <a:pt x="4771" y="2970"/>
                    <a:pt x="4037" y="1435"/>
                    <a:pt x="310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13"/>
            <p:cNvSpPr/>
            <p:nvPr/>
          </p:nvSpPr>
          <p:spPr>
            <a:xfrm>
              <a:off x="-1026234" y="3001983"/>
              <a:ext cx="220918" cy="298076"/>
            </a:xfrm>
            <a:custGeom>
              <a:rect b="b" l="l" r="r" t="t"/>
              <a:pathLst>
                <a:path extrusionOk="0" h="46629" w="34559">
                  <a:moveTo>
                    <a:pt x="11537" y="1"/>
                  </a:moveTo>
                  <a:cubicBezTo>
                    <a:pt x="11071" y="1"/>
                    <a:pt x="10605" y="21"/>
                    <a:pt x="10141" y="62"/>
                  </a:cubicBezTo>
                  <a:cubicBezTo>
                    <a:pt x="7839" y="196"/>
                    <a:pt x="3703" y="529"/>
                    <a:pt x="1768" y="1530"/>
                  </a:cubicBezTo>
                  <a:cubicBezTo>
                    <a:pt x="0" y="2464"/>
                    <a:pt x="1134" y="3364"/>
                    <a:pt x="1134" y="3364"/>
                  </a:cubicBezTo>
                  <a:cubicBezTo>
                    <a:pt x="1134" y="3364"/>
                    <a:pt x="6171" y="6200"/>
                    <a:pt x="6338" y="6600"/>
                  </a:cubicBezTo>
                  <a:cubicBezTo>
                    <a:pt x="7739" y="10069"/>
                    <a:pt x="2702" y="15406"/>
                    <a:pt x="2702" y="15406"/>
                  </a:cubicBezTo>
                  <a:cubicBezTo>
                    <a:pt x="2702" y="15406"/>
                    <a:pt x="2402" y="17008"/>
                    <a:pt x="2168" y="17775"/>
                  </a:cubicBezTo>
                  <a:cubicBezTo>
                    <a:pt x="1935" y="18475"/>
                    <a:pt x="1535" y="19876"/>
                    <a:pt x="1535" y="19876"/>
                  </a:cubicBezTo>
                  <a:cubicBezTo>
                    <a:pt x="1535" y="19876"/>
                    <a:pt x="1601" y="29850"/>
                    <a:pt x="5170" y="36188"/>
                  </a:cubicBezTo>
                  <a:cubicBezTo>
                    <a:pt x="6171" y="37956"/>
                    <a:pt x="7105" y="38289"/>
                    <a:pt x="8773" y="39457"/>
                  </a:cubicBezTo>
                  <a:cubicBezTo>
                    <a:pt x="11608" y="41425"/>
                    <a:pt x="14477" y="46629"/>
                    <a:pt x="14477" y="46629"/>
                  </a:cubicBezTo>
                  <a:cubicBezTo>
                    <a:pt x="14477" y="46629"/>
                    <a:pt x="17946" y="46629"/>
                    <a:pt x="22783" y="44727"/>
                  </a:cubicBezTo>
                  <a:cubicBezTo>
                    <a:pt x="25118" y="43760"/>
                    <a:pt x="27386" y="42559"/>
                    <a:pt x="29488" y="41158"/>
                  </a:cubicBezTo>
                  <a:cubicBezTo>
                    <a:pt x="30022" y="40825"/>
                    <a:pt x="34558" y="36688"/>
                    <a:pt x="33657" y="36021"/>
                  </a:cubicBezTo>
                  <a:cubicBezTo>
                    <a:pt x="30555" y="33686"/>
                    <a:pt x="27753" y="29883"/>
                    <a:pt x="27053" y="25947"/>
                  </a:cubicBezTo>
                  <a:cubicBezTo>
                    <a:pt x="26252" y="21411"/>
                    <a:pt x="24718" y="16941"/>
                    <a:pt x="23417" y="12471"/>
                  </a:cubicBezTo>
                  <a:lnTo>
                    <a:pt x="22950" y="10736"/>
                  </a:lnTo>
                  <a:cubicBezTo>
                    <a:pt x="21782" y="6600"/>
                    <a:pt x="20248" y="2164"/>
                    <a:pt x="15811" y="629"/>
                  </a:cubicBezTo>
                  <a:cubicBezTo>
                    <a:pt x="14424" y="200"/>
                    <a:pt x="12980" y="1"/>
                    <a:pt x="1153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13"/>
            <p:cNvSpPr/>
            <p:nvPr/>
          </p:nvSpPr>
          <p:spPr>
            <a:xfrm>
              <a:off x="-948834" y="3129872"/>
              <a:ext cx="176778" cy="105336"/>
            </a:xfrm>
            <a:custGeom>
              <a:rect b="b" l="l" r="r" t="t"/>
              <a:pathLst>
                <a:path extrusionOk="0" h="16478" w="27654">
                  <a:moveTo>
                    <a:pt x="3952" y="0"/>
                  </a:moveTo>
                  <a:cubicBezTo>
                    <a:pt x="2063" y="0"/>
                    <a:pt x="690" y="847"/>
                    <a:pt x="401" y="2839"/>
                  </a:cubicBezTo>
                  <a:cubicBezTo>
                    <a:pt x="1" y="5508"/>
                    <a:pt x="901" y="8076"/>
                    <a:pt x="2436" y="10244"/>
                  </a:cubicBezTo>
                  <a:cubicBezTo>
                    <a:pt x="3770" y="12079"/>
                    <a:pt x="5238" y="13914"/>
                    <a:pt x="7239" y="15115"/>
                  </a:cubicBezTo>
                  <a:cubicBezTo>
                    <a:pt x="7999" y="15570"/>
                    <a:pt x="9761" y="16478"/>
                    <a:pt x="11129" y="16478"/>
                  </a:cubicBezTo>
                  <a:cubicBezTo>
                    <a:pt x="11864" y="16478"/>
                    <a:pt x="12485" y="16216"/>
                    <a:pt x="12777" y="15481"/>
                  </a:cubicBezTo>
                  <a:cubicBezTo>
                    <a:pt x="13043" y="14681"/>
                    <a:pt x="12643" y="13814"/>
                    <a:pt x="11843" y="13480"/>
                  </a:cubicBezTo>
                  <a:lnTo>
                    <a:pt x="11843" y="13480"/>
                  </a:lnTo>
                  <a:cubicBezTo>
                    <a:pt x="13350" y="14048"/>
                    <a:pt x="14949" y="14328"/>
                    <a:pt x="16553" y="14328"/>
                  </a:cubicBezTo>
                  <a:cubicBezTo>
                    <a:pt x="17682" y="14328"/>
                    <a:pt x="18813" y="14189"/>
                    <a:pt x="19915" y="13914"/>
                  </a:cubicBezTo>
                  <a:cubicBezTo>
                    <a:pt x="20382" y="13814"/>
                    <a:pt x="20849" y="13613"/>
                    <a:pt x="21216" y="13313"/>
                  </a:cubicBezTo>
                  <a:cubicBezTo>
                    <a:pt x="21616" y="12980"/>
                    <a:pt x="21750" y="12446"/>
                    <a:pt x="21583" y="11979"/>
                  </a:cubicBezTo>
                  <a:cubicBezTo>
                    <a:pt x="21449" y="11712"/>
                    <a:pt x="21216" y="11479"/>
                    <a:pt x="20916" y="11345"/>
                  </a:cubicBezTo>
                  <a:cubicBezTo>
                    <a:pt x="20115" y="10845"/>
                    <a:pt x="19181" y="10578"/>
                    <a:pt x="18247" y="10545"/>
                  </a:cubicBezTo>
                  <a:cubicBezTo>
                    <a:pt x="20749" y="10244"/>
                    <a:pt x="23217" y="9644"/>
                    <a:pt x="25552" y="8743"/>
                  </a:cubicBezTo>
                  <a:cubicBezTo>
                    <a:pt x="26320" y="8476"/>
                    <a:pt x="27187" y="8043"/>
                    <a:pt x="27387" y="7242"/>
                  </a:cubicBezTo>
                  <a:cubicBezTo>
                    <a:pt x="27654" y="6075"/>
                    <a:pt x="26353" y="5107"/>
                    <a:pt x="25152" y="5007"/>
                  </a:cubicBezTo>
                  <a:cubicBezTo>
                    <a:pt x="23184" y="4841"/>
                    <a:pt x="21549" y="4974"/>
                    <a:pt x="19581" y="4507"/>
                  </a:cubicBezTo>
                  <a:cubicBezTo>
                    <a:pt x="17613" y="4040"/>
                    <a:pt x="15679" y="3440"/>
                    <a:pt x="13777" y="2739"/>
                  </a:cubicBezTo>
                  <a:cubicBezTo>
                    <a:pt x="10642" y="1605"/>
                    <a:pt x="7573" y="137"/>
                    <a:pt x="4170" y="4"/>
                  </a:cubicBezTo>
                  <a:cubicBezTo>
                    <a:pt x="4097" y="1"/>
                    <a:pt x="4024" y="0"/>
                    <a:pt x="395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13"/>
            <p:cNvSpPr/>
            <p:nvPr/>
          </p:nvSpPr>
          <p:spPr>
            <a:xfrm>
              <a:off x="-1018985" y="3015056"/>
              <a:ext cx="100011" cy="87827"/>
            </a:xfrm>
            <a:custGeom>
              <a:rect b="b" l="l" r="r" t="t"/>
              <a:pathLst>
                <a:path extrusionOk="0" h="13739" w="15645">
                  <a:moveTo>
                    <a:pt x="6238" y="1"/>
                  </a:moveTo>
                  <a:cubicBezTo>
                    <a:pt x="5814" y="1"/>
                    <a:pt x="5383" y="24"/>
                    <a:pt x="4937" y="85"/>
                  </a:cubicBezTo>
                  <a:cubicBezTo>
                    <a:pt x="3236" y="252"/>
                    <a:pt x="1568" y="686"/>
                    <a:pt x="0" y="1319"/>
                  </a:cubicBezTo>
                  <a:lnTo>
                    <a:pt x="0" y="1353"/>
                  </a:lnTo>
                  <a:cubicBezTo>
                    <a:pt x="100" y="1686"/>
                    <a:pt x="200" y="2020"/>
                    <a:pt x="334" y="2354"/>
                  </a:cubicBezTo>
                  <a:cubicBezTo>
                    <a:pt x="1768" y="5823"/>
                    <a:pt x="2168" y="9659"/>
                    <a:pt x="1568" y="13361"/>
                  </a:cubicBezTo>
                  <a:cubicBezTo>
                    <a:pt x="2736" y="13613"/>
                    <a:pt x="3922" y="13739"/>
                    <a:pt x="5108" y="13739"/>
                  </a:cubicBezTo>
                  <a:cubicBezTo>
                    <a:pt x="6124" y="13739"/>
                    <a:pt x="7139" y="13646"/>
                    <a:pt x="8139" y="13461"/>
                  </a:cubicBezTo>
                  <a:cubicBezTo>
                    <a:pt x="9841" y="13061"/>
                    <a:pt x="11375" y="12994"/>
                    <a:pt x="12809" y="11894"/>
                  </a:cubicBezTo>
                  <a:cubicBezTo>
                    <a:pt x="14344" y="10693"/>
                    <a:pt x="15345" y="8858"/>
                    <a:pt x="15478" y="6890"/>
                  </a:cubicBezTo>
                  <a:cubicBezTo>
                    <a:pt x="15645" y="5289"/>
                    <a:pt x="14844" y="2821"/>
                    <a:pt x="13543" y="1820"/>
                  </a:cubicBezTo>
                  <a:cubicBezTo>
                    <a:pt x="12276" y="886"/>
                    <a:pt x="10775" y="319"/>
                    <a:pt x="9173" y="219"/>
                  </a:cubicBezTo>
                  <a:cubicBezTo>
                    <a:pt x="8152" y="126"/>
                    <a:pt x="7211" y="1"/>
                    <a:pt x="623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13"/>
            <p:cNvSpPr/>
            <p:nvPr/>
          </p:nvSpPr>
          <p:spPr>
            <a:xfrm>
              <a:off x="-973995" y="3035429"/>
              <a:ext cx="23460" cy="23460"/>
            </a:xfrm>
            <a:custGeom>
              <a:rect b="b" l="l" r="r" t="t"/>
              <a:pathLst>
                <a:path extrusionOk="0" h="3670" w="3670">
                  <a:moveTo>
                    <a:pt x="1835" y="0"/>
                  </a:moveTo>
                  <a:cubicBezTo>
                    <a:pt x="835" y="0"/>
                    <a:pt x="1" y="834"/>
                    <a:pt x="1" y="1835"/>
                  </a:cubicBezTo>
                  <a:cubicBezTo>
                    <a:pt x="1" y="2869"/>
                    <a:pt x="835" y="3670"/>
                    <a:pt x="1835" y="3670"/>
                  </a:cubicBezTo>
                  <a:cubicBezTo>
                    <a:pt x="2869" y="3670"/>
                    <a:pt x="3670" y="2869"/>
                    <a:pt x="3670" y="1835"/>
                  </a:cubicBezTo>
                  <a:cubicBezTo>
                    <a:pt x="3670" y="834"/>
                    <a:pt x="2869" y="0"/>
                    <a:pt x="18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13"/>
            <p:cNvSpPr/>
            <p:nvPr/>
          </p:nvSpPr>
          <p:spPr>
            <a:xfrm>
              <a:off x="-1043935" y="3129041"/>
              <a:ext cx="112380" cy="170961"/>
            </a:xfrm>
            <a:custGeom>
              <a:rect b="b" l="l" r="r" t="t"/>
              <a:pathLst>
                <a:path extrusionOk="0" h="26744" w="17580">
                  <a:moveTo>
                    <a:pt x="4304" y="0"/>
                  </a:moveTo>
                  <a:cubicBezTo>
                    <a:pt x="2302" y="6472"/>
                    <a:pt x="0" y="13410"/>
                    <a:pt x="3603" y="19748"/>
                  </a:cubicBezTo>
                  <a:cubicBezTo>
                    <a:pt x="4604" y="21549"/>
                    <a:pt x="5971" y="23083"/>
                    <a:pt x="7673" y="24251"/>
                  </a:cubicBezTo>
                  <a:cubicBezTo>
                    <a:pt x="10232" y="26027"/>
                    <a:pt x="13226" y="26744"/>
                    <a:pt x="16287" y="26744"/>
                  </a:cubicBezTo>
                  <a:cubicBezTo>
                    <a:pt x="16617" y="26744"/>
                    <a:pt x="16948" y="26736"/>
                    <a:pt x="17279" y="26719"/>
                  </a:cubicBezTo>
                  <a:cubicBezTo>
                    <a:pt x="17580" y="23184"/>
                    <a:pt x="16946" y="19481"/>
                    <a:pt x="15912" y="16045"/>
                  </a:cubicBezTo>
                  <a:cubicBezTo>
                    <a:pt x="14844" y="12376"/>
                    <a:pt x="13143" y="8907"/>
                    <a:pt x="10875" y="5804"/>
                  </a:cubicBezTo>
                  <a:cubicBezTo>
                    <a:pt x="9107" y="3436"/>
                    <a:pt x="6872" y="1468"/>
                    <a:pt x="430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9" name="Shape 1809"/>
        <p:cNvGrpSpPr/>
        <p:nvPr/>
      </p:nvGrpSpPr>
      <p:grpSpPr>
        <a:xfrm>
          <a:off x="0" y="0"/>
          <a:ext cx="0" cy="0"/>
          <a:chOff x="0" y="0"/>
          <a:chExt cx="0" cy="0"/>
        </a:xfrm>
      </p:grpSpPr>
      <p:sp>
        <p:nvSpPr>
          <p:cNvPr id="1810" name="Google Shape;1810;p17"/>
          <p:cNvSpPr txBox="1"/>
          <p:nvPr>
            <p:ph type="title"/>
          </p:nvPr>
        </p:nvSpPr>
        <p:spPr>
          <a:xfrm>
            <a:off x="1363650" y="2837450"/>
            <a:ext cx="2587500" cy="627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Apply AI</a:t>
            </a:r>
            <a:endParaRPr/>
          </a:p>
        </p:txBody>
      </p:sp>
      <p:sp>
        <p:nvSpPr>
          <p:cNvPr id="1811" name="Google Shape;1811;p17"/>
          <p:cNvSpPr txBox="1"/>
          <p:nvPr>
            <p:ph idx="1" type="subTitle"/>
          </p:nvPr>
        </p:nvSpPr>
        <p:spPr>
          <a:xfrm>
            <a:off x="1363650" y="3518763"/>
            <a:ext cx="2759100" cy="505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
              <a:t>Ứng d</a:t>
            </a:r>
            <a:r>
              <a:rPr lang="en"/>
              <a:t>ụng Al vào đề tài</a:t>
            </a:r>
            <a:endParaRPr/>
          </a:p>
        </p:txBody>
      </p:sp>
      <p:sp>
        <p:nvSpPr>
          <p:cNvPr id="1812" name="Google Shape;1812;p17"/>
          <p:cNvSpPr txBox="1"/>
          <p:nvPr>
            <p:ph idx="2" type="title"/>
          </p:nvPr>
        </p:nvSpPr>
        <p:spPr>
          <a:xfrm>
            <a:off x="1363650" y="1525013"/>
            <a:ext cx="2129100" cy="137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0"/>
              <a:buNone/>
            </a:pPr>
            <a:r>
              <a:rPr lang="en"/>
              <a:t>03</a:t>
            </a:r>
            <a:endParaRPr/>
          </a:p>
        </p:txBody>
      </p:sp>
      <p:grpSp>
        <p:nvGrpSpPr>
          <p:cNvPr id="1813" name="Google Shape;1813;p17"/>
          <p:cNvGrpSpPr/>
          <p:nvPr/>
        </p:nvGrpSpPr>
        <p:grpSpPr>
          <a:xfrm rot="-463557">
            <a:off x="3952083" y="1040131"/>
            <a:ext cx="4222526" cy="4222526"/>
            <a:chOff x="4047215" y="1356595"/>
            <a:chExt cx="3936584" cy="3936584"/>
          </a:xfrm>
        </p:grpSpPr>
        <p:sp>
          <p:nvSpPr>
            <p:cNvPr id="1814" name="Google Shape;1814;p17"/>
            <p:cNvSpPr/>
            <p:nvPr/>
          </p:nvSpPr>
          <p:spPr>
            <a:xfrm rot="2700000">
              <a:off x="4338177" y="2218631"/>
              <a:ext cx="3354659" cy="2212511"/>
            </a:xfrm>
            <a:custGeom>
              <a:rect b="b" l="l" r="r" t="t"/>
              <a:pathLst>
                <a:path extrusionOk="0" h="46201" w="70051">
                  <a:moveTo>
                    <a:pt x="69884" y="1"/>
                  </a:moveTo>
                  <a:cubicBezTo>
                    <a:pt x="66214" y="1068"/>
                    <a:pt x="62779" y="4437"/>
                    <a:pt x="61444" y="8540"/>
                  </a:cubicBezTo>
                  <a:cubicBezTo>
                    <a:pt x="59776" y="4470"/>
                    <a:pt x="56007" y="1635"/>
                    <a:pt x="52004" y="1535"/>
                  </a:cubicBezTo>
                  <a:lnTo>
                    <a:pt x="52004" y="1535"/>
                  </a:lnTo>
                  <a:cubicBezTo>
                    <a:pt x="51937" y="1535"/>
                    <a:pt x="52972" y="5304"/>
                    <a:pt x="53138" y="5638"/>
                  </a:cubicBezTo>
                  <a:cubicBezTo>
                    <a:pt x="53672" y="7006"/>
                    <a:pt x="54406" y="8273"/>
                    <a:pt x="55307" y="9441"/>
                  </a:cubicBezTo>
                  <a:cubicBezTo>
                    <a:pt x="56774" y="11342"/>
                    <a:pt x="58909" y="13177"/>
                    <a:pt x="61144" y="13977"/>
                  </a:cubicBezTo>
                  <a:cubicBezTo>
                    <a:pt x="60977" y="20182"/>
                    <a:pt x="56274" y="26119"/>
                    <a:pt x="50803" y="26653"/>
                  </a:cubicBezTo>
                  <a:cubicBezTo>
                    <a:pt x="50467" y="26686"/>
                    <a:pt x="50135" y="26701"/>
                    <a:pt x="49805" y="26701"/>
                  </a:cubicBezTo>
                  <a:cubicBezTo>
                    <a:pt x="43746" y="26701"/>
                    <a:pt x="38657" y="21396"/>
                    <a:pt x="33057" y="18580"/>
                  </a:cubicBezTo>
                  <a:cubicBezTo>
                    <a:pt x="29902" y="17003"/>
                    <a:pt x="26473" y="16216"/>
                    <a:pt x="23042" y="16216"/>
                  </a:cubicBezTo>
                  <a:cubicBezTo>
                    <a:pt x="20016" y="16216"/>
                    <a:pt x="16988" y="16828"/>
                    <a:pt x="14144" y="18047"/>
                  </a:cubicBezTo>
                  <a:cubicBezTo>
                    <a:pt x="8073" y="20682"/>
                    <a:pt x="2869" y="26119"/>
                    <a:pt x="0" y="32791"/>
                  </a:cubicBezTo>
                  <a:cubicBezTo>
                    <a:pt x="501" y="33891"/>
                    <a:pt x="1068" y="34959"/>
                    <a:pt x="1735" y="35993"/>
                  </a:cubicBezTo>
                  <a:cubicBezTo>
                    <a:pt x="2512" y="36317"/>
                    <a:pt x="3257" y="36828"/>
                    <a:pt x="4123" y="36828"/>
                  </a:cubicBezTo>
                  <a:cubicBezTo>
                    <a:pt x="4149" y="36828"/>
                    <a:pt x="4176" y="36828"/>
                    <a:pt x="4203" y="36827"/>
                  </a:cubicBezTo>
                  <a:cubicBezTo>
                    <a:pt x="5271" y="36827"/>
                    <a:pt x="6272" y="35860"/>
                    <a:pt x="5738" y="34625"/>
                  </a:cubicBezTo>
                  <a:cubicBezTo>
                    <a:pt x="5570" y="34242"/>
                    <a:pt x="5884" y="33858"/>
                    <a:pt x="6186" y="33858"/>
                  </a:cubicBezTo>
                  <a:cubicBezTo>
                    <a:pt x="6304" y="33858"/>
                    <a:pt x="6421" y="33917"/>
                    <a:pt x="6505" y="34058"/>
                  </a:cubicBezTo>
                  <a:cubicBezTo>
                    <a:pt x="7206" y="35326"/>
                    <a:pt x="6739" y="36927"/>
                    <a:pt x="5471" y="37627"/>
                  </a:cubicBezTo>
                  <a:cubicBezTo>
                    <a:pt x="5074" y="37835"/>
                    <a:pt x="4635" y="37936"/>
                    <a:pt x="4196" y="37936"/>
                  </a:cubicBezTo>
                  <a:cubicBezTo>
                    <a:pt x="3858" y="37936"/>
                    <a:pt x="3521" y="37877"/>
                    <a:pt x="3203" y="37761"/>
                  </a:cubicBezTo>
                  <a:lnTo>
                    <a:pt x="3203" y="37761"/>
                  </a:lnTo>
                  <a:lnTo>
                    <a:pt x="3269" y="37861"/>
                  </a:lnTo>
                  <a:cubicBezTo>
                    <a:pt x="3736" y="38328"/>
                    <a:pt x="4203" y="38762"/>
                    <a:pt x="4704" y="39195"/>
                  </a:cubicBezTo>
                  <a:cubicBezTo>
                    <a:pt x="9974" y="43865"/>
                    <a:pt x="16812" y="46167"/>
                    <a:pt x="23617" y="46200"/>
                  </a:cubicBezTo>
                  <a:cubicBezTo>
                    <a:pt x="23665" y="46200"/>
                    <a:pt x="23713" y="46201"/>
                    <a:pt x="23761" y="46201"/>
                  </a:cubicBezTo>
                  <a:cubicBezTo>
                    <a:pt x="31285" y="46201"/>
                    <a:pt x="38771" y="43606"/>
                    <a:pt x="45533" y="39629"/>
                  </a:cubicBezTo>
                  <a:cubicBezTo>
                    <a:pt x="49969" y="36994"/>
                    <a:pt x="54239" y="33725"/>
                    <a:pt x="57541" y="29422"/>
                  </a:cubicBezTo>
                  <a:cubicBezTo>
                    <a:pt x="58075" y="28688"/>
                    <a:pt x="58576" y="27954"/>
                    <a:pt x="59076" y="27187"/>
                  </a:cubicBezTo>
                  <a:cubicBezTo>
                    <a:pt x="61611" y="23284"/>
                    <a:pt x="63079" y="18781"/>
                    <a:pt x="63379" y="14111"/>
                  </a:cubicBezTo>
                  <a:cubicBezTo>
                    <a:pt x="65114" y="13510"/>
                    <a:pt x="66548" y="11242"/>
                    <a:pt x="67515" y="9574"/>
                  </a:cubicBezTo>
                  <a:cubicBezTo>
                    <a:pt x="69183" y="6672"/>
                    <a:pt x="70050" y="3370"/>
                    <a:pt x="6998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17"/>
            <p:cNvSpPr/>
            <p:nvPr/>
          </p:nvSpPr>
          <p:spPr>
            <a:xfrm rot="2700000">
              <a:off x="4743182" y="2504216"/>
              <a:ext cx="159518" cy="150179"/>
            </a:xfrm>
            <a:custGeom>
              <a:rect b="b" l="l" r="r" t="t"/>
              <a:pathLst>
                <a:path extrusionOk="0" h="3136" w="3331">
                  <a:moveTo>
                    <a:pt x="2623" y="0"/>
                  </a:moveTo>
                  <a:cubicBezTo>
                    <a:pt x="2487" y="0"/>
                    <a:pt x="2357" y="96"/>
                    <a:pt x="2330" y="255"/>
                  </a:cubicBezTo>
                  <a:cubicBezTo>
                    <a:pt x="2063" y="888"/>
                    <a:pt x="2797" y="1689"/>
                    <a:pt x="1997" y="2123"/>
                  </a:cubicBezTo>
                  <a:cubicBezTo>
                    <a:pt x="1863" y="2189"/>
                    <a:pt x="1740" y="2217"/>
                    <a:pt x="1625" y="2217"/>
                  </a:cubicBezTo>
                  <a:cubicBezTo>
                    <a:pt x="1164" y="2217"/>
                    <a:pt x="822" y="1769"/>
                    <a:pt x="395" y="1555"/>
                  </a:cubicBezTo>
                  <a:cubicBezTo>
                    <a:pt x="368" y="1539"/>
                    <a:pt x="339" y="1532"/>
                    <a:pt x="309" y="1532"/>
                  </a:cubicBezTo>
                  <a:cubicBezTo>
                    <a:pt x="159" y="1532"/>
                    <a:pt x="1" y="1722"/>
                    <a:pt x="28" y="1889"/>
                  </a:cubicBezTo>
                  <a:cubicBezTo>
                    <a:pt x="172" y="2700"/>
                    <a:pt x="928" y="3135"/>
                    <a:pt x="1652" y="3135"/>
                  </a:cubicBezTo>
                  <a:cubicBezTo>
                    <a:pt x="1942" y="3135"/>
                    <a:pt x="2226" y="3066"/>
                    <a:pt x="2464" y="2923"/>
                  </a:cubicBezTo>
                  <a:cubicBezTo>
                    <a:pt x="2897" y="2623"/>
                    <a:pt x="3197" y="2123"/>
                    <a:pt x="3264" y="1589"/>
                  </a:cubicBezTo>
                  <a:cubicBezTo>
                    <a:pt x="3331" y="1022"/>
                    <a:pt x="3231" y="255"/>
                    <a:pt x="2730" y="21"/>
                  </a:cubicBezTo>
                  <a:cubicBezTo>
                    <a:pt x="2696" y="7"/>
                    <a:pt x="2659" y="0"/>
                    <a:pt x="262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17"/>
            <p:cNvSpPr/>
            <p:nvPr/>
          </p:nvSpPr>
          <p:spPr>
            <a:xfrm rot="2700000">
              <a:off x="4145763" y="3223112"/>
              <a:ext cx="2605438" cy="910606"/>
            </a:xfrm>
            <a:custGeom>
              <a:rect b="b" l="l" r="r" t="t"/>
              <a:pathLst>
                <a:path extrusionOk="0" h="19015" w="54406">
                  <a:moveTo>
                    <a:pt x="54406" y="1"/>
                  </a:moveTo>
                  <a:lnTo>
                    <a:pt x="54406" y="1"/>
                  </a:lnTo>
                  <a:cubicBezTo>
                    <a:pt x="46567" y="6839"/>
                    <a:pt x="36860" y="10808"/>
                    <a:pt x="27086" y="11109"/>
                  </a:cubicBezTo>
                  <a:cubicBezTo>
                    <a:pt x="26619" y="11142"/>
                    <a:pt x="26152" y="11142"/>
                    <a:pt x="25685" y="11142"/>
                  </a:cubicBezTo>
                  <a:lnTo>
                    <a:pt x="25519" y="11142"/>
                  </a:lnTo>
                  <a:cubicBezTo>
                    <a:pt x="23851" y="11109"/>
                    <a:pt x="22183" y="11009"/>
                    <a:pt x="20515" y="10842"/>
                  </a:cubicBezTo>
                  <a:cubicBezTo>
                    <a:pt x="20115" y="10808"/>
                    <a:pt x="19748" y="10775"/>
                    <a:pt x="19314" y="10742"/>
                  </a:cubicBezTo>
                  <a:cubicBezTo>
                    <a:pt x="17546" y="10575"/>
                    <a:pt x="15745" y="10375"/>
                    <a:pt x="13944" y="10241"/>
                  </a:cubicBezTo>
                  <a:cubicBezTo>
                    <a:pt x="13610" y="10208"/>
                    <a:pt x="13243" y="10175"/>
                    <a:pt x="12910" y="10175"/>
                  </a:cubicBezTo>
                  <a:lnTo>
                    <a:pt x="11942" y="10108"/>
                  </a:lnTo>
                  <a:lnTo>
                    <a:pt x="9040" y="10108"/>
                  </a:lnTo>
                  <a:lnTo>
                    <a:pt x="8140" y="10175"/>
                  </a:lnTo>
                  <a:cubicBezTo>
                    <a:pt x="6905" y="10208"/>
                    <a:pt x="5704" y="10375"/>
                    <a:pt x="4470" y="10608"/>
                  </a:cubicBezTo>
                  <a:cubicBezTo>
                    <a:pt x="4303" y="10642"/>
                    <a:pt x="4137" y="10675"/>
                    <a:pt x="3970" y="10708"/>
                  </a:cubicBezTo>
                  <a:cubicBezTo>
                    <a:pt x="3136" y="10908"/>
                    <a:pt x="2302" y="11142"/>
                    <a:pt x="1468" y="11409"/>
                  </a:cubicBezTo>
                  <a:cubicBezTo>
                    <a:pt x="1301" y="11476"/>
                    <a:pt x="1135" y="11542"/>
                    <a:pt x="968" y="11609"/>
                  </a:cubicBezTo>
                  <a:cubicBezTo>
                    <a:pt x="634" y="11742"/>
                    <a:pt x="334" y="11876"/>
                    <a:pt x="0" y="12009"/>
                  </a:cubicBezTo>
                  <a:cubicBezTo>
                    <a:pt x="5304" y="16679"/>
                    <a:pt x="12142" y="18981"/>
                    <a:pt x="18914" y="19014"/>
                  </a:cubicBezTo>
                  <a:cubicBezTo>
                    <a:pt x="18962" y="19014"/>
                    <a:pt x="19010" y="19015"/>
                    <a:pt x="19058" y="19015"/>
                  </a:cubicBezTo>
                  <a:cubicBezTo>
                    <a:pt x="26582" y="19015"/>
                    <a:pt x="34068" y="16420"/>
                    <a:pt x="40830" y="12443"/>
                  </a:cubicBezTo>
                  <a:cubicBezTo>
                    <a:pt x="42397" y="11509"/>
                    <a:pt x="43898" y="10508"/>
                    <a:pt x="45366" y="9441"/>
                  </a:cubicBezTo>
                  <a:cubicBezTo>
                    <a:pt x="46167" y="8874"/>
                    <a:pt x="46934" y="8273"/>
                    <a:pt x="47668" y="7639"/>
                  </a:cubicBezTo>
                  <a:cubicBezTo>
                    <a:pt x="48802" y="6672"/>
                    <a:pt x="49836" y="5671"/>
                    <a:pt x="50837" y="4604"/>
                  </a:cubicBezTo>
                  <a:cubicBezTo>
                    <a:pt x="51270" y="4137"/>
                    <a:pt x="51704" y="3670"/>
                    <a:pt x="52104" y="3170"/>
                  </a:cubicBezTo>
                  <a:cubicBezTo>
                    <a:pt x="52371" y="2869"/>
                    <a:pt x="52605" y="2536"/>
                    <a:pt x="52871" y="2236"/>
                  </a:cubicBezTo>
                  <a:cubicBezTo>
                    <a:pt x="53405" y="1502"/>
                    <a:pt x="53906" y="768"/>
                    <a:pt x="5440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17"/>
            <p:cNvSpPr/>
            <p:nvPr/>
          </p:nvSpPr>
          <p:spPr>
            <a:xfrm rot="2700000">
              <a:off x="4127795" y="3448505"/>
              <a:ext cx="2238083" cy="474578"/>
            </a:xfrm>
            <a:custGeom>
              <a:rect b="b" l="l" r="r" t="t"/>
              <a:pathLst>
                <a:path extrusionOk="0" h="9910" w="46735">
                  <a:moveTo>
                    <a:pt x="46734" y="0"/>
                  </a:moveTo>
                  <a:lnTo>
                    <a:pt x="46734" y="0"/>
                  </a:lnTo>
                  <a:cubicBezTo>
                    <a:pt x="44799" y="1001"/>
                    <a:pt x="42798" y="1935"/>
                    <a:pt x="40830" y="2802"/>
                  </a:cubicBezTo>
                  <a:cubicBezTo>
                    <a:pt x="36360" y="4804"/>
                    <a:pt x="31723" y="6405"/>
                    <a:pt x="26987" y="7639"/>
                  </a:cubicBezTo>
                  <a:cubicBezTo>
                    <a:pt x="23541" y="8507"/>
                    <a:pt x="19984" y="9098"/>
                    <a:pt x="16440" y="9098"/>
                  </a:cubicBezTo>
                  <a:cubicBezTo>
                    <a:pt x="15216" y="9098"/>
                    <a:pt x="13993" y="9028"/>
                    <a:pt x="12777" y="8873"/>
                  </a:cubicBezTo>
                  <a:cubicBezTo>
                    <a:pt x="8340" y="8273"/>
                    <a:pt x="4104" y="6538"/>
                    <a:pt x="501" y="3803"/>
                  </a:cubicBezTo>
                  <a:cubicBezTo>
                    <a:pt x="334" y="3870"/>
                    <a:pt x="168" y="3937"/>
                    <a:pt x="1" y="4003"/>
                  </a:cubicBezTo>
                  <a:cubicBezTo>
                    <a:pt x="4467" y="8327"/>
                    <a:pt x="10703" y="9910"/>
                    <a:pt x="16622" y="9910"/>
                  </a:cubicBezTo>
                  <a:cubicBezTo>
                    <a:pt x="17644" y="9910"/>
                    <a:pt x="18656" y="9863"/>
                    <a:pt x="19648" y="9774"/>
                  </a:cubicBezTo>
                  <a:cubicBezTo>
                    <a:pt x="27420" y="9040"/>
                    <a:pt x="35126" y="6138"/>
                    <a:pt x="42364" y="2802"/>
                  </a:cubicBezTo>
                  <a:cubicBezTo>
                    <a:pt x="43065" y="2469"/>
                    <a:pt x="43732" y="2135"/>
                    <a:pt x="44432" y="1802"/>
                  </a:cubicBezTo>
                  <a:cubicBezTo>
                    <a:pt x="45200" y="1235"/>
                    <a:pt x="45967" y="634"/>
                    <a:pt x="467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17"/>
            <p:cNvSpPr/>
            <p:nvPr/>
          </p:nvSpPr>
          <p:spPr>
            <a:xfrm rot="2700000">
              <a:off x="4326915" y="3404260"/>
              <a:ext cx="2303547" cy="603160"/>
            </a:xfrm>
            <a:custGeom>
              <a:rect b="b" l="l" r="r" t="t"/>
              <a:pathLst>
                <a:path extrusionOk="0" h="12595" w="48102">
                  <a:moveTo>
                    <a:pt x="48101" y="1"/>
                  </a:moveTo>
                  <a:cubicBezTo>
                    <a:pt x="47367" y="501"/>
                    <a:pt x="46600" y="1001"/>
                    <a:pt x="45833" y="1435"/>
                  </a:cubicBezTo>
                  <a:cubicBezTo>
                    <a:pt x="43798" y="2602"/>
                    <a:pt x="41697" y="3670"/>
                    <a:pt x="39562" y="4637"/>
                  </a:cubicBezTo>
                  <a:cubicBezTo>
                    <a:pt x="35125" y="6605"/>
                    <a:pt x="30555" y="8240"/>
                    <a:pt x="25885" y="9541"/>
                  </a:cubicBezTo>
                  <a:cubicBezTo>
                    <a:pt x="21624" y="10739"/>
                    <a:pt x="17071" y="11847"/>
                    <a:pt x="12692" y="11847"/>
                  </a:cubicBezTo>
                  <a:cubicBezTo>
                    <a:pt x="8297" y="11847"/>
                    <a:pt x="4077" y="10731"/>
                    <a:pt x="501" y="7473"/>
                  </a:cubicBezTo>
                  <a:cubicBezTo>
                    <a:pt x="334" y="7473"/>
                    <a:pt x="167" y="7539"/>
                    <a:pt x="0" y="7573"/>
                  </a:cubicBezTo>
                  <a:cubicBezTo>
                    <a:pt x="3146" y="11333"/>
                    <a:pt x="7884" y="12595"/>
                    <a:pt x="12527" y="12595"/>
                  </a:cubicBezTo>
                  <a:cubicBezTo>
                    <a:pt x="14433" y="12595"/>
                    <a:pt x="16323" y="12382"/>
                    <a:pt x="18080" y="12043"/>
                  </a:cubicBezTo>
                  <a:cubicBezTo>
                    <a:pt x="25652" y="10608"/>
                    <a:pt x="33224" y="7973"/>
                    <a:pt x="40362" y="4737"/>
                  </a:cubicBezTo>
                  <a:cubicBezTo>
                    <a:pt x="42431" y="3803"/>
                    <a:pt x="44432" y="2803"/>
                    <a:pt x="46433" y="1668"/>
                  </a:cubicBezTo>
                  <a:lnTo>
                    <a:pt x="46834" y="1435"/>
                  </a:lnTo>
                  <a:cubicBezTo>
                    <a:pt x="47267" y="968"/>
                    <a:pt x="47701" y="501"/>
                    <a:pt x="48101" y="1"/>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17"/>
            <p:cNvSpPr/>
            <p:nvPr/>
          </p:nvSpPr>
          <p:spPr>
            <a:xfrm rot="2700000">
              <a:off x="4585103" y="3349471"/>
              <a:ext cx="907397" cy="182744"/>
            </a:xfrm>
            <a:custGeom>
              <a:rect b="b" l="l" r="r" t="t"/>
              <a:pathLst>
                <a:path extrusionOk="0" h="3816" w="18948">
                  <a:moveTo>
                    <a:pt x="902" y="0"/>
                  </a:moveTo>
                  <a:lnTo>
                    <a:pt x="1" y="34"/>
                  </a:lnTo>
                  <a:cubicBezTo>
                    <a:pt x="2793" y="2537"/>
                    <a:pt x="6431" y="3816"/>
                    <a:pt x="10086" y="3816"/>
                  </a:cubicBezTo>
                  <a:cubicBezTo>
                    <a:pt x="13199" y="3816"/>
                    <a:pt x="16324" y="2888"/>
                    <a:pt x="18948" y="1001"/>
                  </a:cubicBezTo>
                  <a:cubicBezTo>
                    <a:pt x="18481" y="1001"/>
                    <a:pt x="18014" y="1034"/>
                    <a:pt x="17513" y="1034"/>
                  </a:cubicBezTo>
                  <a:cubicBezTo>
                    <a:pt x="15162" y="2414"/>
                    <a:pt x="12487" y="3145"/>
                    <a:pt x="9765" y="3145"/>
                  </a:cubicBezTo>
                  <a:cubicBezTo>
                    <a:pt x="9590" y="3145"/>
                    <a:pt x="9416" y="3142"/>
                    <a:pt x="9241" y="3136"/>
                  </a:cubicBezTo>
                  <a:cubicBezTo>
                    <a:pt x="6139" y="2969"/>
                    <a:pt x="3403" y="1802"/>
                    <a:pt x="9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17"/>
            <p:cNvSpPr/>
            <p:nvPr/>
          </p:nvSpPr>
          <p:spPr>
            <a:xfrm rot="2700000">
              <a:off x="4861582" y="3336806"/>
              <a:ext cx="364290" cy="76239"/>
            </a:xfrm>
            <a:custGeom>
              <a:rect b="b" l="l" r="r" t="t"/>
              <a:pathLst>
                <a:path extrusionOk="0" h="1592" w="7607">
                  <a:moveTo>
                    <a:pt x="1" y="1"/>
                  </a:moveTo>
                  <a:cubicBezTo>
                    <a:pt x="1228" y="1055"/>
                    <a:pt x="2763" y="1592"/>
                    <a:pt x="4302" y="1592"/>
                  </a:cubicBezTo>
                  <a:cubicBezTo>
                    <a:pt x="5442" y="1592"/>
                    <a:pt x="6585" y="1297"/>
                    <a:pt x="7606" y="701"/>
                  </a:cubicBezTo>
                  <a:cubicBezTo>
                    <a:pt x="7206" y="668"/>
                    <a:pt x="6806" y="601"/>
                    <a:pt x="6406" y="568"/>
                  </a:cubicBezTo>
                  <a:cubicBezTo>
                    <a:pt x="5697" y="863"/>
                    <a:pt x="4941" y="1008"/>
                    <a:pt x="4187" y="1008"/>
                  </a:cubicBezTo>
                  <a:cubicBezTo>
                    <a:pt x="3664" y="1008"/>
                    <a:pt x="3142" y="938"/>
                    <a:pt x="2636" y="802"/>
                  </a:cubicBezTo>
                  <a:cubicBezTo>
                    <a:pt x="2069" y="635"/>
                    <a:pt x="1535" y="401"/>
                    <a:pt x="1035" y="68"/>
                  </a:cubicBezTo>
                  <a:cubicBezTo>
                    <a:pt x="701" y="34"/>
                    <a:pt x="335"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17"/>
            <p:cNvSpPr/>
            <p:nvPr/>
          </p:nvSpPr>
          <p:spPr>
            <a:xfrm rot="2700000">
              <a:off x="7085831" y="3376322"/>
              <a:ext cx="359118" cy="408156"/>
            </a:xfrm>
            <a:custGeom>
              <a:rect b="b" l="l" r="r" t="t"/>
              <a:pathLst>
                <a:path extrusionOk="0" h="8523" w="7499">
                  <a:moveTo>
                    <a:pt x="68" y="0"/>
                  </a:moveTo>
                  <a:cubicBezTo>
                    <a:pt x="36" y="0"/>
                    <a:pt x="0" y="31"/>
                    <a:pt x="0" y="80"/>
                  </a:cubicBezTo>
                  <a:cubicBezTo>
                    <a:pt x="634" y="2015"/>
                    <a:pt x="1635" y="3783"/>
                    <a:pt x="3002" y="5284"/>
                  </a:cubicBezTo>
                  <a:cubicBezTo>
                    <a:pt x="4170" y="6585"/>
                    <a:pt x="5671" y="8052"/>
                    <a:pt x="7272" y="8519"/>
                  </a:cubicBezTo>
                  <a:cubicBezTo>
                    <a:pt x="7282" y="8522"/>
                    <a:pt x="7292" y="8523"/>
                    <a:pt x="7302" y="8523"/>
                  </a:cubicBezTo>
                  <a:cubicBezTo>
                    <a:pt x="7420" y="8523"/>
                    <a:pt x="7498" y="8347"/>
                    <a:pt x="7406" y="8286"/>
                  </a:cubicBezTo>
                  <a:cubicBezTo>
                    <a:pt x="5938" y="7085"/>
                    <a:pt x="4437" y="6318"/>
                    <a:pt x="3169" y="4850"/>
                  </a:cubicBezTo>
                  <a:cubicBezTo>
                    <a:pt x="1935" y="3382"/>
                    <a:pt x="934" y="1748"/>
                    <a:pt x="100" y="13"/>
                  </a:cubicBezTo>
                  <a:cubicBezTo>
                    <a:pt x="91" y="4"/>
                    <a:pt x="80"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17"/>
            <p:cNvSpPr/>
            <p:nvPr/>
          </p:nvSpPr>
          <p:spPr>
            <a:xfrm rot="2700000">
              <a:off x="7146640" y="3374182"/>
              <a:ext cx="336850" cy="376406"/>
            </a:xfrm>
            <a:custGeom>
              <a:rect b="b" l="l" r="r" t="t"/>
              <a:pathLst>
                <a:path extrusionOk="0" h="7860" w="7034">
                  <a:moveTo>
                    <a:pt x="65" y="0"/>
                  </a:moveTo>
                  <a:cubicBezTo>
                    <a:pt x="34" y="0"/>
                    <a:pt x="1" y="24"/>
                    <a:pt x="1" y="47"/>
                  </a:cubicBezTo>
                  <a:cubicBezTo>
                    <a:pt x="434" y="1682"/>
                    <a:pt x="1635" y="3150"/>
                    <a:pt x="2636" y="4317"/>
                  </a:cubicBezTo>
                  <a:cubicBezTo>
                    <a:pt x="3770" y="5651"/>
                    <a:pt x="5104" y="6852"/>
                    <a:pt x="6572" y="7820"/>
                  </a:cubicBezTo>
                  <a:cubicBezTo>
                    <a:pt x="6611" y="7847"/>
                    <a:pt x="6650" y="7859"/>
                    <a:pt x="6688" y="7859"/>
                  </a:cubicBezTo>
                  <a:cubicBezTo>
                    <a:pt x="6880" y="7859"/>
                    <a:pt x="7034" y="7553"/>
                    <a:pt x="6839" y="7386"/>
                  </a:cubicBezTo>
                  <a:cubicBezTo>
                    <a:pt x="5405" y="6319"/>
                    <a:pt x="4070" y="5084"/>
                    <a:pt x="2903" y="3750"/>
                  </a:cubicBezTo>
                  <a:cubicBezTo>
                    <a:pt x="1902" y="2549"/>
                    <a:pt x="1135" y="1081"/>
                    <a:pt x="101" y="14"/>
                  </a:cubicBezTo>
                  <a:cubicBezTo>
                    <a:pt x="91" y="4"/>
                    <a:pt x="78"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17"/>
            <p:cNvSpPr/>
            <p:nvPr/>
          </p:nvSpPr>
          <p:spPr>
            <a:xfrm rot="2700000">
              <a:off x="7250349" y="3489491"/>
              <a:ext cx="173693" cy="205347"/>
            </a:xfrm>
            <a:custGeom>
              <a:rect b="b" l="l" r="r" t="t"/>
              <a:pathLst>
                <a:path extrusionOk="0" h="4288" w="3627">
                  <a:moveTo>
                    <a:pt x="229" y="1"/>
                  </a:moveTo>
                  <a:cubicBezTo>
                    <a:pt x="99" y="1"/>
                    <a:pt x="0" y="218"/>
                    <a:pt x="133" y="350"/>
                  </a:cubicBezTo>
                  <a:cubicBezTo>
                    <a:pt x="800" y="950"/>
                    <a:pt x="1434" y="1651"/>
                    <a:pt x="2001" y="2351"/>
                  </a:cubicBezTo>
                  <a:cubicBezTo>
                    <a:pt x="2468" y="2952"/>
                    <a:pt x="2835" y="3786"/>
                    <a:pt x="3368" y="4253"/>
                  </a:cubicBezTo>
                  <a:cubicBezTo>
                    <a:pt x="3393" y="4277"/>
                    <a:pt x="3421" y="4288"/>
                    <a:pt x="3450" y="4288"/>
                  </a:cubicBezTo>
                  <a:cubicBezTo>
                    <a:pt x="3538" y="4288"/>
                    <a:pt x="3627" y="4187"/>
                    <a:pt x="3602" y="4086"/>
                  </a:cubicBezTo>
                  <a:cubicBezTo>
                    <a:pt x="3368" y="3252"/>
                    <a:pt x="2734" y="2585"/>
                    <a:pt x="2234" y="1984"/>
                  </a:cubicBezTo>
                  <a:cubicBezTo>
                    <a:pt x="1634" y="1284"/>
                    <a:pt x="1000" y="617"/>
                    <a:pt x="333" y="50"/>
                  </a:cubicBezTo>
                  <a:cubicBezTo>
                    <a:pt x="298" y="15"/>
                    <a:pt x="263"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17"/>
            <p:cNvSpPr/>
            <p:nvPr/>
          </p:nvSpPr>
          <p:spPr>
            <a:xfrm rot="2700000">
              <a:off x="7469013" y="3649580"/>
              <a:ext cx="216697" cy="227137"/>
            </a:xfrm>
            <a:custGeom>
              <a:rect b="b" l="l" r="r" t="t"/>
              <a:pathLst>
                <a:path extrusionOk="0" h="4743" w="4525">
                  <a:moveTo>
                    <a:pt x="4265" y="0"/>
                  </a:moveTo>
                  <a:cubicBezTo>
                    <a:pt x="4239" y="0"/>
                    <a:pt x="4211" y="10"/>
                    <a:pt x="4184" y="31"/>
                  </a:cubicBezTo>
                  <a:cubicBezTo>
                    <a:pt x="2483" y="1232"/>
                    <a:pt x="1082" y="2800"/>
                    <a:pt x="48" y="4601"/>
                  </a:cubicBezTo>
                  <a:cubicBezTo>
                    <a:pt x="1" y="4672"/>
                    <a:pt x="54" y="4743"/>
                    <a:pt x="124" y="4743"/>
                  </a:cubicBezTo>
                  <a:cubicBezTo>
                    <a:pt x="153" y="4743"/>
                    <a:pt x="185" y="4730"/>
                    <a:pt x="215" y="4701"/>
                  </a:cubicBezTo>
                  <a:cubicBezTo>
                    <a:pt x="1416" y="3100"/>
                    <a:pt x="2817" y="1666"/>
                    <a:pt x="4384" y="398"/>
                  </a:cubicBezTo>
                  <a:cubicBezTo>
                    <a:pt x="4524" y="258"/>
                    <a:pt x="4406" y="0"/>
                    <a:pt x="426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17"/>
            <p:cNvSpPr/>
            <p:nvPr/>
          </p:nvSpPr>
          <p:spPr>
            <a:xfrm rot="2700000">
              <a:off x="7515445" y="3624726"/>
              <a:ext cx="246819" cy="324590"/>
            </a:xfrm>
            <a:custGeom>
              <a:rect b="b" l="l" r="r" t="t"/>
              <a:pathLst>
                <a:path extrusionOk="0" h="6778" w="5154">
                  <a:moveTo>
                    <a:pt x="4951" y="1"/>
                  </a:moveTo>
                  <a:cubicBezTo>
                    <a:pt x="4909" y="1"/>
                    <a:pt x="4869" y="21"/>
                    <a:pt x="4839" y="70"/>
                  </a:cubicBezTo>
                  <a:cubicBezTo>
                    <a:pt x="4139" y="1171"/>
                    <a:pt x="3572" y="2305"/>
                    <a:pt x="2838" y="3372"/>
                  </a:cubicBezTo>
                  <a:cubicBezTo>
                    <a:pt x="2037" y="4473"/>
                    <a:pt x="1137" y="5474"/>
                    <a:pt x="136" y="6441"/>
                  </a:cubicBezTo>
                  <a:cubicBezTo>
                    <a:pt x="1" y="6576"/>
                    <a:pt x="107" y="6777"/>
                    <a:pt x="241" y="6777"/>
                  </a:cubicBezTo>
                  <a:cubicBezTo>
                    <a:pt x="272" y="6777"/>
                    <a:pt x="305" y="6766"/>
                    <a:pt x="336" y="6741"/>
                  </a:cubicBezTo>
                  <a:cubicBezTo>
                    <a:pt x="2271" y="5173"/>
                    <a:pt x="4306" y="2838"/>
                    <a:pt x="5106" y="237"/>
                  </a:cubicBezTo>
                  <a:cubicBezTo>
                    <a:pt x="5153" y="119"/>
                    <a:pt x="5050" y="1"/>
                    <a:pt x="49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17"/>
            <p:cNvSpPr/>
            <p:nvPr/>
          </p:nvSpPr>
          <p:spPr>
            <a:xfrm rot="2700000">
              <a:off x="7444627" y="3671809"/>
              <a:ext cx="275696" cy="381722"/>
            </a:xfrm>
            <a:custGeom>
              <a:rect b="b" l="l" r="r" t="t"/>
              <a:pathLst>
                <a:path extrusionOk="0" h="7971" w="5757">
                  <a:moveTo>
                    <a:pt x="5703" y="1"/>
                  </a:moveTo>
                  <a:cubicBezTo>
                    <a:pt x="5674" y="1"/>
                    <a:pt x="5640" y="18"/>
                    <a:pt x="5624" y="51"/>
                  </a:cubicBezTo>
                  <a:cubicBezTo>
                    <a:pt x="5023" y="1552"/>
                    <a:pt x="4289" y="3020"/>
                    <a:pt x="3389" y="4387"/>
                  </a:cubicBezTo>
                  <a:cubicBezTo>
                    <a:pt x="2421" y="5622"/>
                    <a:pt x="1320" y="6756"/>
                    <a:pt x="86" y="7723"/>
                  </a:cubicBezTo>
                  <a:cubicBezTo>
                    <a:pt x="0" y="7809"/>
                    <a:pt x="62" y="7970"/>
                    <a:pt x="167" y="7970"/>
                  </a:cubicBezTo>
                  <a:cubicBezTo>
                    <a:pt x="183" y="7970"/>
                    <a:pt x="201" y="7966"/>
                    <a:pt x="220" y="7957"/>
                  </a:cubicBezTo>
                  <a:cubicBezTo>
                    <a:pt x="2888" y="6656"/>
                    <a:pt x="5223" y="3320"/>
                    <a:pt x="5757" y="51"/>
                  </a:cubicBezTo>
                  <a:cubicBezTo>
                    <a:pt x="5757" y="18"/>
                    <a:pt x="5732" y="1"/>
                    <a:pt x="570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17"/>
            <p:cNvSpPr/>
            <p:nvPr/>
          </p:nvSpPr>
          <p:spPr>
            <a:xfrm rot="2700000">
              <a:off x="5004727" y="3547921"/>
              <a:ext cx="552780" cy="313336"/>
            </a:xfrm>
            <a:custGeom>
              <a:rect b="b" l="l" r="r" t="t"/>
              <a:pathLst>
                <a:path extrusionOk="0" h="6543" w="11543">
                  <a:moveTo>
                    <a:pt x="1959" y="1"/>
                  </a:moveTo>
                  <a:cubicBezTo>
                    <a:pt x="1310" y="1"/>
                    <a:pt x="656" y="59"/>
                    <a:pt x="1" y="180"/>
                  </a:cubicBezTo>
                  <a:cubicBezTo>
                    <a:pt x="834" y="2548"/>
                    <a:pt x="2502" y="4516"/>
                    <a:pt x="4737" y="5684"/>
                  </a:cubicBezTo>
                  <a:cubicBezTo>
                    <a:pt x="5886" y="6258"/>
                    <a:pt x="7132" y="6543"/>
                    <a:pt x="8380" y="6543"/>
                  </a:cubicBezTo>
                  <a:cubicBezTo>
                    <a:pt x="9452" y="6543"/>
                    <a:pt x="10525" y="6333"/>
                    <a:pt x="11542" y="5917"/>
                  </a:cubicBezTo>
                  <a:cubicBezTo>
                    <a:pt x="9705" y="2242"/>
                    <a:pt x="5964" y="1"/>
                    <a:pt x="195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17"/>
            <p:cNvSpPr/>
            <p:nvPr/>
          </p:nvSpPr>
          <p:spPr>
            <a:xfrm rot="2700000">
              <a:off x="5547667" y="2589339"/>
              <a:ext cx="244424" cy="163013"/>
            </a:xfrm>
            <a:custGeom>
              <a:rect b="b" l="l" r="r" t="t"/>
              <a:pathLst>
                <a:path extrusionOk="0" fill="none" h="3404" w="5104">
                  <a:moveTo>
                    <a:pt x="334" y="2136"/>
                  </a:moveTo>
                  <a:cubicBezTo>
                    <a:pt x="400" y="2669"/>
                    <a:pt x="901" y="2903"/>
                    <a:pt x="1334" y="3036"/>
                  </a:cubicBezTo>
                  <a:cubicBezTo>
                    <a:pt x="2135" y="3303"/>
                    <a:pt x="3002" y="3403"/>
                    <a:pt x="3836" y="3337"/>
                  </a:cubicBezTo>
                  <a:cubicBezTo>
                    <a:pt x="4103" y="3303"/>
                    <a:pt x="4370" y="3237"/>
                    <a:pt x="4603" y="3136"/>
                  </a:cubicBezTo>
                  <a:cubicBezTo>
                    <a:pt x="4837" y="3003"/>
                    <a:pt x="5037" y="2770"/>
                    <a:pt x="5104" y="2469"/>
                  </a:cubicBezTo>
                  <a:cubicBezTo>
                    <a:pt x="5104" y="2002"/>
                    <a:pt x="4870" y="1535"/>
                    <a:pt x="4470" y="1302"/>
                  </a:cubicBezTo>
                  <a:cubicBezTo>
                    <a:pt x="3769" y="768"/>
                    <a:pt x="0" y="1"/>
                    <a:pt x="334" y="2136"/>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17"/>
            <p:cNvSpPr/>
            <p:nvPr/>
          </p:nvSpPr>
          <p:spPr>
            <a:xfrm rot="2700000">
              <a:off x="5749516" y="2774774"/>
              <a:ext cx="150227" cy="103871"/>
            </a:xfrm>
            <a:custGeom>
              <a:rect b="b" l="l" r="r" t="t"/>
              <a:pathLst>
                <a:path extrusionOk="0" fill="none" h="2169" w="3137">
                  <a:moveTo>
                    <a:pt x="3103" y="1001"/>
                  </a:moveTo>
                  <a:cubicBezTo>
                    <a:pt x="3103" y="534"/>
                    <a:pt x="2769" y="101"/>
                    <a:pt x="2269" y="34"/>
                  </a:cubicBezTo>
                  <a:cubicBezTo>
                    <a:pt x="1935" y="1"/>
                    <a:pt x="1635" y="1"/>
                    <a:pt x="1302" y="101"/>
                  </a:cubicBezTo>
                  <a:cubicBezTo>
                    <a:pt x="968" y="101"/>
                    <a:pt x="634" y="234"/>
                    <a:pt x="368" y="468"/>
                  </a:cubicBezTo>
                  <a:cubicBezTo>
                    <a:pt x="1" y="835"/>
                    <a:pt x="34" y="1402"/>
                    <a:pt x="401" y="1769"/>
                  </a:cubicBezTo>
                  <a:cubicBezTo>
                    <a:pt x="701" y="1969"/>
                    <a:pt x="1035" y="2069"/>
                    <a:pt x="1368" y="2069"/>
                  </a:cubicBezTo>
                  <a:cubicBezTo>
                    <a:pt x="1669" y="2136"/>
                    <a:pt x="2002" y="2169"/>
                    <a:pt x="2336" y="2102"/>
                  </a:cubicBezTo>
                  <a:cubicBezTo>
                    <a:pt x="2836" y="1969"/>
                    <a:pt x="3136" y="1502"/>
                    <a:pt x="3103" y="1001"/>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17"/>
            <p:cNvSpPr/>
            <p:nvPr/>
          </p:nvSpPr>
          <p:spPr>
            <a:xfrm rot="2700000">
              <a:off x="5675493" y="2873864"/>
              <a:ext cx="92665" cy="75138"/>
            </a:xfrm>
            <a:custGeom>
              <a:rect b="b" l="l" r="r" t="t"/>
              <a:pathLst>
                <a:path extrusionOk="0" fill="none" h="1569" w="1935">
                  <a:moveTo>
                    <a:pt x="1668" y="234"/>
                  </a:moveTo>
                  <a:cubicBezTo>
                    <a:pt x="1501" y="67"/>
                    <a:pt x="1268" y="1"/>
                    <a:pt x="1068" y="34"/>
                  </a:cubicBezTo>
                  <a:cubicBezTo>
                    <a:pt x="868" y="1"/>
                    <a:pt x="634" y="34"/>
                    <a:pt x="467" y="134"/>
                  </a:cubicBezTo>
                  <a:cubicBezTo>
                    <a:pt x="34" y="401"/>
                    <a:pt x="0" y="968"/>
                    <a:pt x="367" y="1301"/>
                  </a:cubicBezTo>
                  <a:cubicBezTo>
                    <a:pt x="534" y="1435"/>
                    <a:pt x="734" y="1502"/>
                    <a:pt x="934" y="1502"/>
                  </a:cubicBezTo>
                  <a:cubicBezTo>
                    <a:pt x="1134" y="1568"/>
                    <a:pt x="1368" y="1535"/>
                    <a:pt x="1568" y="1435"/>
                  </a:cubicBezTo>
                  <a:cubicBezTo>
                    <a:pt x="1768" y="1301"/>
                    <a:pt x="1902" y="1101"/>
                    <a:pt x="1935" y="868"/>
                  </a:cubicBezTo>
                  <a:cubicBezTo>
                    <a:pt x="1935" y="601"/>
                    <a:pt x="1835" y="367"/>
                    <a:pt x="1668" y="234"/>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17"/>
            <p:cNvSpPr/>
            <p:nvPr/>
          </p:nvSpPr>
          <p:spPr>
            <a:xfrm rot="2700000">
              <a:off x="5803857" y="2961305"/>
              <a:ext cx="126235" cy="91132"/>
            </a:xfrm>
            <a:custGeom>
              <a:rect b="b" l="l" r="r" t="t"/>
              <a:pathLst>
                <a:path extrusionOk="0" fill="none" h="1903" w="2636">
                  <a:moveTo>
                    <a:pt x="2135" y="168"/>
                  </a:moveTo>
                  <a:cubicBezTo>
                    <a:pt x="1869" y="68"/>
                    <a:pt x="1635" y="34"/>
                    <a:pt x="1368" y="34"/>
                  </a:cubicBezTo>
                  <a:cubicBezTo>
                    <a:pt x="1135" y="1"/>
                    <a:pt x="901" y="1"/>
                    <a:pt x="634" y="34"/>
                  </a:cubicBezTo>
                  <a:cubicBezTo>
                    <a:pt x="301" y="101"/>
                    <a:pt x="67" y="401"/>
                    <a:pt x="34" y="768"/>
                  </a:cubicBezTo>
                  <a:cubicBezTo>
                    <a:pt x="1" y="1102"/>
                    <a:pt x="167" y="1435"/>
                    <a:pt x="501" y="1602"/>
                  </a:cubicBezTo>
                  <a:cubicBezTo>
                    <a:pt x="734" y="1669"/>
                    <a:pt x="968" y="1735"/>
                    <a:pt x="1201" y="1802"/>
                  </a:cubicBezTo>
                  <a:cubicBezTo>
                    <a:pt x="1435" y="1869"/>
                    <a:pt x="1702" y="1902"/>
                    <a:pt x="1935" y="1869"/>
                  </a:cubicBezTo>
                  <a:cubicBezTo>
                    <a:pt x="2302" y="1769"/>
                    <a:pt x="2569" y="1435"/>
                    <a:pt x="2569" y="1068"/>
                  </a:cubicBezTo>
                  <a:cubicBezTo>
                    <a:pt x="2636" y="701"/>
                    <a:pt x="2436" y="334"/>
                    <a:pt x="2135" y="168"/>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17"/>
            <p:cNvSpPr/>
            <p:nvPr/>
          </p:nvSpPr>
          <p:spPr>
            <a:xfrm rot="2700000">
              <a:off x="5926017" y="2934059"/>
              <a:ext cx="67140" cy="57514"/>
            </a:xfrm>
            <a:custGeom>
              <a:rect b="b" l="l" r="r" t="t"/>
              <a:pathLst>
                <a:path extrusionOk="0" fill="none" h="1201" w="1402">
                  <a:moveTo>
                    <a:pt x="1068" y="133"/>
                  </a:moveTo>
                  <a:cubicBezTo>
                    <a:pt x="901" y="33"/>
                    <a:pt x="768" y="0"/>
                    <a:pt x="601" y="0"/>
                  </a:cubicBezTo>
                  <a:cubicBezTo>
                    <a:pt x="168" y="67"/>
                    <a:pt x="1" y="534"/>
                    <a:pt x="301" y="834"/>
                  </a:cubicBezTo>
                  <a:cubicBezTo>
                    <a:pt x="368" y="901"/>
                    <a:pt x="434" y="967"/>
                    <a:pt x="501" y="1001"/>
                  </a:cubicBezTo>
                  <a:cubicBezTo>
                    <a:pt x="568" y="1034"/>
                    <a:pt x="635" y="1067"/>
                    <a:pt x="735" y="1101"/>
                  </a:cubicBezTo>
                  <a:cubicBezTo>
                    <a:pt x="968" y="1201"/>
                    <a:pt x="1268" y="1034"/>
                    <a:pt x="1335" y="767"/>
                  </a:cubicBezTo>
                  <a:cubicBezTo>
                    <a:pt x="1402" y="534"/>
                    <a:pt x="1302" y="234"/>
                    <a:pt x="1068" y="133"/>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17"/>
            <p:cNvSpPr/>
            <p:nvPr/>
          </p:nvSpPr>
          <p:spPr>
            <a:xfrm rot="2700000">
              <a:off x="5949603" y="3085026"/>
              <a:ext cx="118237" cy="91085"/>
            </a:xfrm>
            <a:custGeom>
              <a:rect b="b" l="l" r="r" t="t"/>
              <a:pathLst>
                <a:path extrusionOk="0" fill="none" h="1902" w="2469">
                  <a:moveTo>
                    <a:pt x="1935" y="234"/>
                  </a:moveTo>
                  <a:cubicBezTo>
                    <a:pt x="1568" y="100"/>
                    <a:pt x="1168" y="0"/>
                    <a:pt x="768" y="0"/>
                  </a:cubicBezTo>
                  <a:cubicBezTo>
                    <a:pt x="467" y="0"/>
                    <a:pt x="201" y="167"/>
                    <a:pt x="100" y="467"/>
                  </a:cubicBezTo>
                  <a:cubicBezTo>
                    <a:pt x="0" y="767"/>
                    <a:pt x="100" y="1101"/>
                    <a:pt x="334" y="1301"/>
                  </a:cubicBezTo>
                  <a:cubicBezTo>
                    <a:pt x="734" y="1534"/>
                    <a:pt x="1168" y="1701"/>
                    <a:pt x="1602" y="1801"/>
                  </a:cubicBezTo>
                  <a:cubicBezTo>
                    <a:pt x="1935" y="1901"/>
                    <a:pt x="2302" y="1501"/>
                    <a:pt x="2369" y="1168"/>
                  </a:cubicBezTo>
                  <a:cubicBezTo>
                    <a:pt x="2469" y="801"/>
                    <a:pt x="2269" y="400"/>
                    <a:pt x="1935" y="234"/>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17"/>
            <p:cNvSpPr/>
            <p:nvPr/>
          </p:nvSpPr>
          <p:spPr>
            <a:xfrm rot="2700000">
              <a:off x="5895472" y="3129162"/>
              <a:ext cx="75138" cy="47985"/>
            </a:xfrm>
            <a:custGeom>
              <a:rect b="b" l="l" r="r" t="t"/>
              <a:pathLst>
                <a:path extrusionOk="0" fill="none" h="1002" w="1569">
                  <a:moveTo>
                    <a:pt x="1569" y="501"/>
                  </a:moveTo>
                  <a:cubicBezTo>
                    <a:pt x="1535" y="367"/>
                    <a:pt x="1402" y="234"/>
                    <a:pt x="1268" y="201"/>
                  </a:cubicBezTo>
                  <a:cubicBezTo>
                    <a:pt x="901" y="134"/>
                    <a:pt x="468" y="0"/>
                    <a:pt x="134" y="201"/>
                  </a:cubicBezTo>
                  <a:cubicBezTo>
                    <a:pt x="34" y="267"/>
                    <a:pt x="1" y="367"/>
                    <a:pt x="68" y="467"/>
                  </a:cubicBezTo>
                  <a:cubicBezTo>
                    <a:pt x="301" y="801"/>
                    <a:pt x="768" y="834"/>
                    <a:pt x="1102" y="934"/>
                  </a:cubicBezTo>
                  <a:cubicBezTo>
                    <a:pt x="1268" y="1001"/>
                    <a:pt x="1402" y="934"/>
                    <a:pt x="1502" y="801"/>
                  </a:cubicBezTo>
                  <a:cubicBezTo>
                    <a:pt x="1569" y="734"/>
                    <a:pt x="1569" y="601"/>
                    <a:pt x="1569" y="501"/>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17"/>
            <p:cNvSpPr/>
            <p:nvPr/>
          </p:nvSpPr>
          <p:spPr>
            <a:xfrm rot="2700000">
              <a:off x="5957220" y="3265978"/>
              <a:ext cx="108660" cy="89504"/>
            </a:xfrm>
            <a:custGeom>
              <a:rect b="b" l="l" r="r" t="t"/>
              <a:pathLst>
                <a:path extrusionOk="0" fill="none" h="1869" w="2269">
                  <a:moveTo>
                    <a:pt x="1935" y="501"/>
                  </a:moveTo>
                  <a:cubicBezTo>
                    <a:pt x="1735" y="367"/>
                    <a:pt x="1468" y="267"/>
                    <a:pt x="1235" y="167"/>
                  </a:cubicBezTo>
                  <a:cubicBezTo>
                    <a:pt x="1001" y="34"/>
                    <a:pt x="734" y="0"/>
                    <a:pt x="467" y="34"/>
                  </a:cubicBezTo>
                  <a:cubicBezTo>
                    <a:pt x="67" y="100"/>
                    <a:pt x="0" y="601"/>
                    <a:pt x="167" y="901"/>
                  </a:cubicBezTo>
                  <a:cubicBezTo>
                    <a:pt x="301" y="1101"/>
                    <a:pt x="501" y="1268"/>
                    <a:pt x="701" y="1368"/>
                  </a:cubicBezTo>
                  <a:cubicBezTo>
                    <a:pt x="901" y="1535"/>
                    <a:pt x="1135" y="1635"/>
                    <a:pt x="1368" y="1735"/>
                  </a:cubicBezTo>
                  <a:cubicBezTo>
                    <a:pt x="1668" y="1868"/>
                    <a:pt x="2002" y="1701"/>
                    <a:pt x="2135" y="1401"/>
                  </a:cubicBezTo>
                  <a:cubicBezTo>
                    <a:pt x="2269" y="1101"/>
                    <a:pt x="2202" y="734"/>
                    <a:pt x="1935" y="501"/>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17"/>
            <p:cNvSpPr/>
            <p:nvPr/>
          </p:nvSpPr>
          <p:spPr>
            <a:xfrm rot="2700000">
              <a:off x="6028287" y="3202814"/>
              <a:ext cx="86296" cy="73509"/>
            </a:xfrm>
            <a:custGeom>
              <a:rect b="b" l="l" r="r" t="t"/>
              <a:pathLst>
                <a:path extrusionOk="0" fill="none" h="1535" w="1802">
                  <a:moveTo>
                    <a:pt x="1735" y="1034"/>
                  </a:moveTo>
                  <a:cubicBezTo>
                    <a:pt x="1701" y="901"/>
                    <a:pt x="1668" y="801"/>
                    <a:pt x="1601" y="701"/>
                  </a:cubicBezTo>
                  <a:cubicBezTo>
                    <a:pt x="1535" y="634"/>
                    <a:pt x="1434" y="534"/>
                    <a:pt x="1368" y="501"/>
                  </a:cubicBezTo>
                  <a:cubicBezTo>
                    <a:pt x="1168" y="367"/>
                    <a:pt x="1001" y="267"/>
                    <a:pt x="801" y="167"/>
                  </a:cubicBezTo>
                  <a:cubicBezTo>
                    <a:pt x="567" y="0"/>
                    <a:pt x="234" y="67"/>
                    <a:pt x="134" y="367"/>
                  </a:cubicBezTo>
                  <a:cubicBezTo>
                    <a:pt x="0" y="634"/>
                    <a:pt x="100" y="968"/>
                    <a:pt x="367" y="1101"/>
                  </a:cubicBezTo>
                  <a:cubicBezTo>
                    <a:pt x="534" y="1201"/>
                    <a:pt x="734" y="1301"/>
                    <a:pt x="901" y="1401"/>
                  </a:cubicBezTo>
                  <a:cubicBezTo>
                    <a:pt x="1001" y="1468"/>
                    <a:pt x="1134" y="1501"/>
                    <a:pt x="1234" y="1535"/>
                  </a:cubicBezTo>
                  <a:cubicBezTo>
                    <a:pt x="1334" y="1501"/>
                    <a:pt x="1434" y="1501"/>
                    <a:pt x="1535" y="1468"/>
                  </a:cubicBezTo>
                  <a:cubicBezTo>
                    <a:pt x="1701" y="1401"/>
                    <a:pt x="1801" y="1201"/>
                    <a:pt x="1735" y="1034"/>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17"/>
            <p:cNvSpPr/>
            <p:nvPr/>
          </p:nvSpPr>
          <p:spPr>
            <a:xfrm rot="2700000">
              <a:off x="6052152" y="3422867"/>
              <a:ext cx="92713" cy="67140"/>
            </a:xfrm>
            <a:custGeom>
              <a:rect b="b" l="l" r="r" t="t"/>
              <a:pathLst>
                <a:path extrusionOk="0" fill="none" h="1402" w="1936">
                  <a:moveTo>
                    <a:pt x="1769" y="667"/>
                  </a:moveTo>
                  <a:cubicBezTo>
                    <a:pt x="1635" y="500"/>
                    <a:pt x="1502" y="400"/>
                    <a:pt x="1335" y="300"/>
                  </a:cubicBezTo>
                  <a:cubicBezTo>
                    <a:pt x="1168" y="200"/>
                    <a:pt x="1035" y="133"/>
                    <a:pt x="835" y="100"/>
                  </a:cubicBezTo>
                  <a:cubicBezTo>
                    <a:pt x="501" y="0"/>
                    <a:pt x="168" y="234"/>
                    <a:pt x="101" y="567"/>
                  </a:cubicBezTo>
                  <a:cubicBezTo>
                    <a:pt x="1" y="934"/>
                    <a:pt x="234" y="1268"/>
                    <a:pt x="601" y="1334"/>
                  </a:cubicBezTo>
                  <a:cubicBezTo>
                    <a:pt x="768" y="1401"/>
                    <a:pt x="968" y="1401"/>
                    <a:pt x="1135" y="1401"/>
                  </a:cubicBezTo>
                  <a:cubicBezTo>
                    <a:pt x="1335" y="1368"/>
                    <a:pt x="1535" y="1301"/>
                    <a:pt x="1702" y="1234"/>
                  </a:cubicBezTo>
                  <a:cubicBezTo>
                    <a:pt x="1936" y="1134"/>
                    <a:pt x="1902" y="801"/>
                    <a:pt x="1769" y="667"/>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17"/>
            <p:cNvSpPr/>
            <p:nvPr/>
          </p:nvSpPr>
          <p:spPr>
            <a:xfrm rot="2700000">
              <a:off x="5970169" y="3440933"/>
              <a:ext cx="89504" cy="67140"/>
            </a:xfrm>
            <a:custGeom>
              <a:rect b="b" l="l" r="r" t="t"/>
              <a:pathLst>
                <a:path extrusionOk="0" fill="none" h="1402" w="1869">
                  <a:moveTo>
                    <a:pt x="1635" y="467"/>
                  </a:moveTo>
                  <a:cubicBezTo>
                    <a:pt x="1335" y="167"/>
                    <a:pt x="902" y="0"/>
                    <a:pt x="468" y="34"/>
                  </a:cubicBezTo>
                  <a:cubicBezTo>
                    <a:pt x="301" y="34"/>
                    <a:pt x="134" y="167"/>
                    <a:pt x="68" y="334"/>
                  </a:cubicBezTo>
                  <a:cubicBezTo>
                    <a:pt x="1" y="534"/>
                    <a:pt x="68" y="767"/>
                    <a:pt x="201" y="901"/>
                  </a:cubicBezTo>
                  <a:cubicBezTo>
                    <a:pt x="535" y="1134"/>
                    <a:pt x="1002" y="1401"/>
                    <a:pt x="1402" y="1268"/>
                  </a:cubicBezTo>
                  <a:cubicBezTo>
                    <a:pt x="1736" y="1168"/>
                    <a:pt x="1869" y="734"/>
                    <a:pt x="1635" y="467"/>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17"/>
            <p:cNvSpPr/>
            <p:nvPr/>
          </p:nvSpPr>
          <p:spPr>
            <a:xfrm rot="2700000">
              <a:off x="6063350" y="3310575"/>
              <a:ext cx="70349" cy="70301"/>
            </a:xfrm>
            <a:custGeom>
              <a:rect b="b" l="l" r="r" t="t"/>
              <a:pathLst>
                <a:path extrusionOk="0" fill="none" h="1468" w="1469">
                  <a:moveTo>
                    <a:pt x="1335" y="567"/>
                  </a:moveTo>
                  <a:cubicBezTo>
                    <a:pt x="1202" y="200"/>
                    <a:pt x="802" y="0"/>
                    <a:pt x="435" y="100"/>
                  </a:cubicBezTo>
                  <a:cubicBezTo>
                    <a:pt x="268" y="134"/>
                    <a:pt x="134" y="267"/>
                    <a:pt x="68" y="467"/>
                  </a:cubicBezTo>
                  <a:cubicBezTo>
                    <a:pt x="1" y="634"/>
                    <a:pt x="34" y="834"/>
                    <a:pt x="134" y="1001"/>
                  </a:cubicBezTo>
                  <a:cubicBezTo>
                    <a:pt x="268" y="1301"/>
                    <a:pt x="635" y="1468"/>
                    <a:pt x="968" y="1401"/>
                  </a:cubicBezTo>
                  <a:cubicBezTo>
                    <a:pt x="1302" y="1301"/>
                    <a:pt x="1469" y="901"/>
                    <a:pt x="1335" y="567"/>
                  </a:cubicBezTo>
                  <a:close/>
                </a:path>
              </a:pathLst>
            </a:custGeom>
            <a:solidFill>
              <a:schemeClr val="dk1"/>
            </a:solidFill>
            <a:ln cap="flat" cmpd="sng" w="190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Learning the Days of the Week by Slidesgo ">
  <a:themeElements>
    <a:clrScheme name="Simple Light">
      <a:dk1>
        <a:srgbClr val="000000"/>
      </a:dk1>
      <a:lt1>
        <a:srgbClr val="FFFFFF"/>
      </a:lt1>
      <a:dk2>
        <a:srgbClr val="BCDBF1"/>
      </a:dk2>
      <a:lt2>
        <a:srgbClr val="B4D5C9"/>
      </a:lt2>
      <a:accent1>
        <a:srgbClr val="86B98A"/>
      </a:accent1>
      <a:accent2>
        <a:srgbClr val="F6DC64"/>
      </a:accent2>
      <a:accent3>
        <a:srgbClr val="EEA74E"/>
      </a:accent3>
      <a:accent4>
        <a:srgbClr val="D9919A"/>
      </a:accent4>
      <a:accent5>
        <a:srgbClr val="D17D92"/>
      </a:accent5>
      <a:accent6>
        <a:srgbClr val="CDBBFC"/>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